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122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131.bin" ContentType="application/vnd.openxmlformats-officedocument.oleObject"/>
  <Override PartName="/ppt/embeddings/oleObject76.bin" ContentType="application/vnd.openxmlformats-officedocument.oleObject"/>
  <Override PartName="/ppt/embeddings/oleObject141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118.bin" ContentType="application/vnd.openxmlformats-officedocument.oleObject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28.bin" ContentType="application/vnd.openxmlformats-officedocument.oleObject"/>
  <Override PartName="/ppt/embeddings/oleObject137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123.bin" ContentType="application/vnd.openxmlformats-officedocument.oleObject"/>
  <Override PartName="/ppt/embeddings/oleObject67.bin" ContentType="application/vnd.openxmlformats-officedocument.oleObject"/>
  <Override PartName="/ppt/embeddings/oleObject132.bin" ContentType="application/vnd.openxmlformats-officedocument.oleObject"/>
  <Override PartName="/ppt/embeddings/oleObject77.bin" ContentType="application/vnd.openxmlformats-officedocument.oleObject"/>
  <Override PartName="/ppt/embeddings/oleObject142.bin" ContentType="application/vnd.openxmlformats-officedocument.oleObject"/>
  <Override PartName="/ppt/embeddings/oleObject86.bin" ContentType="application/vnd.openxmlformats-officedocument.oleObject"/>
  <Override PartName="/ppt/embeddings/oleObject119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129.bin" ContentType="application/vnd.openxmlformats-officedocument.oleObject"/>
  <Override PartName="/ppt/embeddings/oleObject138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oleObject114.bin" ContentType="application/vnd.openxmlformats-officedocument.oleObject"/>
  <Override PartName="/ppt/embeddings/oleObject124.bin" ContentType="application/vnd.openxmlformats-officedocument.oleObject"/>
  <Override PartName="/ppt/embeddings/oleObject68.bin" ContentType="application/vnd.openxmlformats-officedocument.oleObject"/>
  <Override PartName="/docProps/app.xml" ContentType="application/vnd.openxmlformats-officedocument.extended-properties+xml"/>
  <Override PartName="/ppt/embeddings/oleObject133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139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115.bin" ContentType="application/vnd.openxmlformats-officedocument.oleObject"/>
  <Override PartName="/ppt/embeddings/oleObject125.bin" ContentType="application/vnd.openxmlformats-officedocument.oleObject"/>
  <Override PartName="/ppt/embeddings/oleObject69.bin" ContentType="application/vnd.openxmlformats-officedocument.oleObject"/>
  <Override PartName="/ppt/embeddings/oleObject134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Override PartName="/ppt/embeddings/oleObject120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116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embeddings/oleObject126.bin" ContentType="application/vnd.openxmlformats-officedocument.oleObject"/>
  <Override PartName="/ppt/presentation.xml" ContentType="application/vnd.openxmlformats-officedocument.presentationml.presentation.main+xml"/>
  <Override PartName="/ppt/embeddings/oleObject135.bin" ContentType="application/vnd.openxmlformats-officedocument.oleObject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121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embeddings/oleObject75.bin" ContentType="application/vnd.openxmlformats-officedocument.oleObject"/>
  <Override PartName="/ppt/embeddings/oleObject130.bin" ContentType="application/vnd.openxmlformats-officedocument.oleObject"/>
  <Override PartName="/ppt/embeddings/oleObject140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117.bin" ContentType="application/vnd.openxmlformats-officedocument.oleObject"/>
  <Override PartName="/ppt/embeddings/oleObject94.bin" ContentType="application/vnd.openxmlformats-officedocument.oleObject"/>
  <Override PartName="/ppt/embeddings/oleObject127.bin" ContentType="application/vnd.openxmlformats-officedocument.oleObject"/>
  <Override PartName="/ppt/embeddings/oleObject136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55" r:id="rId3"/>
    <p:sldId id="554" r:id="rId4"/>
    <p:sldId id="528" r:id="rId5"/>
    <p:sldId id="553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89" d="100"/>
          <a:sy n="89" d="100"/>
        </p:scale>
        <p:origin x="-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image" Target="../media/image56.wmf"/><Relationship Id="rId1" Type="http://schemas.openxmlformats.org/officeDocument/2006/relationships/image" Target="../media/image6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1" Type="http://schemas.openxmlformats.org/officeDocument/2006/relationships/image" Target="../media/image6.wmf"/><Relationship Id="rId2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0.wmf"/><Relationship Id="rId21" Type="http://schemas.openxmlformats.org/officeDocument/2006/relationships/image" Target="../media/image81.wmf"/><Relationship Id="rId22" Type="http://schemas.openxmlformats.org/officeDocument/2006/relationships/image" Target="../media/image82.wmf"/><Relationship Id="rId23" Type="http://schemas.openxmlformats.org/officeDocument/2006/relationships/image" Target="../media/image83.wmf"/><Relationship Id="rId24" Type="http://schemas.openxmlformats.org/officeDocument/2006/relationships/image" Target="../media/image84.wmf"/><Relationship Id="rId25" Type="http://schemas.openxmlformats.org/officeDocument/2006/relationships/image" Target="../media/image85.wmf"/><Relationship Id="rId26" Type="http://schemas.openxmlformats.org/officeDocument/2006/relationships/image" Target="../media/image86.wmf"/><Relationship Id="rId27" Type="http://schemas.openxmlformats.org/officeDocument/2006/relationships/image" Target="../media/image87.wmf"/><Relationship Id="rId28" Type="http://schemas.openxmlformats.org/officeDocument/2006/relationships/image" Target="../media/image88.wmf"/><Relationship Id="rId29" Type="http://schemas.openxmlformats.org/officeDocument/2006/relationships/image" Target="../media/image89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30" Type="http://schemas.openxmlformats.org/officeDocument/2006/relationships/image" Target="../media/image90.wmf"/><Relationship Id="rId31" Type="http://schemas.openxmlformats.org/officeDocument/2006/relationships/image" Target="../media/image91.wmf"/><Relationship Id="rId32" Type="http://schemas.openxmlformats.org/officeDocument/2006/relationships/image" Target="../media/image92.wmf"/><Relationship Id="rId9" Type="http://schemas.openxmlformats.org/officeDocument/2006/relationships/image" Target="../media/image69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33" Type="http://schemas.openxmlformats.org/officeDocument/2006/relationships/image" Target="../media/image93.wmf"/><Relationship Id="rId34" Type="http://schemas.openxmlformats.org/officeDocument/2006/relationships/image" Target="../media/image94.wmf"/><Relationship Id="rId35" Type="http://schemas.openxmlformats.org/officeDocument/2006/relationships/image" Target="../media/image95.wmf"/><Relationship Id="rId36" Type="http://schemas.openxmlformats.org/officeDocument/2006/relationships/image" Target="../media/image96.wmf"/><Relationship Id="rId10" Type="http://schemas.openxmlformats.org/officeDocument/2006/relationships/image" Target="../media/image70.wmf"/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image" Target="../media/image73.wmf"/><Relationship Id="rId14" Type="http://schemas.openxmlformats.org/officeDocument/2006/relationships/image" Target="../media/image74.wmf"/><Relationship Id="rId15" Type="http://schemas.openxmlformats.org/officeDocument/2006/relationships/image" Target="../media/image75.wmf"/><Relationship Id="rId16" Type="http://schemas.openxmlformats.org/officeDocument/2006/relationships/image" Target="../media/image76.wmf"/><Relationship Id="rId17" Type="http://schemas.openxmlformats.org/officeDocument/2006/relationships/image" Target="../media/image77.wmf"/><Relationship Id="rId18" Type="http://schemas.openxmlformats.org/officeDocument/2006/relationships/image" Target="../media/image78.wmf"/><Relationship Id="rId19" Type="http://schemas.openxmlformats.org/officeDocument/2006/relationships/image" Target="../media/image79.wmf"/><Relationship Id="rId37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1" Type="http://schemas.openxmlformats.org/officeDocument/2006/relationships/image" Target="../media/image6.wmf"/><Relationship Id="rId2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wmf"/><Relationship Id="rId8" Type="http://schemas.openxmlformats.org/officeDocument/2006/relationships/image" Target="../media/image109.wmf"/><Relationship Id="rId9" Type="http://schemas.openxmlformats.org/officeDocument/2006/relationships/image" Target="../media/image110.wmf"/><Relationship Id="rId10" Type="http://schemas.openxmlformats.org/officeDocument/2006/relationships/image" Target="../media/image111.wmf"/><Relationship Id="rId11" Type="http://schemas.openxmlformats.org/officeDocument/2006/relationships/image" Target="../media/image112.wmf"/><Relationship Id="rId1" Type="http://schemas.openxmlformats.org/officeDocument/2006/relationships/image" Target="../media/image6.wmf"/><Relationship Id="rId2" Type="http://schemas.openxmlformats.org/officeDocument/2006/relationships/image" Target="../media/image103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wmf"/><Relationship Id="rId12" Type="http://schemas.openxmlformats.org/officeDocument/2006/relationships/image" Target="../media/image123.wmf"/><Relationship Id="rId13" Type="http://schemas.openxmlformats.org/officeDocument/2006/relationships/image" Target="../media/image124.wmf"/><Relationship Id="rId14" Type="http://schemas.openxmlformats.org/officeDocument/2006/relationships/image" Target="../media/image125.wmf"/><Relationship Id="rId15" Type="http://schemas.openxmlformats.org/officeDocument/2006/relationships/image" Target="../media/image126.wmf"/><Relationship Id="rId16" Type="http://schemas.openxmlformats.org/officeDocument/2006/relationships/image" Target="../media/image127.wmf"/><Relationship Id="rId1" Type="http://schemas.openxmlformats.org/officeDocument/2006/relationships/image" Target="../media/image113.wmf"/><Relationship Id="rId2" Type="http://schemas.openxmlformats.org/officeDocument/2006/relationships/image" Target="../media/image114.wmf"/><Relationship Id="rId3" Type="http://schemas.openxmlformats.org/officeDocument/2006/relationships/image" Target="../media/image107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9" Type="http://schemas.openxmlformats.org/officeDocument/2006/relationships/image" Target="../media/image120.wmf"/><Relationship Id="rId10" Type="http://schemas.openxmlformats.org/officeDocument/2006/relationships/image" Target="../media/image1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wmf"/><Relationship Id="rId13" Type="http://schemas.openxmlformats.org/officeDocument/2006/relationships/image" Target="../media/image20.pict"/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image" Target="../media/image39.wmf"/><Relationship Id="rId10" Type="http://schemas.openxmlformats.org/officeDocument/2006/relationships/image" Target="../media/image29.wmf"/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3" Type="http://schemas.openxmlformats.org/officeDocument/2006/relationships/image" Target="../media/image32.wmf"/><Relationship Id="rId14" Type="http://schemas.openxmlformats.org/officeDocument/2006/relationships/image" Target="../media/image33.pict"/><Relationship Id="rId15" Type="http://schemas.openxmlformats.org/officeDocument/2006/relationships/image" Target="../media/image34.pict"/><Relationship Id="rId16" Type="http://schemas.openxmlformats.org/officeDocument/2006/relationships/image" Target="../media/image35.wmf"/><Relationship Id="rId17" Type="http://schemas.openxmlformats.org/officeDocument/2006/relationships/image" Target="../media/image36.pict"/><Relationship Id="rId18" Type="http://schemas.openxmlformats.org/officeDocument/2006/relationships/image" Target="../media/image37.pict"/><Relationship Id="rId19" Type="http://schemas.openxmlformats.org/officeDocument/2006/relationships/image" Target="../media/image3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oleObject" Target="../embeddings/oleObject33.bin"/><Relationship Id="rId21" Type="http://schemas.openxmlformats.org/officeDocument/2006/relationships/oleObject" Target="../embeddings/oleObject34.bin"/><Relationship Id="rId22" Type="http://schemas.openxmlformats.org/officeDocument/2006/relationships/oleObject" Target="../embeddings/oleObject35.bin"/><Relationship Id="rId23" Type="http://schemas.openxmlformats.org/officeDocument/2006/relationships/oleObject" Target="../embeddings/oleObject36.bin"/><Relationship Id="rId10" Type="http://schemas.openxmlformats.org/officeDocument/2006/relationships/oleObject" Target="../embeddings/oleObject23.bin"/><Relationship Id="rId11" Type="http://schemas.openxmlformats.org/officeDocument/2006/relationships/oleObject" Target="../embeddings/oleObject24.bin"/><Relationship Id="rId12" Type="http://schemas.openxmlformats.org/officeDocument/2006/relationships/oleObject" Target="../embeddings/oleObject25.bin"/><Relationship Id="rId13" Type="http://schemas.openxmlformats.org/officeDocument/2006/relationships/oleObject" Target="../embeddings/oleObject26.bin"/><Relationship Id="rId14" Type="http://schemas.openxmlformats.org/officeDocument/2006/relationships/oleObject" Target="../embeddings/oleObject27.bin"/><Relationship Id="rId15" Type="http://schemas.openxmlformats.org/officeDocument/2006/relationships/oleObject" Target="../embeddings/oleObject28.bin"/><Relationship Id="rId16" Type="http://schemas.openxmlformats.org/officeDocument/2006/relationships/oleObject" Target="../embeddings/oleObject29.bin"/><Relationship Id="rId17" Type="http://schemas.openxmlformats.org/officeDocument/2006/relationships/oleObject" Target="../embeddings/oleObject30.bin"/><Relationship Id="rId18" Type="http://schemas.openxmlformats.org/officeDocument/2006/relationships/oleObject" Target="../embeddings/oleObject31.bin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3.jpe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oleObject" Target="../embeddings/oleObject3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oleObject" Target="../embeddings/oleObject43.bin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oleObject" Target="../embeddings/oleObject56.bin"/><Relationship Id="rId13" Type="http://schemas.openxmlformats.org/officeDocument/2006/relationships/oleObject" Target="../embeddings/oleObject57.bin"/><Relationship Id="rId14" Type="http://schemas.openxmlformats.org/officeDocument/2006/relationships/oleObject" Target="../embeddings/oleObject58.bin"/><Relationship Id="rId15" Type="http://schemas.openxmlformats.org/officeDocument/2006/relationships/oleObject" Target="../embeddings/oleObject59.bin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oleObject" Target="../embeddings/oleObject48.bin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8" Type="http://schemas.openxmlformats.org/officeDocument/2006/relationships/oleObject" Target="../embeddings/oleObject52.bin"/><Relationship Id="rId9" Type="http://schemas.openxmlformats.org/officeDocument/2006/relationships/oleObject" Target="../embeddings/oleObject53.bin"/><Relationship Id="rId10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oleObject" Target="../embeddings/oleObject62.bin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85.bin"/><Relationship Id="rId21" Type="http://schemas.openxmlformats.org/officeDocument/2006/relationships/oleObject" Target="../embeddings/oleObject86.bin"/><Relationship Id="rId22" Type="http://schemas.openxmlformats.org/officeDocument/2006/relationships/oleObject" Target="../embeddings/oleObject87.bin"/><Relationship Id="rId23" Type="http://schemas.openxmlformats.org/officeDocument/2006/relationships/oleObject" Target="../embeddings/oleObject88.bin"/><Relationship Id="rId24" Type="http://schemas.openxmlformats.org/officeDocument/2006/relationships/oleObject" Target="../embeddings/oleObject89.bin"/><Relationship Id="rId25" Type="http://schemas.openxmlformats.org/officeDocument/2006/relationships/oleObject" Target="../embeddings/oleObject90.bin"/><Relationship Id="rId26" Type="http://schemas.openxmlformats.org/officeDocument/2006/relationships/oleObject" Target="../embeddings/oleObject91.bin"/><Relationship Id="rId27" Type="http://schemas.openxmlformats.org/officeDocument/2006/relationships/oleObject" Target="../embeddings/oleObject92.bin"/><Relationship Id="rId28" Type="http://schemas.openxmlformats.org/officeDocument/2006/relationships/oleObject" Target="../embeddings/oleObject93.bin"/><Relationship Id="rId29" Type="http://schemas.openxmlformats.org/officeDocument/2006/relationships/oleObject" Target="../embeddings/oleObject9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69.bin"/><Relationship Id="rId5" Type="http://schemas.openxmlformats.org/officeDocument/2006/relationships/oleObject" Target="../embeddings/oleObject70.bin"/><Relationship Id="rId30" Type="http://schemas.openxmlformats.org/officeDocument/2006/relationships/oleObject" Target="../embeddings/oleObject95.bin"/><Relationship Id="rId31" Type="http://schemas.openxmlformats.org/officeDocument/2006/relationships/oleObject" Target="../embeddings/oleObject96.bin"/><Relationship Id="rId32" Type="http://schemas.openxmlformats.org/officeDocument/2006/relationships/oleObject" Target="../embeddings/oleObject97.bin"/><Relationship Id="rId9" Type="http://schemas.openxmlformats.org/officeDocument/2006/relationships/oleObject" Target="../embeddings/oleObject74.bin"/><Relationship Id="rId6" Type="http://schemas.openxmlformats.org/officeDocument/2006/relationships/oleObject" Target="../embeddings/oleObject71.bin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33" Type="http://schemas.openxmlformats.org/officeDocument/2006/relationships/oleObject" Target="../embeddings/oleObject98.bin"/><Relationship Id="rId34" Type="http://schemas.openxmlformats.org/officeDocument/2006/relationships/oleObject" Target="../embeddings/oleObject99.bin"/><Relationship Id="rId35" Type="http://schemas.openxmlformats.org/officeDocument/2006/relationships/oleObject" Target="../embeddings/oleObject100.bin"/><Relationship Id="rId36" Type="http://schemas.openxmlformats.org/officeDocument/2006/relationships/oleObject" Target="../embeddings/oleObject101.bin"/><Relationship Id="rId10" Type="http://schemas.openxmlformats.org/officeDocument/2006/relationships/oleObject" Target="../embeddings/oleObject75.bin"/><Relationship Id="rId11" Type="http://schemas.openxmlformats.org/officeDocument/2006/relationships/oleObject" Target="../embeddings/oleObject76.bin"/><Relationship Id="rId12" Type="http://schemas.openxmlformats.org/officeDocument/2006/relationships/oleObject" Target="../embeddings/oleObject77.bin"/><Relationship Id="rId13" Type="http://schemas.openxmlformats.org/officeDocument/2006/relationships/oleObject" Target="../embeddings/oleObject78.bin"/><Relationship Id="rId14" Type="http://schemas.openxmlformats.org/officeDocument/2006/relationships/oleObject" Target="../embeddings/oleObject79.bin"/><Relationship Id="rId15" Type="http://schemas.openxmlformats.org/officeDocument/2006/relationships/oleObject" Target="../embeddings/oleObject80.bin"/><Relationship Id="rId16" Type="http://schemas.openxmlformats.org/officeDocument/2006/relationships/oleObject" Target="../embeddings/oleObject81.bin"/><Relationship Id="rId17" Type="http://schemas.openxmlformats.org/officeDocument/2006/relationships/oleObject" Target="../embeddings/oleObject82.bin"/><Relationship Id="rId18" Type="http://schemas.openxmlformats.org/officeDocument/2006/relationships/oleObject" Target="../embeddings/oleObject83.bin"/><Relationship Id="rId19" Type="http://schemas.openxmlformats.org/officeDocument/2006/relationships/oleObject" Target="../embeddings/oleObject84.bin"/><Relationship Id="rId37" Type="http://schemas.openxmlformats.org/officeDocument/2006/relationships/oleObject" Target="../embeddings/oleObject102.bin"/><Relationship Id="rId38" Type="http://schemas.openxmlformats.org/officeDocument/2006/relationships/oleObject" Target="../embeddings/oleObject103.bin"/><Relationship Id="rId39" Type="http://schemas.openxmlformats.org/officeDocument/2006/relationships/oleObject" Target="../embeddings/oleObject104.bin"/><Relationship Id="rId40" Type="http://schemas.openxmlformats.org/officeDocument/2006/relationships/oleObject" Target="../embeddings/oleObject10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8" Type="http://schemas.openxmlformats.org/officeDocument/2006/relationships/oleObject" Target="../embeddings/oleObject110.bin"/><Relationship Id="rId9" Type="http://schemas.openxmlformats.org/officeDocument/2006/relationships/oleObject" Target="../embeddings/oleObject111.bin"/><Relationship Id="rId10" Type="http://schemas.openxmlformats.org/officeDocument/2006/relationships/oleObject" Target="../embeddings/oleObject11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oleObject" Target="../embeddings/oleObject122.bin"/><Relationship Id="rId13" Type="http://schemas.openxmlformats.org/officeDocument/2006/relationships/oleObject" Target="../embeddings/oleObject123.bin"/><Relationship Id="rId14" Type="http://schemas.openxmlformats.org/officeDocument/2006/relationships/oleObject" Target="../embeddings/oleObject124.bin"/><Relationship Id="rId15" Type="http://schemas.openxmlformats.org/officeDocument/2006/relationships/oleObject" Target="../embeddings/oleObject12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3.bin"/><Relationship Id="rId4" Type="http://schemas.openxmlformats.org/officeDocument/2006/relationships/oleObject" Target="../embeddings/oleObject114.bin"/><Relationship Id="rId5" Type="http://schemas.openxmlformats.org/officeDocument/2006/relationships/oleObject" Target="../embeddings/oleObject115.bin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8" Type="http://schemas.openxmlformats.org/officeDocument/2006/relationships/oleObject" Target="../embeddings/oleObject118.bin"/><Relationship Id="rId9" Type="http://schemas.openxmlformats.org/officeDocument/2006/relationships/oleObject" Target="../embeddings/oleObject119.bin"/><Relationship Id="rId10" Type="http://schemas.openxmlformats.org/officeDocument/2006/relationships/oleObject" Target="../embeddings/oleObject1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3.bin"/><Relationship Id="rId12" Type="http://schemas.openxmlformats.org/officeDocument/2006/relationships/oleObject" Target="../embeddings/oleObject134.bin"/><Relationship Id="rId13" Type="http://schemas.openxmlformats.org/officeDocument/2006/relationships/oleObject" Target="../embeddings/oleObject135.bin"/><Relationship Id="rId14" Type="http://schemas.openxmlformats.org/officeDocument/2006/relationships/oleObject" Target="../embeddings/oleObject136.bin"/><Relationship Id="rId15" Type="http://schemas.openxmlformats.org/officeDocument/2006/relationships/oleObject" Target="../embeddings/oleObject137.bin"/><Relationship Id="rId16" Type="http://schemas.openxmlformats.org/officeDocument/2006/relationships/oleObject" Target="../embeddings/oleObject138.bin"/><Relationship Id="rId17" Type="http://schemas.openxmlformats.org/officeDocument/2006/relationships/oleObject" Target="../embeddings/oleObject139.bin"/><Relationship Id="rId18" Type="http://schemas.openxmlformats.org/officeDocument/2006/relationships/oleObject" Target="../embeddings/oleObject140.bin"/><Relationship Id="rId19" Type="http://schemas.openxmlformats.org/officeDocument/2006/relationships/oleObject" Target="../embeddings/oleObject14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8.jpeg"/><Relationship Id="rId4" Type="http://schemas.openxmlformats.org/officeDocument/2006/relationships/oleObject" Target="../embeddings/oleObject126.bin"/><Relationship Id="rId5" Type="http://schemas.openxmlformats.org/officeDocument/2006/relationships/oleObject" Target="../embeddings/oleObject127.bin"/><Relationship Id="rId6" Type="http://schemas.openxmlformats.org/officeDocument/2006/relationships/oleObject" Target="../embeddings/oleObject128.bin"/><Relationship Id="rId7" Type="http://schemas.openxmlformats.org/officeDocument/2006/relationships/oleObject" Target="../embeddings/oleObject129.bin"/><Relationship Id="rId8" Type="http://schemas.openxmlformats.org/officeDocument/2006/relationships/oleObject" Target="../embeddings/oleObject130.bin"/><Relationship Id="rId9" Type="http://schemas.openxmlformats.org/officeDocument/2006/relationships/oleObject" Target="../embeddings/oleObject131.bin"/><Relationship Id="rId10" Type="http://schemas.openxmlformats.org/officeDocument/2006/relationships/oleObject" Target="../embeddings/oleObject1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4" Type="http://schemas.openxmlformats.org/officeDocument/2006/relationships/oleObject" Target="../embeddings/oleObject142.bin"/><Relationship Id="rId5" Type="http://schemas.openxmlformats.org/officeDocument/2006/relationships/oleObject" Target="../embeddings/oleObject143.bin"/><Relationship Id="rId6" Type="http://schemas.openxmlformats.org/officeDocument/2006/relationships/oleObject" Target="../embeddings/oleObject14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13" Type="http://schemas.openxmlformats.org/officeDocument/2006/relationships/oleObject" Target="../embeddings/oleObject13.bin"/><Relationship Id="rId14" Type="http://schemas.openxmlformats.org/officeDocument/2006/relationships/oleObject" Target="../embeddings/oleObject14.bin"/><Relationship Id="rId15" Type="http://schemas.openxmlformats.org/officeDocument/2006/relationships/oleObject" Target="../embeddings/oleObject15.bin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#15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91476" y="1378803"/>
            <a:ext cx="2764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Oct. 25,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Kirchhoff’s Rules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EMFs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in Series and Parallel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RC Circuits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Analysis of RC Circuits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Discharging of RC Circuits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Application of RC Circuits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Magnetism and Magnetic Field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19200" y="5862935"/>
            <a:ext cx="6204944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#8,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Nov. 1!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10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p:oleObj spid="_x0000_s401410" name="Equation" r:id="rId3" imgW="342720" imgH="203040" progId="Equation.DSMT4">
              <p:embed/>
            </p:oleObj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p:oleObj spid="_x0000_s401411" name="Equation" r:id="rId5" imgW="571320" imgH="228600" progId="Equation.DSMT4">
              <p:embed/>
            </p:oleObj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p:oleObj spid="_x0000_s401412" name="Equation" r:id="rId6" imgW="342720" imgH="228600" progId="Equation.DSMT4">
              <p:embed/>
            </p:oleObj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p:oleObj spid="_x0000_s401413" name="Equation" r:id="rId7" imgW="342720" imgH="228600" progId="Equation.DSMT4">
              <p:embed/>
            </p:oleObj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p:oleObj spid="_x0000_s401414" name="Equation" r:id="rId8" imgW="330120" imgH="228600" progId="Equation.DSMT4">
              <p:embed/>
            </p:oleObj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p:oleObj spid="_x0000_s401415" name="Equation" r:id="rId9" imgW="330120" imgH="203040" progId="Equation.DSMT4">
              <p:embed/>
            </p:oleObj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p:oleObj spid="_x0000_s401416" name="Equation" r:id="rId10" imgW="330120" imgH="203040" progId="Equation.DSMT4">
              <p:embed/>
            </p:oleObj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p:oleObj spid="_x0000_s401417" name="Equation" r:id="rId11" imgW="330120" imgH="203040" progId="Equation.DSMT4">
              <p:embed/>
            </p:oleObj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p:oleObj spid="_x0000_s401418" name="Equation" r:id="rId12" imgW="660240" imgH="203040" progId="Equation.DSMT4">
              <p:embed/>
            </p:oleObj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p:oleObj spid="_x0000_s401419" name="Equation" r:id="rId13" imgW="1155600" imgH="203040" progId="Equation.DSMT4">
              <p:embed/>
            </p:oleObj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p:oleObj spid="_x0000_s401420" name="Equation" r:id="rId14" imgW="1231560" imgH="203040" progId="Equation.DSMT4">
              <p:embed/>
            </p:oleObj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p:oleObj spid="_x0000_s401421" name="Equation" r:id="rId15" imgW="114120" imgH="164880" progId="Equation.DSMT4">
              <p:embed/>
            </p:oleObj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p:oleObj spid="_x0000_s401422" name="Equation" r:id="rId16" imgW="266400" imgH="164880" progId="Equation.DSMT4">
              <p:embed/>
            </p:oleObj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p:oleObj spid="_x0000_s401423" name="Equation" r:id="rId17" imgW="368300" imgH="228600" progId="Equation.DSMT4">
              <p:embed/>
            </p:oleObj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p:oleObj spid="_x0000_s401424" name="Equation" r:id="rId18" imgW="457200" imgH="228600" progId="Equation.DSMT4">
              <p:embed/>
            </p:oleObj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p:oleObj spid="_x0000_s401425" name="Equation" r:id="rId19" imgW="266400" imgH="164880" progId="Equation.DSMT4">
              <p:embed/>
            </p:oleObj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p:oleObj spid="_x0000_s401426" name="Equation" r:id="rId20" imgW="355600" imgH="228600" progId="Equation.DSMT4">
              <p:embed/>
            </p:oleObj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p:oleObj spid="_x0000_s401427" name="Equation" r:id="rId21" imgW="431800" imgH="228600" progId="Equation.DSMT4">
              <p:embed/>
            </p:oleObj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p:oleObj spid="_x0000_s401428" name="Equation" r:id="rId22" imgW="1206360" imgH="203040" progId="Equation.DSMT4">
              <p:embed/>
            </p:oleObj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p:oleObj spid="_x0000_s401429" name="Equation" r:id="rId23" imgW="114120" imgH="164880" progId="Equation.DSMT4">
              <p:embed/>
            </p:oleObj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11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2434" name="Equation" r:id="rId4" imgW="914400" imgH="190080" progId="Equation.DSMT4">
              <p:embed/>
            </p:oleObj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. An example?</a:t>
            </a:r>
            <a:endParaRPr lang="en-US" sz="1600" dirty="0">
              <a:solidFill>
                <a:srgbClr val="CC0000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12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</a:t>
            </a:r>
            <a:r>
              <a:rPr lang="en-US" sz="2000" dirty="0" smtClean="0"/>
              <a:t>flow </a:t>
            </a:r>
            <a:r>
              <a:rPr lang="en-US" sz="2000" dirty="0"/>
              <a:t>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</a:t>
            </a:r>
            <a:r>
              <a:rPr lang="en-US" sz="2000" dirty="0" smtClean="0"/>
              <a:t>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</a:t>
            </a:r>
            <a:r>
              <a:rPr lang="en-US" sz="2000" dirty="0" smtClean="0"/>
              <a:t>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</a:t>
            </a:r>
            <a:r>
              <a:rPr lang="en-US" sz="2000" dirty="0" smtClean="0"/>
              <a:t>C</a:t>
            </a:r>
            <a:r>
              <a:rPr lang="en-US" sz="2400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 smtClean="0">
                <a:latin typeface="Monotype Corsiva" charset="0"/>
              </a:rPr>
              <a:t>.</a:t>
            </a:r>
            <a:endParaRPr lang="en-US" sz="2400" dirty="0">
              <a:latin typeface="Monotype Corsiva" charset="0"/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3458" name="Equation" r:id="rId4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13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  <a:endParaRPr lang="en-US" sz="28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The charge </a:t>
            </a:r>
            <a:r>
              <a:rPr lang="en-US" sz="2400" dirty="0"/>
              <a:t>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From </a:t>
            </a:r>
            <a:r>
              <a:rPr lang="en-US" sz="2400" dirty="0"/>
              <a:t>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=</a:t>
            </a:r>
            <a:r>
              <a:rPr lang="en-US" dirty="0">
                <a:latin typeface="Monotype Corsiva" charset="0"/>
              </a:rPr>
              <a:t>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</a:t>
            </a:r>
            <a:r>
              <a:rPr lang="en-US" dirty="0" smtClean="0"/>
              <a:t>instance, </a:t>
            </a:r>
            <a:r>
              <a:rPr lang="en-US" dirty="0"/>
              <a:t>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6530" name="Equation" r:id="rId3" imgW="914400" imgH="190080" progId="Equation.DSMT4">
              <p:embed/>
            </p:oleObj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653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6532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D7-8308-5B4D-B9F5-C4E21AEEF2F0}" type="slidenum">
              <a:rPr lang="en-US"/>
              <a:pPr/>
              <a:t>14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From the energy conservation, we obtain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Edwardian Script ITC"/>
                <a:cs typeface="Edwardian Script ITC"/>
              </a:rPr>
              <a:t>E</a:t>
            </a:r>
            <a:r>
              <a:rPr lang="en-US" sz="3600" dirty="0" smtClean="0">
                <a:latin typeface="Monotype Corsiva" charset="0"/>
              </a:rPr>
              <a:t>=</a:t>
            </a:r>
            <a:r>
              <a:rPr lang="en-US" sz="3600" dirty="0">
                <a:latin typeface="Monotype Corsiva" charset="0"/>
              </a:rPr>
              <a:t>IR+Q/C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Which ones are constant in the above equation?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cs typeface="Edwardian Script ITC"/>
              </a:rPr>
              <a:t> </a:t>
            </a:r>
            <a:r>
              <a:rPr lang="en-US" sz="3200" dirty="0" smtClean="0">
                <a:latin typeface="Edwardian Script ITC"/>
                <a:cs typeface="Edwardian Script ITC"/>
              </a:rPr>
              <a:t>E</a:t>
            </a:r>
            <a:r>
              <a:rPr lang="en-US" sz="3200" dirty="0" smtClean="0"/>
              <a:t>, </a:t>
            </a:r>
            <a:r>
              <a:rPr lang="en-US" sz="3200" dirty="0">
                <a:latin typeface="Monotype Corsiva" charset="0"/>
              </a:rPr>
              <a:t>R</a:t>
            </a:r>
            <a:r>
              <a:rPr lang="en-US" sz="3200" dirty="0"/>
              <a:t> and </a:t>
            </a:r>
            <a:r>
              <a:rPr lang="en-US" sz="3200" dirty="0">
                <a:latin typeface="Monotype Corsiva" charset="0"/>
              </a:rPr>
              <a:t>C</a:t>
            </a:r>
            <a:r>
              <a:rPr lang="en-US" sz="3200" dirty="0"/>
              <a:t> are constant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Monotype Corsiva" charset="0"/>
              </a:rPr>
              <a:t> Q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>
                <a:latin typeface="Monotype Corsiva" charset="0"/>
              </a:rPr>
              <a:t>I</a:t>
            </a:r>
            <a:r>
              <a:rPr lang="en-US" sz="3200" dirty="0"/>
              <a:t> are functions of time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How do we write the rate at which the charge is accumulated on the capacitor?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We can rewrite the above equation as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This equation can be solved by rearranging the terms as 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79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755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79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755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79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755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6781800" y="4419600"/>
          <a:ext cx="1981200" cy="755650"/>
        </p:xfrm>
        <a:graphic>
          <a:graphicData uri="http://schemas.openxmlformats.org/presentationml/2006/ole">
            <p:oleObj spid="_x0000_s407557" name="Equation" r:id="rId6" imgW="965160" imgH="368280" progId="Equation.DSMT4">
              <p:embed/>
            </p:oleObj>
          </a:graphicData>
        </a:graphic>
      </p:graphicFrame>
      <p:graphicFrame>
        <p:nvGraphicFramePr>
          <p:cNvPr id="337928" name="Object 8"/>
          <p:cNvGraphicFramePr>
            <a:graphicFrameLocks noChangeAspect="1"/>
          </p:cNvGraphicFramePr>
          <p:nvPr/>
        </p:nvGraphicFramePr>
        <p:xfrm>
          <a:off x="1600200" y="5486400"/>
          <a:ext cx="1771650" cy="833438"/>
        </p:xfrm>
        <a:graphic>
          <a:graphicData uri="http://schemas.openxmlformats.org/presentationml/2006/ole">
            <p:oleObj spid="_x0000_s407558" name="Equation" r:id="rId7" imgW="86328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D02B-EEEE-B94E-AA00-45425C528D87}" type="slidenum">
              <a:rPr lang="en-US"/>
              <a:pPr/>
              <a:t>15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sz="3600"/>
              <a:t>Now integrating from </a:t>
            </a:r>
            <a:r>
              <a:rPr lang="en-US" sz="3600">
                <a:latin typeface="Monotype Corsiva" charset="0"/>
              </a:rPr>
              <a:t>t=0</a:t>
            </a:r>
            <a:r>
              <a:rPr lang="en-US" sz="3600"/>
              <a:t> when there was no charge on the capacitor to </a:t>
            </a:r>
            <a:r>
              <a:rPr lang="en-US" sz="3600">
                <a:latin typeface="Monotype Corsiva" charset="0"/>
              </a:rPr>
              <a:t>t</a:t>
            </a:r>
            <a:r>
              <a:rPr lang="en-US" sz="3600"/>
              <a:t> when the capacitor is fully charged, we obtain</a:t>
            </a:r>
          </a:p>
          <a:p>
            <a:r>
              <a:rPr lang="en-US" sz="3600"/>
              <a:t>                                </a:t>
            </a:r>
            <a:r>
              <a:rPr lang="en-US" sz="3600">
                <a:sym typeface="Wingdings" charset="2"/>
              </a:rPr>
              <a:t> </a:t>
            </a:r>
            <a:endParaRPr lang="en-US" sz="3600"/>
          </a:p>
          <a:p>
            <a:r>
              <a:rPr lang="en-US" sz="3600"/>
              <a:t> </a:t>
            </a:r>
          </a:p>
          <a:p>
            <a:r>
              <a:rPr lang="en-US" sz="3600"/>
              <a:t>So, we obtain                           </a:t>
            </a:r>
            <a:r>
              <a:rPr lang="en-US" sz="3600">
                <a:sym typeface="Wingdings" charset="2"/>
              </a:rPr>
              <a:t></a:t>
            </a:r>
          </a:p>
          <a:p>
            <a:r>
              <a:rPr lang="en-US" sz="3600">
                <a:sym typeface="Wingdings" charset="2"/>
              </a:rPr>
              <a:t>Or </a:t>
            </a:r>
          </a:p>
          <a:p>
            <a:r>
              <a:rPr lang="en-US" sz="3600">
                <a:sym typeface="Wingdings" charset="2"/>
              </a:rPr>
              <a:t>The potential difference across the capacitor is V=Q/C, so </a:t>
            </a:r>
            <a:r>
              <a:rPr lang="en-US" sz="3600"/>
              <a:t> 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857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857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8580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38951" name="Object 7"/>
          <p:cNvGraphicFramePr>
            <a:graphicFrameLocks noChangeAspect="1"/>
          </p:cNvGraphicFramePr>
          <p:nvPr/>
        </p:nvGraphicFramePr>
        <p:xfrm>
          <a:off x="762000" y="2362200"/>
          <a:ext cx="2657475" cy="833438"/>
        </p:xfrm>
        <a:graphic>
          <a:graphicData uri="http://schemas.openxmlformats.org/presentationml/2006/ole">
            <p:oleObj spid="_x0000_s408581" name="Equation" r:id="rId6" imgW="1295280" imgH="406080" progId="Equation.DSMT4">
              <p:embed/>
            </p:oleObj>
          </a:graphicData>
        </a:graphic>
      </p:graphicFrame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762000" y="3127375"/>
          <a:ext cx="2057400" cy="600075"/>
        </p:xfrm>
        <a:graphic>
          <a:graphicData uri="http://schemas.openxmlformats.org/presentationml/2006/ole">
            <p:oleObj spid="_x0000_s408582" name="Equation" r:id="rId7" imgW="1002960" imgH="291960" progId="Equation.DSMT4">
              <p:embed/>
            </p:oleObj>
          </a:graphicData>
        </a:graphic>
      </p:graphicFrame>
      <p:graphicFrame>
        <p:nvGraphicFramePr>
          <p:cNvPr id="338953" name="Object 9"/>
          <p:cNvGraphicFramePr>
            <a:graphicFrameLocks noChangeAspect="1"/>
          </p:cNvGraphicFramePr>
          <p:nvPr/>
        </p:nvGraphicFramePr>
        <p:xfrm>
          <a:off x="3124200" y="3733800"/>
          <a:ext cx="1641475" cy="833438"/>
        </p:xfrm>
        <a:graphic>
          <a:graphicData uri="http://schemas.openxmlformats.org/presentationml/2006/ole">
            <p:oleObj spid="_x0000_s408583" name="Equation" r:id="rId8" imgW="799920" imgH="406080" progId="Equation.DSMT4">
              <p:embed/>
            </p:oleObj>
          </a:graphicData>
        </a:graphic>
      </p:graphicFrame>
      <p:graphicFrame>
        <p:nvGraphicFramePr>
          <p:cNvPr id="338954" name="Object 10"/>
          <p:cNvGraphicFramePr>
            <a:graphicFrameLocks noChangeAspect="1"/>
          </p:cNvGraphicFramePr>
          <p:nvPr/>
        </p:nvGraphicFramePr>
        <p:xfrm>
          <a:off x="6356350" y="3814763"/>
          <a:ext cx="1797050" cy="757237"/>
        </p:xfrm>
        <a:graphic>
          <a:graphicData uri="http://schemas.openxmlformats.org/presentationml/2006/ole">
            <p:oleObj spid="_x0000_s408584" name="Equation" r:id="rId9" imgW="876240" imgH="368280" progId="Equation.DSMT4">
              <p:embed/>
            </p:oleObj>
          </a:graphicData>
        </a:graphic>
      </p:graphicFrame>
      <p:graphicFrame>
        <p:nvGraphicFramePr>
          <p:cNvPr id="338955" name="Object 11"/>
          <p:cNvGraphicFramePr>
            <a:graphicFrameLocks noChangeAspect="1"/>
          </p:cNvGraphicFramePr>
          <p:nvPr/>
        </p:nvGraphicFramePr>
        <p:xfrm>
          <a:off x="1341438" y="4530725"/>
          <a:ext cx="2239962" cy="574675"/>
        </p:xfrm>
        <a:graphic>
          <a:graphicData uri="http://schemas.openxmlformats.org/presentationml/2006/ole">
            <p:oleObj spid="_x0000_s408585" name="Equation" r:id="rId10" imgW="1091880" imgH="279360" progId="Equation.DSMT4">
              <p:embed/>
            </p:oleObj>
          </a:graphicData>
        </a:graphic>
      </p:graphicFrame>
      <p:graphicFrame>
        <p:nvGraphicFramePr>
          <p:cNvPr id="338956" name="Object 12"/>
          <p:cNvGraphicFramePr>
            <a:graphicFrameLocks noChangeAspect="1"/>
          </p:cNvGraphicFramePr>
          <p:nvPr/>
        </p:nvGraphicFramePr>
        <p:xfrm>
          <a:off x="2590800" y="5753100"/>
          <a:ext cx="623888" cy="417513"/>
        </p:xfrm>
        <a:graphic>
          <a:graphicData uri="http://schemas.openxmlformats.org/presentationml/2006/ole">
            <p:oleObj spid="_x0000_s408586" name="Equation" r:id="rId11" imgW="304560" imgH="203040" progId="Equation.DSMT4">
              <p:embed/>
            </p:oleObj>
          </a:graphicData>
        </a:graphic>
      </p:graphicFrame>
      <p:graphicFrame>
        <p:nvGraphicFramePr>
          <p:cNvPr id="338971" name="Object 27"/>
          <p:cNvGraphicFramePr>
            <a:graphicFrameLocks noChangeAspect="1"/>
          </p:cNvGraphicFramePr>
          <p:nvPr/>
        </p:nvGraphicFramePr>
        <p:xfrm>
          <a:off x="2792413" y="3200400"/>
          <a:ext cx="3151187" cy="469900"/>
        </p:xfrm>
        <a:graphic>
          <a:graphicData uri="http://schemas.openxmlformats.org/presentationml/2006/ole">
            <p:oleObj spid="_x0000_s408587" name="Equation" r:id="rId12" imgW="1536480" imgH="228600" progId="Equation.DSMT4">
              <p:embed/>
            </p:oleObj>
          </a:graphicData>
        </a:graphic>
      </p:graphicFrame>
      <p:graphicFrame>
        <p:nvGraphicFramePr>
          <p:cNvPr id="338972" name="Object 28"/>
          <p:cNvGraphicFramePr>
            <a:graphicFrameLocks noChangeAspect="1"/>
          </p:cNvGraphicFramePr>
          <p:nvPr/>
        </p:nvGraphicFramePr>
        <p:xfrm>
          <a:off x="5943600" y="2971800"/>
          <a:ext cx="938213" cy="912813"/>
        </p:xfrm>
        <a:graphic>
          <a:graphicData uri="http://schemas.openxmlformats.org/presentationml/2006/ole">
            <p:oleObj spid="_x0000_s408588" name="Equation" r:id="rId13" imgW="457200" imgH="444240" progId="Equation.DSMT4">
              <p:embed/>
            </p:oleObj>
          </a:graphicData>
        </a:graphic>
      </p:graphicFrame>
      <p:graphicFrame>
        <p:nvGraphicFramePr>
          <p:cNvPr id="338973" name="Object 29"/>
          <p:cNvGraphicFramePr>
            <a:graphicFrameLocks noChangeAspect="1"/>
          </p:cNvGraphicFramePr>
          <p:nvPr/>
        </p:nvGraphicFramePr>
        <p:xfrm>
          <a:off x="6845300" y="3054350"/>
          <a:ext cx="546100" cy="755650"/>
        </p:xfrm>
        <a:graphic>
          <a:graphicData uri="http://schemas.openxmlformats.org/presentationml/2006/ole">
            <p:oleObj spid="_x0000_s408589" name="Equation" r:id="rId14" imgW="266400" imgH="368280" progId="Equation.DSMT4">
              <p:embed/>
            </p:oleObj>
          </a:graphicData>
        </a:graphic>
      </p:graphicFrame>
      <p:graphicFrame>
        <p:nvGraphicFramePr>
          <p:cNvPr id="338974" name="Object 30"/>
          <p:cNvGraphicFramePr>
            <a:graphicFrameLocks noChangeAspect="1"/>
          </p:cNvGraphicFramePr>
          <p:nvPr/>
        </p:nvGraphicFramePr>
        <p:xfrm>
          <a:off x="4724400" y="3738563"/>
          <a:ext cx="730250" cy="757237"/>
        </p:xfrm>
        <a:graphic>
          <a:graphicData uri="http://schemas.openxmlformats.org/presentationml/2006/ole">
            <p:oleObj spid="_x0000_s408590" name="Equation" r:id="rId15" imgW="355320" imgH="368280" progId="Equation.DSMT4">
              <p:embed/>
            </p:oleObj>
          </a:graphicData>
        </a:graphic>
      </p:graphicFrame>
      <p:graphicFrame>
        <p:nvGraphicFramePr>
          <p:cNvPr id="338975" name="Object 31"/>
          <p:cNvGraphicFramePr>
            <a:graphicFrameLocks noChangeAspect="1"/>
          </p:cNvGraphicFramePr>
          <p:nvPr/>
        </p:nvGraphicFramePr>
        <p:xfrm>
          <a:off x="3213100" y="5675313"/>
          <a:ext cx="1511300" cy="573087"/>
        </p:xfrm>
        <a:graphic>
          <a:graphicData uri="http://schemas.openxmlformats.org/presentationml/2006/ole">
            <p:oleObj spid="_x0000_s408591" name="Equation" r:id="rId16" imgW="7365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16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Since                         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</a:t>
            </a:r>
            <a:r>
              <a:rPr lang="en-US" dirty="0" err="1"/>
              <a:t>t</a:t>
            </a:r>
            <a:r>
              <a:rPr lang="en-US" dirty="0"/>
              <a:t>=0 to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</a:t>
            </a:r>
            <a:r>
              <a:rPr lang="en-US" dirty="0" smtClean="0"/>
              <a:t>C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  and </a:t>
            </a:r>
            <a:r>
              <a:rPr lang="en-US" dirty="0"/>
              <a:t>V</a:t>
            </a:r>
            <a:r>
              <a:rPr lang="en-US" baseline="-25000" dirty="0"/>
              <a:t>C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time </a:t>
            </a:r>
            <a:r>
              <a:rPr lang="en-US" dirty="0" smtClean="0"/>
              <a:t>constant of the circuit,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the capacitor to reach (1-e</a:t>
            </a:r>
            <a:r>
              <a:rPr lang="en-US" baseline="30000" dirty="0"/>
              <a:t>-1</a:t>
            </a:r>
            <a:r>
              <a:rPr lang="en-US" dirty="0"/>
              <a:t>)=0.63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960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960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9604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1524000" y="762000"/>
          <a:ext cx="2239963" cy="574675"/>
        </p:xfrm>
        <a:graphic>
          <a:graphicData uri="http://schemas.openxmlformats.org/presentationml/2006/ole">
            <p:oleObj spid="_x0000_s409605" name="Equation" r:id="rId6" imgW="1091880" imgH="279360" progId="Equation.DSMT4">
              <p:embed/>
            </p:oleObj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4495800" y="762000"/>
          <a:ext cx="2135188" cy="573088"/>
        </p:xfrm>
        <a:graphic>
          <a:graphicData uri="http://schemas.openxmlformats.org/presentationml/2006/ole">
            <p:oleObj spid="_x0000_s409606" name="Equation" r:id="rId7" imgW="1041120" imgH="279360" progId="Equation.DSMT4">
              <p:embed/>
            </p:oleObj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p:oleObj spid="_x0000_s409607" name="Equation" r:id="rId8" imgW="228600" imgH="152280" progId="Equation.DSMT4">
              <p:embed/>
            </p:oleObj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562600"/>
          <a:ext cx="730250" cy="757238"/>
        </p:xfrm>
        <a:graphic>
          <a:graphicData uri="http://schemas.openxmlformats.org/presentationml/2006/ole">
            <p:oleObj spid="_x0000_s409608" name="Equation" r:id="rId9" imgW="355320" imgH="368280" progId="Equation.DSMT4">
              <p:embed/>
            </p:oleObj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3962400" y="5562600"/>
          <a:ext cx="990600" cy="757238"/>
        </p:xfrm>
        <a:graphic>
          <a:graphicData uri="http://schemas.openxmlformats.org/presentationml/2006/ole">
            <p:oleObj spid="_x0000_s409609" name="Equation" r:id="rId10" imgW="48240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17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0.30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the total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20k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p:oleObj spid="_x0000_s410626" name="Equation" r:id="rId4" imgW="228600" imgH="126720" progId="Equation.DSMT4">
              <p:embed/>
            </p:oleObj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p:oleObj spid="_x0000_s410627" name="Equation" r:id="rId5" imgW="228600" imgH="126720" progId="Equation.DSMT4">
              <p:embed/>
            </p:oleObj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p:oleObj spid="_x0000_s410628" name="Equation" r:id="rId6" imgW="419040" imgH="203040" progId="Equation.DSMT4">
              <p:embed/>
            </p:oleObj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p:oleObj spid="_x0000_s410629" name="Equation" r:id="rId7" imgW="253800" imgH="190440" progId="Equation.DSMT4">
              <p:embed/>
            </p:oleObj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p:oleObj spid="_x0000_s410630" name="Equation" r:id="rId8" imgW="583920" imgH="164880" progId="Equation.DSMT4">
              <p:embed/>
            </p:oleObj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p:oleObj spid="_x0000_s410631" name="Equation" r:id="rId9" imgW="774360" imgH="215640" progId="Equation.DSMT4">
              <p:embed/>
            </p:oleObj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p:oleObj spid="_x0000_s410632" name="Equation" r:id="rId10" imgW="1015920" imgH="203040" progId="Equation.DSMT4">
              <p:embed/>
            </p:oleObj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p:oleObj spid="_x0000_s410633" name="Equation" r:id="rId11" imgW="203040" imgH="152280" progId="Equation.DSMT4">
              <p:embed/>
            </p:oleObj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p:oleObj spid="_x0000_s410634" name="Equation" r:id="rId12" imgW="241200" imgH="139680" progId="Equation.DSMT4">
              <p:embed/>
            </p:oleObj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p:oleObj spid="_x0000_s410635" name="Equation" r:id="rId13" imgW="228600" imgH="152280" progId="Equation.DSMT4">
              <p:embed/>
            </p:oleObj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p:oleObj spid="_x0000_s410636" name="Equation" r:id="rId14" imgW="228600" imgH="152280" progId="Equation.DSMT4">
              <p:embed/>
            </p:oleObj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p:oleObj spid="_x0000_s410637" name="Equation" r:id="rId15" imgW="228600" imgH="152280" progId="Equation.DSMT4">
              <p:embed/>
            </p:oleObj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p:oleObj spid="_x0000_s410638" name="Equation" r:id="rId16" imgW="253800" imgH="190440" progId="Equation.DSMT4">
              <p:embed/>
            </p:oleObj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p:oleObj spid="_x0000_s410639" name="Equation" r:id="rId17" imgW="2971800" imgH="279360" progId="Equation.DSMT4">
              <p:embed/>
            </p:oleObj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p:oleObj spid="_x0000_s410640" name="Equation" r:id="rId18" imgW="241200" imgH="164880" progId="Equation.DSMT4">
              <p:embed/>
            </p:oleObj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p:oleObj spid="_x0000_s410641" name="Equation" r:id="rId19" imgW="558720" imgH="203040" progId="Equation.DSMT4">
              <p:embed/>
            </p:oleObj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p:oleObj spid="_x0000_s410642" name="Equation" r:id="rId20" imgW="761760" imgH="203040" progId="Equation.DSMT4">
              <p:embed/>
            </p:oleObj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p:oleObj spid="_x0000_s410643" name="Equation" r:id="rId21" imgW="774360" imgH="203040" progId="Equation.DSMT4">
              <p:embed/>
            </p:oleObj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p:oleObj spid="_x0000_s410644" name="Equation" r:id="rId22" imgW="342720" imgH="164880" progId="Equation.DSMT4">
              <p:embed/>
            </p:oleObj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p:oleObj spid="_x0000_s410645" name="Equation" r:id="rId23" imgW="749160" imgH="203040" progId="Equation.DSMT4">
              <p:embed/>
            </p:oleObj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p:oleObj spid="_x0000_s410646" name="Equation" r:id="rId24" imgW="279360" imgH="152280" progId="Equation.DSMT4">
              <p:embed/>
            </p:oleObj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p:oleObj spid="_x0000_s410647" name="Equation" r:id="rId25" imgW="698400" imgH="203040" progId="Equation.DSMT4">
              <p:embed/>
            </p:oleObj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p:oleObj spid="_x0000_s410648" name="Equation" r:id="rId26" imgW="228600" imgH="164880" progId="Equation.DSMT4">
              <p:embed/>
            </p:oleObj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p:oleObj spid="_x0000_s410649" name="Equation" r:id="rId27" imgW="660240" imgH="279360" progId="Equation.DSMT4">
              <p:embed/>
            </p:oleObj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p:oleObj spid="_x0000_s410650" name="Equation" r:id="rId28" imgW="863280" imgH="279360" progId="Equation.DSMT4">
              <p:embed/>
            </p:oleObj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p:oleObj spid="_x0000_s410651" name="Equation" r:id="rId29" imgW="774360" imgH="164880" progId="Equation.DSMT4">
              <p:embed/>
            </p:oleObj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p:oleObj spid="_x0000_s410652" name="Equation" r:id="rId30" imgW="520560" imgH="164880" progId="Equation.DSMT4">
              <p:embed/>
            </p:oleObj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p:oleObj spid="_x0000_s410653" name="Equation" r:id="rId31" imgW="749160" imgH="203040" progId="Equation.DSMT4">
              <p:embed/>
            </p:oleObj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p:oleObj spid="_x0000_s410654" name="Equation" r:id="rId32" imgW="190440" imgH="152280" progId="Equation.DSMT4">
              <p:embed/>
            </p:oleObj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p:oleObj spid="_x0000_s410655" name="Equation" r:id="rId33" imgW="406080" imgH="203040" progId="Equation.DSMT4">
              <p:embed/>
            </p:oleObj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p:oleObj spid="_x0000_s410656" name="Equation" r:id="rId34" imgW="634680" imgH="228600" progId="Equation.DSMT4">
              <p:embed/>
            </p:oleObj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p:oleObj spid="_x0000_s410657" name="Equation" r:id="rId35" imgW="253800" imgH="203040" progId="Equation.DSMT4">
              <p:embed/>
            </p:oleObj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p:oleObj spid="_x0000_s410658" name="Equation" r:id="rId36" imgW="2273040" imgH="279360" progId="Equation.DSMT4">
              <p:embed/>
            </p:oleObj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p:oleObj spid="_x0000_s410659" name="Equation" r:id="rId37" imgW="571320" imgH="203040" progId="Equation.DSMT4">
              <p:embed/>
            </p:oleObj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p:oleObj spid="_x0000_s410660" name="Equation" r:id="rId38" imgW="799920" imgH="228600" progId="Equation.DSMT4">
              <p:embed/>
            </p:oleObj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p:oleObj spid="_x0000_s410661" name="Equation" r:id="rId39" imgW="571320" imgH="203040" progId="Equation.DSMT4">
              <p:embed/>
            </p:oleObj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p:oleObj spid="_x0000_s410662" name="Equation" r:id="rId40" imgW="761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/>
              <a:t>The rate at which the charge leaves the capacitor equals the negative the current flows through the resistor</a:t>
            </a:r>
          </a:p>
          <a:p>
            <a:pPr lvl="2"/>
            <a:r>
              <a:rPr lang="en-US">
                <a:latin typeface="Monotype Corsiva" charset="0"/>
              </a:rPr>
              <a:t>I</a:t>
            </a:r>
            <a:r>
              <a:rPr lang="en-US"/>
              <a:t>= - dQ/dt.   Why negative?</a:t>
            </a:r>
          </a:p>
          <a:p>
            <a:pPr lvl="2"/>
            <a:r>
              <a:rPr lang="en-US"/>
              <a:t>Since the current is leaving the capacitor </a:t>
            </a:r>
          </a:p>
          <a:p>
            <a:pPr lvl="1"/>
            <a:r>
              <a:rPr lang="en-US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116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116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11652" name="Equation" r:id="rId6" imgW="914400" imgH="190080" progId="Equation.DSMT4">
              <p:embed/>
            </p:oleObj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p:oleObj spid="_x0000_s411653" name="Equation" r:id="rId7" imgW="571320" imgH="368280" progId="Equation.DSMT4">
              <p:embed/>
            </p:oleObj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p:oleObj spid="_x0000_s411654" name="Equation" r:id="rId8" imgW="355320" imgH="406080" progId="Equation.DSMT4">
              <p:embed/>
            </p:oleObj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p:oleObj spid="_x0000_s411655" name="Equation" r:id="rId9" imgW="177480" imgH="368280" progId="Equation.DSMT4">
              <p:embed/>
            </p:oleObj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p:oleObj spid="_x0000_s411656" name="Equation" r:id="rId10" imgW="368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19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</a:t>
            </a:r>
            <a:r>
              <a:rPr lang="en-US" dirty="0" err="1"/>
              <a:t>w</a:t>
            </a:r>
            <a:r>
              <a:rPr lang="en-US" dirty="0"/>
              <a:t>/ time and </a:t>
            </a:r>
            <a:r>
              <a:rPr lang="en-US" dirty="0" err="1"/>
              <a:t>w</a:t>
            </a:r>
            <a:r>
              <a:rPr lang="en-US" dirty="0"/>
              <a:t>/</a:t>
            </a:r>
            <a:r>
              <a:rPr lang="en-US" dirty="0" smtClean="0"/>
              <a:t> the time </a:t>
            </a:r>
            <a:r>
              <a:rPr lang="en-US" dirty="0"/>
              <a:t>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</a:t>
            </a:r>
            <a:r>
              <a:rPr lang="en-US" dirty="0" smtClean="0"/>
              <a:t> the constant </a:t>
            </a:r>
            <a:r>
              <a:rPr lang="en-US" dirty="0"/>
              <a:t>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1267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1267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1267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p:oleObj spid="_x0000_s412677" name="Equation" r:id="rId6" imgW="533160" imgH="406080" progId="Equation.DSMT4">
              <p:embed/>
            </p:oleObj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p:oleObj spid="_x0000_s412678" name="Equation" r:id="rId7" imgW="533160" imgH="291960" progId="Equation.DSMT4">
              <p:embed/>
            </p:oleObj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p:oleObj spid="_x0000_s412679" name="Equation" r:id="rId8" imgW="914400" imgH="241200" progId="Equation.DSMT4">
              <p:embed/>
            </p:oleObj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p:oleObj spid="_x0000_s412680" name="Equation" r:id="rId9" imgW="228600" imgH="152280" progId="Equation.DSMT4">
              <p:embed/>
            </p:oleObj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p:oleObj spid="_x0000_s412681" name="Equation" r:id="rId10" imgW="838080" imgH="241200" progId="Equation.DSMT4">
              <p:embed/>
            </p:oleObj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p:oleObj spid="_x0000_s412682" name="Equation" r:id="rId11" imgW="469800" imgH="406080" progId="Equation.DSMT4">
              <p:embed/>
            </p:oleObj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p:oleObj spid="_x0000_s412683" name="Equation" r:id="rId12" imgW="368280" imgH="368280" progId="Equation.DSMT4">
              <p:embed/>
            </p:oleObj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p:oleObj spid="_x0000_s412684" name="Equation" r:id="rId13" imgW="457200" imgH="368280" progId="Equation.DSMT4">
              <p:embed/>
            </p:oleObj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p:oleObj spid="_x0000_s412685" name="Equation" r:id="rId14" imgW="583920" imgH="368280" progId="Equation.DSMT4">
              <p:embed/>
            </p:oleObj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p:oleObj spid="_x0000_s412686" name="Equation" r:id="rId15" imgW="46980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410200"/>
          </a:xfrm>
        </p:spPr>
        <p:txBody>
          <a:bodyPr/>
          <a:lstStyle/>
          <a:p>
            <a:r>
              <a:rPr lang="en-US" sz="2400" dirty="0" smtClean="0"/>
              <a:t>Midterm grade discussions will occur from later this week through early next week</a:t>
            </a:r>
          </a:p>
          <a:p>
            <a:pPr lvl="1"/>
            <a:r>
              <a:rPr lang="en-US" sz="2000" dirty="0" smtClean="0"/>
              <a:t>Please do not miss this discussion session</a:t>
            </a:r>
          </a:p>
          <a:p>
            <a:pPr lvl="1"/>
            <a:r>
              <a:rPr lang="en-US" sz="2000" dirty="0" smtClean="0"/>
              <a:t>Will announce Thursday the sequence</a:t>
            </a:r>
          </a:p>
          <a:p>
            <a:r>
              <a:rPr lang="en-US" sz="2400" dirty="0" smtClean="0"/>
              <a:t>Colloquium tomorrow</a:t>
            </a:r>
          </a:p>
          <a:p>
            <a:pPr lvl="1"/>
            <a:r>
              <a:rPr lang="en-US" sz="2000" dirty="0" smtClean="0"/>
              <a:t>4pm, SH101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20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1.02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40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p:oleObj spid="_x0000_s413698" name="Equation" r:id="rId4" imgW="228600" imgH="126720" progId="Equation.DSMT4">
              <p:embed/>
            </p:oleObj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p:oleObj spid="_x0000_s413699" name="Equation" r:id="rId5" imgW="317160" imgH="203040" progId="Equation.DSMT4">
              <p:embed/>
            </p:oleObj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0.50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of its initial value in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40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60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p:oleObj spid="_x0000_s413700" name="Equation" r:id="rId6" imgW="838080" imgH="241200" progId="Equation.DSMT4">
              <p:embed/>
            </p:oleObj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p:oleObj spid="_x0000_s413701" name="Equation" r:id="rId7" imgW="901440" imgH="228600" progId="Equation.DSMT4">
              <p:embed/>
            </p:oleObj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p:oleObj spid="_x0000_s413702" name="Equation" r:id="rId8" imgW="1307880" imgH="203040" progId="Equation.DSMT4">
              <p:embed/>
            </p:oleObj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p:oleObj spid="_x0000_s413703" name="Equation" r:id="rId9" imgW="253800" imgH="152280" progId="Equation.DSMT4">
              <p:embed/>
            </p:oleObj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60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p:oleObj spid="_x0000_s413704" name="Equation" r:id="rId10" imgW="863280" imgH="228600" progId="Equation.DSMT4">
              <p:embed/>
            </p:oleObj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p:oleObj spid="_x0000_s413705" name="Equation" r:id="rId11" imgW="685800" imgH="228600" progId="Equation.DSMT4">
              <p:embed/>
            </p:oleObj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p:oleObj spid="_x0000_s413706" name="Equation" r:id="rId12" imgW="2095200" imgH="279360" progId="Equation.DSMT4">
              <p:embed/>
            </p:oleObj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p:oleObj spid="_x0000_s413707" name="Equation" r:id="rId13" imgW="419040" imgH="203040" progId="Equation.DSMT4">
              <p:embed/>
            </p:oleObj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p:oleObj spid="_x0000_s413708" name="Equation" r:id="rId14" imgW="342720" imgH="164880" progId="Equation.DSMT4">
              <p:embed/>
            </p:oleObj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p:oleObj spid="_x0000_s413709" name="Equation" r:id="rId15" imgW="1587240" imgH="228600" progId="Equation.DSMT4">
              <p:embed/>
            </p:oleObj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p:oleObj spid="_x0000_s413710" name="Equation" r:id="rId16" imgW="342720" imgH="164880" progId="Equation.DSMT4">
              <p:embed/>
            </p:oleObj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p:oleObj spid="_x0000_s413711" name="Equation" r:id="rId17" imgW="1498320" imgH="228600" progId="Equation.DSMT4">
              <p:embed/>
            </p:oleObj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p:oleObj spid="_x0000_s413712" name="Equation" r:id="rId18" imgW="622080" imgH="228600" progId="Equation.DSMT4">
              <p:embed/>
            </p:oleObj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p:oleObj spid="_x0000_s413713" name="Equation" r:id="rId19" imgW="1866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/>
              <a:t>What do you think the charging and discharging characteristics of RC circuits can be used for?</a:t>
            </a:r>
          </a:p>
          <a:p>
            <a:pPr lvl="1"/>
            <a:r>
              <a:rPr lang="en-US"/>
              <a:t>To produce voltage pulses at a regular frequency</a:t>
            </a:r>
          </a:p>
          <a:p>
            <a:pPr lvl="1"/>
            <a:r>
              <a:rPr lang="en-US"/>
              <a:t> How?</a:t>
            </a:r>
          </a:p>
          <a:p>
            <a:pPr lvl="2"/>
            <a:r>
              <a:rPr lang="en-US"/>
              <a:t>The capacitor charges up to a particular voltage and discharges</a:t>
            </a:r>
          </a:p>
          <a:p>
            <a:pPr lvl="2"/>
            <a:r>
              <a:rPr lang="en-US"/>
              <a:t>A simple way of doing this is to use breakdown of voltage in a gas filled tube</a:t>
            </a:r>
          </a:p>
          <a:p>
            <a:pPr lvl="3"/>
            <a:r>
              <a:rPr lang="en-US"/>
              <a:t>The discharge occurs when the voltage breaks down at V</a:t>
            </a:r>
            <a:r>
              <a:rPr lang="en-US" baseline="-25000"/>
              <a:t>0</a:t>
            </a:r>
          </a:p>
          <a:p>
            <a:pPr lvl="3"/>
            <a:r>
              <a:rPr lang="en-US"/>
              <a:t>After the completion of discharge, the tube no longer conducts</a:t>
            </a:r>
          </a:p>
          <a:p>
            <a:pPr lvl="3"/>
            <a:r>
              <a:rPr lang="en-US"/>
              <a:t>Then the voltage is at V</a:t>
            </a:r>
            <a:r>
              <a:rPr lang="en-US" baseline="-25000"/>
              <a:t>0</a:t>
            </a:r>
            <a:r>
              <a:rPr lang="en-US"/>
              <a:t>’ and it starts charging up</a:t>
            </a:r>
          </a:p>
          <a:p>
            <a:pPr lvl="3"/>
            <a:r>
              <a:rPr lang="en-US"/>
              <a:t>How do you think the voltage as a function of time look?</a:t>
            </a:r>
          </a:p>
          <a:p>
            <a:pPr lvl="4"/>
            <a:r>
              <a:rPr lang="en-US"/>
              <a:t>A sawtooth shape</a:t>
            </a:r>
          </a:p>
          <a:p>
            <a:pPr lvl="2"/>
            <a:r>
              <a:rPr lang="en-US"/>
              <a:t>Pace maker, intermittent windshield wiper, etc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1472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1472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14724" name="Equation" r:id="rId6" imgW="914400" imgH="190080" progId="Equation.DSMT4">
              <p:embed/>
            </p:oleObj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1" grpId="0" build="p"/>
      <p:bldP spid="346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pic>
        <p:nvPicPr>
          <p:cNvPr id="8" name="Picture 7" descr="Screen shot 2011-10-24 at 4.38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248400" cy="1981200"/>
          </a:xfrm>
        </p:spPr>
        <p:txBody>
          <a:bodyPr/>
          <a:lstStyle/>
          <a:p>
            <a:r>
              <a:rPr lang="en-US" sz="2800" dirty="0" smtClean="0"/>
              <a:t>In the circuit on the right, find out what the currents </a:t>
            </a:r>
            <a:r>
              <a:rPr lang="en-US" sz="2800" dirty="0" smtClean="0">
                <a:latin typeface="Monotype Corsiva"/>
                <a:cs typeface="Monotype Corsiva"/>
              </a:rPr>
              <a:t>I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Monotype Corsiva"/>
                <a:cs typeface="Monotype Corsiva"/>
              </a:rPr>
              <a:t>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Monotype Corsiva"/>
                <a:cs typeface="Monotype Corsiva"/>
              </a:rPr>
              <a:t>I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are using Kirchhoff’s rules in the following two cases: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 smtClean="0"/>
              <a:t>the directions of the current flows are as shown in the figure. (3points)</a:t>
            </a:r>
            <a:endParaRPr lang="en-US" sz="2400" dirty="0" smtClean="0"/>
          </a:p>
        </p:txBody>
      </p:sp>
      <p:pic>
        <p:nvPicPr>
          <p:cNvPr id="7" name="Picture 11" descr="FG26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38200"/>
            <a:ext cx="2514600" cy="1628775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2819400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When the directions of the flow of the current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and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are opposite than what is drawn in the figure but the direction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is the same. (5 points)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When the directions of the flow of the current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  <a:cs typeface="Monotype Corsiva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and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are opposite than what is drawn in the figure but the direction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  <a:cs typeface="Monotype Corsiva"/>
              </a:rPr>
              <a:t>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is the same. (5 points)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the details of your OWN work to obtain credit.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</a:rPr>
              <a:t>Due is at the beginning of the class Thursday, Nov. 3.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Spread Sheet</a:t>
            </a:r>
            <a:endParaRPr lang="en-US" dirty="0"/>
          </a:p>
        </p:txBody>
      </p:sp>
      <p:pic>
        <p:nvPicPr>
          <p:cNvPr id="9" name="Picture 8" descr="sp4-speadshe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533400"/>
            <a:ext cx="89916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6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397314" name="Equation" r:id="rId4" imgW="914400" imgH="190080" progId="Equation.DSMT4">
              <p:embed/>
            </p:oleObj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charge conservation.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7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398338" name="Equation" r:id="rId3" imgW="914400" imgH="190080" progId="Equation.DSMT4">
              <p:embed/>
            </p:oleObj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conservation of energy.</a:t>
            </a:r>
          </a:p>
          <a:p>
            <a:pPr lvl="1"/>
            <a:r>
              <a:rPr lang="en-US" sz="2400" dirty="0"/>
              <a:t>The sum of the changes in potential around 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=12/690=0.017A.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8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decide.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closed 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sign properly.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 Using Kirchhoff’s Rules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399362" name="Equation" r:id="rId3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9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p:oleObj spid="_x0000_s400386" name="Equation" r:id="rId4" imgW="660240" imgH="203040" progId="Equation.DSMT4">
              <p:embed/>
            </p:oleObj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p:oleObj spid="_x0000_s400387" name="Equation" r:id="rId5" imgW="330120" imgH="203040" progId="Equation.DSMT4">
              <p:embed/>
            </p:oleObj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p:oleObj spid="_x0000_s400388" name="Equation" r:id="rId6" imgW="507960" imgH="203040" progId="Equation.DSMT4">
              <p:embed/>
            </p:oleObj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p:oleObj spid="_x0000_s400389" name="Equation" r:id="rId7" imgW="342720" imgH="203040" progId="Equation.DSMT4">
              <p:embed/>
            </p:oleObj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p:oleObj spid="_x0000_s400390" name="Equation" r:id="rId8" imgW="330120" imgH="203040" progId="Equation.DSMT4">
              <p:embed/>
            </p:oleObj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p:oleObj spid="_x0000_s400391" name="Equation" r:id="rId9" imgW="330120" imgH="203040" progId="Equation.DSMT4">
              <p:embed/>
            </p:oleObj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p:oleObj spid="_x0000_s400392" name="Equation" r:id="rId10" imgW="330120" imgH="203040" progId="Equation.DSMT4">
              <p:embed/>
            </p:oleObj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p:oleObj spid="_x0000_s400393" name="Equation" r:id="rId11" imgW="380880" imgH="203040" progId="Equation.DSMT4">
              <p:embed/>
            </p:oleObj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p:oleObj spid="_x0000_s400394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p:oleObj spid="_x0000_s400395" name="Equation" r:id="rId13" imgW="266400" imgH="164880" progId="Equation.DSMT4">
              <p:embed/>
            </p:oleObj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p:oleObj spid="_x0000_s400396" name="Equation" r:id="rId14" imgW="228600" imgH="203040" progId="Equation.DSMT4">
              <p:embed/>
            </p:oleObj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p:oleObj spid="_x0000_s400397" name="Equation" r:id="rId15" imgW="368280" imgH="203040" progId="Equation.DSMT4">
              <p:embed/>
            </p:oleObj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p:oleObj spid="_x0000_s400398" name="Equation" r:id="rId16" imgW="2590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29674</TotalTime>
  <Words>2547</Words>
  <Application>Microsoft Macintosh PowerPoint</Application>
  <PresentationFormat>On-screen Show (4:3)</PresentationFormat>
  <Paragraphs>253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1444 – Section 003 Lecture #15</vt:lpstr>
      <vt:lpstr>Announcements</vt:lpstr>
      <vt:lpstr>Slide 3</vt:lpstr>
      <vt:lpstr>Special Project #5</vt:lpstr>
      <vt:lpstr>Special Project Spread Sheet</vt:lpstr>
      <vt:lpstr> Kirchhoff’s Rules – 1st Rule</vt:lpstr>
      <vt:lpstr> Kirchhoff’s Rules – 2nd Rule</vt:lpstr>
      <vt:lpstr> Using Kirchhoff’s Rules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 Analysis of RC Circuits</vt:lpstr>
      <vt:lpstr> Analysis of RC Circuits</vt:lpstr>
      <vt:lpstr>Example 26 – 12 </vt:lpstr>
      <vt:lpstr> Discharging RC Circuits</vt:lpstr>
      <vt:lpstr> Discharging RC Circuits</vt:lpstr>
      <vt:lpstr>Example 26 – 13 </vt:lpstr>
      <vt:lpstr> Application of RC Circuits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688</cp:revision>
  <dcterms:created xsi:type="dcterms:W3CDTF">2011-10-25T19:42:50Z</dcterms:created>
  <dcterms:modified xsi:type="dcterms:W3CDTF">2011-10-25T19:53:58Z</dcterms:modified>
</cp:coreProperties>
</file>