
<file path=[Content_Types].xml><?xml version="1.0" encoding="utf-8"?>
<Types xmlns="http://schemas.openxmlformats.org/package/2006/content-types">
  <Override PartName="/ppt/embeddings/oleObject5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embeddings/oleObject3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oleObject1.bin" ContentType="application/vnd.openxmlformats-officedocument.oleObject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Default Extension="wmf" ContentType="image/x-wmf"/>
  <Override PartName="/ppt/theme/theme2.xml" ContentType="application/vnd.openxmlformats-officedocument.theme+xml"/>
  <Override PartName="/ppt/embeddings/oleObject8.bin" ContentType="application/vnd.openxmlformats-officedocument.oleObje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ppt/embeddings/oleObject6.bin" ContentType="application/vnd.openxmlformats-officedocument.oleObject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oleObject4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embeddings/oleObject2.bin" ContentType="application/vnd.openxmlformats-officedocument.oleObject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embeddings/oleObject7.bin" ContentType="application/vnd.openxmlformats-officedocument.oleObject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66" r:id="rId3"/>
    <p:sldId id="567" r:id="rId4"/>
    <p:sldId id="538" r:id="rId5"/>
    <p:sldId id="539" r:id="rId6"/>
    <p:sldId id="540" r:id="rId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114" d="100"/>
          <a:sy n="114" d="100"/>
        </p:scale>
        <p:origin x="-112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514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5.bin"/><Relationship Id="rId6" Type="http://schemas.openxmlformats.org/officeDocument/2006/relationships/oleObject" Target="../embeddings/oleObject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6" Type="http://schemas.openxmlformats.org/officeDocument/2006/relationships/oleObject" Target="../embeddings/oleObject9.bin"/><Relationship Id="rId7" Type="http://schemas.openxmlformats.org/officeDocument/2006/relationships/image" Target="../media/image7.jpe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#16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9936" y="1378803"/>
            <a:ext cx="2887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Oct. 27,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2098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Magnetism and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Electric Current and Magnetism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Forces on Electric Current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About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Forces on a Moving Charge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Charged Particle Path in a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200" dirty="0" smtClean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077200" cy="5715000"/>
          </a:xfrm>
        </p:spPr>
        <p:txBody>
          <a:bodyPr/>
          <a:lstStyle/>
          <a:p>
            <a:r>
              <a:rPr lang="en-US" dirty="0" smtClean="0"/>
              <a:t>Midterm exam results</a:t>
            </a:r>
          </a:p>
          <a:p>
            <a:pPr lvl="1"/>
            <a:r>
              <a:rPr lang="en-US" sz="2400" dirty="0" smtClean="0"/>
              <a:t>Class average: 73/110</a:t>
            </a:r>
          </a:p>
          <a:p>
            <a:pPr lvl="2"/>
            <a:r>
              <a:rPr lang="en-US" sz="2000" dirty="0" smtClean="0"/>
              <a:t>Equivalent to 66.4/100</a:t>
            </a:r>
          </a:p>
          <a:p>
            <a:pPr lvl="2"/>
            <a:r>
              <a:rPr lang="en-US" sz="2000" dirty="0" smtClean="0"/>
              <a:t>How did you do last time?: 59.5/100</a:t>
            </a:r>
          </a:p>
          <a:p>
            <a:pPr lvl="1"/>
            <a:r>
              <a:rPr lang="en-US" sz="2400" dirty="0" smtClean="0"/>
              <a:t>Top score: 99/110</a:t>
            </a:r>
          </a:p>
          <a:p>
            <a:r>
              <a:rPr lang="en-US" dirty="0" smtClean="0"/>
              <a:t>Mid-term grade discussion</a:t>
            </a:r>
          </a:p>
          <a:p>
            <a:pPr lvl="1"/>
            <a:r>
              <a:rPr lang="en-US" sz="2400" dirty="0" smtClean="0"/>
              <a:t>Today in the bottom half of the class</a:t>
            </a:r>
          </a:p>
          <a:p>
            <a:pPr lvl="1"/>
            <a:r>
              <a:rPr lang="en-US" sz="2400" dirty="0" smtClean="0"/>
              <a:t>Come to my office CPB342</a:t>
            </a:r>
          </a:p>
          <a:p>
            <a:pPr lvl="1"/>
            <a:r>
              <a:rPr lang="en-US" sz="2400" dirty="0" smtClean="0"/>
              <a:t>Sequence of discussions</a:t>
            </a:r>
          </a:p>
          <a:p>
            <a:pPr lvl="2"/>
            <a:r>
              <a:rPr lang="en-US" sz="2000" dirty="0" smtClean="0"/>
              <a:t>Those with time restrictions: 1 – 1:20pm</a:t>
            </a:r>
          </a:p>
          <a:p>
            <a:pPr lvl="2"/>
            <a:r>
              <a:rPr lang="en-US" sz="2000" dirty="0" smtClean="0"/>
              <a:t>A – F: 1 – 2pm</a:t>
            </a:r>
          </a:p>
          <a:p>
            <a:pPr lvl="2"/>
            <a:r>
              <a:rPr lang="en-US" sz="2000" dirty="0" smtClean="0"/>
              <a:t>F – O: 1:45 – 3pm</a:t>
            </a:r>
          </a:p>
          <a:p>
            <a:pPr lvl="2"/>
            <a:r>
              <a:rPr lang="en-US" sz="2000" dirty="0" smtClean="0"/>
              <a:t>O – Z: 2:45 – 4pm</a:t>
            </a: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Special Project #5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6248400" cy="1981200"/>
          </a:xfrm>
        </p:spPr>
        <p:txBody>
          <a:bodyPr/>
          <a:lstStyle/>
          <a:p>
            <a:r>
              <a:rPr lang="en-US" sz="2800" dirty="0" smtClean="0"/>
              <a:t>In the circuit on the right, find out what the currents </a:t>
            </a:r>
            <a:r>
              <a:rPr lang="en-US" sz="2800" dirty="0" smtClean="0">
                <a:latin typeface="Monotype Corsiva"/>
                <a:cs typeface="Monotype Corsiva"/>
              </a:rPr>
              <a:t>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Monotype Corsiva"/>
                <a:cs typeface="Monotype Corsiva"/>
              </a:rPr>
              <a:t>I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latin typeface="Monotype Corsiva"/>
                <a:cs typeface="Monotype Corsiva"/>
              </a:rPr>
              <a:t>I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are using Kirchhoff’s rules in the following two cases:</a:t>
            </a:r>
          </a:p>
          <a:p>
            <a:pPr lvl="1"/>
            <a:r>
              <a:rPr lang="en-US" sz="2400" dirty="0" smtClean="0"/>
              <a:t>All the directions of the current flows are as shown in the figure. (3points)</a:t>
            </a:r>
          </a:p>
        </p:txBody>
      </p:sp>
      <p:pic>
        <p:nvPicPr>
          <p:cNvPr id="7" name="Picture 11" descr="FG26_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838200"/>
            <a:ext cx="2514600" cy="1628775"/>
          </a:xfrm>
          <a:prstGeom prst="rect">
            <a:avLst/>
          </a:prstGeom>
          <a:noFill/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" y="2819400"/>
            <a:ext cx="8610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When the directions of the flow of the current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and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3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are opposite than what is drawn in the figure but the direction of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is the same. (5 points)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When the directions of the flow of the current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  <a:cs typeface="Monotype Corsiva"/>
              </a:rPr>
              <a:t>2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and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3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are opposite than what is drawn in the figure but the direction of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Monotype Corsiva"/>
                <a:ea typeface="ＭＳ Ｐゴシック" charset="-128"/>
                <a:cs typeface="Monotype Corsiva"/>
              </a:rPr>
              <a:t>I</a:t>
            </a:r>
            <a:r>
              <a:rPr kumimoji="0" lang="en-US" b="0" i="0" u="none" strike="noStrike" kern="0" cap="none" spc="0" normalizeH="0" baseline="-2500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  <a:cs typeface="Monotype Corsiva"/>
              </a:rPr>
              <a:t>1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is the same. (5 points)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Show the details of your OWN work to obtain credit.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solidFill>
                  <a:schemeClr val="accent2"/>
                </a:solidFill>
                <a:latin typeface="+mn-lt"/>
              </a:rPr>
              <a:t>Due is at the beginning of the class Thursday, Nov. 3.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8C06-1CD7-E843-9C07-7DEE38A5493D}" type="slidenum">
              <a:rPr lang="en-US"/>
              <a:pPr/>
              <a:t>4</a:t>
            </a:fld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Magnetism</a:t>
            </a:r>
          </a:p>
        </p:txBody>
      </p:sp>
      <p:graphicFrame>
        <p:nvGraphicFramePr>
          <p:cNvPr id="34713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1677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4714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1677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4714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16772" name="Equation" r:id="rId5" imgW="914400" imgH="190080" progId="Equation.DSMT4">
              <p:embed/>
            </p:oleObj>
          </a:graphicData>
        </a:graphic>
      </p:graphicFrame>
      <p:sp>
        <p:nvSpPr>
          <p:cNvPr id="347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2296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are magnets?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Objects with two poles, north and south poles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pole that points to geographical north is the north pole and the other is the south pole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Principle of compass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These are called magnets due to the name of the region, Magnesia, where rocks that attract each other were found</a:t>
            </a:r>
          </a:p>
          <a:p>
            <a:pPr>
              <a:lnSpc>
                <a:spcPct val="90000"/>
              </a:lnSpc>
            </a:pPr>
            <a:r>
              <a:rPr lang="en-US" sz="2800"/>
              <a:t>What happens when two magnets are brought to each other?</a:t>
            </a:r>
          </a:p>
        </p:txBody>
      </p:sp>
      <p:sp>
        <p:nvSpPr>
          <p:cNvPr id="347143" name="Rectangle 7"/>
          <p:cNvSpPr>
            <a:spLocks noChangeArrowheads="1"/>
          </p:cNvSpPr>
          <p:nvPr/>
        </p:nvSpPr>
        <p:spPr bwMode="auto">
          <a:xfrm>
            <a:off x="762000" y="3886200"/>
            <a:ext cx="5105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They exert force onto each other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kind?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Both repulsive and attractive forces depending on the configurations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Like poles repel each other while the unlike poles attract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</a:t>
            </a:r>
          </a:p>
        </p:txBody>
      </p:sp>
      <p:pic>
        <p:nvPicPr>
          <p:cNvPr id="347144" name="Picture 8" descr="FG27_0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657600"/>
            <a:ext cx="3505200" cy="2895600"/>
          </a:xfrm>
          <a:prstGeom prst="rect">
            <a:avLst/>
          </a:prstGeom>
          <a:noFill/>
        </p:spPr>
      </p:pic>
      <p:sp>
        <p:nvSpPr>
          <p:cNvPr id="347145" name="Rectangle 9"/>
          <p:cNvSpPr>
            <a:spLocks noChangeArrowheads="1"/>
          </p:cNvSpPr>
          <p:nvPr/>
        </p:nvSpPr>
        <p:spPr bwMode="auto">
          <a:xfrm>
            <a:off x="6858000" y="42672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7146" name="Rectangle 10"/>
          <p:cNvSpPr>
            <a:spLocks noChangeArrowheads="1"/>
          </p:cNvSpPr>
          <p:nvPr/>
        </p:nvSpPr>
        <p:spPr bwMode="auto">
          <a:xfrm>
            <a:off x="6934200" y="52578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7147" name="Rectangle 11"/>
          <p:cNvSpPr>
            <a:spLocks noChangeArrowheads="1"/>
          </p:cNvSpPr>
          <p:nvPr/>
        </p:nvSpPr>
        <p:spPr bwMode="auto">
          <a:xfrm>
            <a:off x="6934200" y="63246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417D-463B-4744-9278-0479293CB6B1}" type="slidenum">
              <a:rPr lang="en-US"/>
              <a:pPr/>
              <a:t>5</a:t>
            </a:fld>
            <a:endParaRPr lang="en-US"/>
          </a:p>
        </p:txBody>
      </p:sp>
      <p:pic>
        <p:nvPicPr>
          <p:cNvPr id="348162" name="Picture 2" descr="FG27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828800"/>
            <a:ext cx="2590800" cy="1828800"/>
          </a:xfrm>
          <a:prstGeom prst="rect">
            <a:avLst/>
          </a:prstGeom>
          <a:noFill/>
        </p:spPr>
      </p:pic>
      <p:sp>
        <p:nvSpPr>
          <p:cNvPr id="34816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Magnetism</a:t>
            </a:r>
          </a:p>
        </p:txBody>
      </p:sp>
      <p:graphicFrame>
        <p:nvGraphicFramePr>
          <p:cNvPr id="34816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1779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4816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1779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4816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17796" name="Equation" r:id="rId6" imgW="914400" imgH="190080" progId="Equation.DSMT4">
              <p:embed/>
            </p:oleObj>
          </a:graphicData>
        </a:graphic>
      </p:graphicFrame>
      <p:sp>
        <p:nvSpPr>
          <p:cNvPr id="3481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458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the magnet poles are the same as the electric charge?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No.  Why not?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While the electric charges (positive and negative) can be isolated the magnet poles cannot be isolated.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what happens when a magnet is cut?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If a magnet is cut, two magnets are made.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more they get cut, the more magnets are made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Single pole magnets are called the monopole but it has not been seen yet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Ferromagnetic materials: Materials that show strong magnetic effects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Iron, cobalt, nickel, gadolinium and certain alloys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Other materials show very weak magnetic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27,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31CF-EE74-7C4A-8E1D-4DCC28CDCD9C}" type="slidenum">
              <a:rPr lang="en-US"/>
              <a:pPr/>
              <a:t>6</a:t>
            </a:fld>
            <a:endParaRPr lang="en-US"/>
          </a:p>
        </p:txBody>
      </p:sp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533400" y="3429000"/>
            <a:ext cx="6096000" cy="297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direction of the magnetic field is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tangential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to a line at any point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direction of the field is the direction the north pole of a compass would point to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number of lines per unit area is proportional to the strength of the magnetic field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Magnetic field lines continue inside the magnet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magnets always have both the poles, magnetic field lines form closed loops unlike electric field lines</a:t>
            </a:r>
          </a:p>
        </p:txBody>
      </p:sp>
      <p:pic>
        <p:nvPicPr>
          <p:cNvPr id="349187" name="Picture 3" descr="FG27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971800"/>
            <a:ext cx="2514600" cy="1981200"/>
          </a:xfrm>
          <a:prstGeom prst="rect">
            <a:avLst/>
          </a:prstGeom>
          <a:noFill/>
        </p:spPr>
      </p:pic>
      <p:sp>
        <p:nvSpPr>
          <p:cNvPr id="34918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Field</a:t>
            </a:r>
          </a:p>
        </p:txBody>
      </p:sp>
      <p:graphicFrame>
        <p:nvGraphicFramePr>
          <p:cNvPr id="34918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18818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49190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18819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4919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18820" name="Equation" r:id="rId6" imgW="914400" imgH="190080" progId="Equation.DSMT4">
              <p:embed/>
            </p:oleObj>
          </a:graphicData>
        </a:graphic>
      </p:graphicFrame>
      <p:sp>
        <p:nvSpPr>
          <p:cNvPr id="3491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82296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Just like the electric field that surrounds electric charge, a magnetic field surrounds a magnet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What does this mean?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Magnetic force is also a field force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force one magnet exerts onto another can be viewed as the interaction between the magnet and the magnetic field produced by the other magnet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kind of quantity is the magnetic field?  Vector or Scalar?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 one can draw magnetic field lines, too.</a:t>
            </a:r>
          </a:p>
        </p:txBody>
      </p:sp>
      <p:sp>
        <p:nvSpPr>
          <p:cNvPr id="349193" name="Text Box 9"/>
          <p:cNvSpPr txBox="1">
            <a:spLocks noChangeArrowheads="1"/>
          </p:cNvSpPr>
          <p:nvPr/>
        </p:nvSpPr>
        <p:spPr bwMode="auto">
          <a:xfrm>
            <a:off x="7239000" y="2682875"/>
            <a:ext cx="730250" cy="3651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Vector</a:t>
            </a:r>
          </a:p>
        </p:txBody>
      </p:sp>
      <p:pic>
        <p:nvPicPr>
          <p:cNvPr id="349194" name="Picture 10" descr="FG27_003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53200" y="4876800"/>
            <a:ext cx="25146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32420</TotalTime>
  <Words>750</Words>
  <Application>Microsoft Macintosh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phys1443-spring02</vt:lpstr>
      <vt:lpstr>Equation</vt:lpstr>
      <vt:lpstr>PHYS 1444 – Section 003 Lecture #16</vt:lpstr>
      <vt:lpstr>Announcements</vt:lpstr>
      <vt:lpstr>Special Project #5</vt:lpstr>
      <vt:lpstr> Magnetism</vt:lpstr>
      <vt:lpstr> Magnetism</vt:lpstr>
      <vt:lpstr> Magnetic Field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695</cp:revision>
  <dcterms:created xsi:type="dcterms:W3CDTF">2011-10-28T19:02:17Z</dcterms:created>
  <dcterms:modified xsi:type="dcterms:W3CDTF">2011-10-28T19:03:12Z</dcterms:modified>
</cp:coreProperties>
</file>