
<file path=[Content_Types].xml><?xml version="1.0" encoding="utf-8"?>
<Types xmlns="http://schemas.openxmlformats.org/package/2006/content-types">
  <Override PartName="/ppt/embeddings/oleObject180.bin" ContentType="application/vnd.openxmlformats-officedocument.oleObject"/>
  <Override PartName="/ppt/embeddings/oleObject210.bin" ContentType="application/vnd.openxmlformats-officedocument.oleObject"/>
  <Override PartName="/ppt/embeddings/oleObject268.bin" ContentType="application/vnd.openxmlformats-officedocument.oleObject"/>
  <Override PartName="/ppt/embeddings/oleObject28.bin" ContentType="application/vnd.openxmlformats-officedocument.oleObject"/>
  <Override PartName="/ppt/slides/slide24.xml" ContentType="application/vnd.openxmlformats-officedocument.presentationml.slide+xml"/>
  <Override PartName="/ppt/embeddings/oleObject174.bin" ContentType="application/vnd.openxmlformats-officedocument.oleObject"/>
  <Override PartName="/ppt/embeddings/oleObject204.bin" ContentType="application/vnd.openxmlformats-officedocument.oleObject"/>
  <Override PartName="/ppt/embeddings/oleObject252.bin" ContentType="application/vnd.openxmlformats-officedocument.oleObject"/>
  <Override PartName="/ppt/embeddings/oleObject246.bin" ContentType="application/vnd.openxmlformats-officedocument.oleObject"/>
  <Override PartName="/ppt/embeddings/oleObject139.bin" ContentType="application/vnd.openxmlformats-officedocument.oleObject"/>
  <Override PartName="/ppt/embeddings/oleObject230.bin" ContentType="application/vnd.openxmlformats-officedocument.oleObject"/>
  <Override PartName="/ppt/embeddings/oleObject288.bin" ContentType="application/vnd.openxmlformats-officedocument.oleObject"/>
  <Override PartName="/ppt/embeddings/oleObject48.bin" ContentType="application/vnd.openxmlformats-officedocument.oleObject"/>
  <Override PartName="/ppt/embeddings/oleObject194.bin" ContentType="application/vnd.openxmlformats-officedocument.oleObject"/>
  <Override PartName="/ppt/embeddings/oleObject224.bin" ContentType="application/vnd.openxmlformats-officedocument.oleObject"/>
  <Override PartName="/ppt/embeddings/oleObject117.bin" ContentType="application/vnd.openxmlformats-officedocument.oleObject"/>
  <Override PartName="/ppt/embeddings/oleObject272.bin" ContentType="application/vnd.openxmlformats-officedocument.oleObject"/>
  <Override PartName="/ppt/embeddings/oleObject266.bin" ContentType="application/vnd.openxmlformats-officedocument.oleObject"/>
  <Override PartName="/ppt/embeddings/oleObject26.bin" ContentType="application/vnd.openxmlformats-officedocument.oleObject"/>
  <Override PartName="/ppt/embeddings/oleObject172.bin" ContentType="application/vnd.openxmlformats-officedocument.oleObject"/>
  <Override PartName="/ppt/embeddings/oleObject159.bin" ContentType="application/vnd.openxmlformats-officedocument.oleObject"/>
  <Override PartName="/ppt/slides/slide22.xml" ContentType="application/vnd.openxmlformats-officedocument.presentationml.slide+xml"/>
  <Override PartName="/ppt/embeddings/oleObject202.bin" ContentType="application/vnd.openxmlformats-officedocument.oleObject"/>
  <Override PartName="/ppt/embeddings/oleObject250.bin" ContentType="application/vnd.openxmlformats-officedocument.oleObject"/>
  <Override PartName="/ppt/embeddings/oleObject68.bin" ContentType="application/vnd.openxmlformats-officedocument.oleObject"/>
  <Override PartName="/ppt/embeddings/oleObject244.bin" ContentType="application/vnd.openxmlformats-officedocument.oleObject"/>
  <Override PartName="/ppt/embeddings/oleObject8.bin" ContentType="application/vnd.openxmlformats-officedocument.oleObject"/>
  <Override PartName="/ppt/embeddings/oleObject137.bin" ContentType="application/vnd.openxmlformats-officedocument.oleObject"/>
  <Override PartName="/ppt/embeddings/oleObject150.bin" ContentType="application/vnd.openxmlformats-officedocument.oleObject"/>
  <Default Extension="xml" ContentType="application/xml"/>
  <Override PartName="/ppt/slideLayouts/slideLayout11.xml" ContentType="application/vnd.openxmlformats-officedocument.presentationml.slideLayout+xml"/>
  <Override PartName="/ppt/embeddings/oleObject286.bin" ContentType="application/vnd.openxmlformats-officedocument.oleObject"/>
  <Override PartName="/ppt/embeddings/oleObject46.bin" ContentType="application/vnd.openxmlformats-officedocument.oleObject"/>
  <Override PartName="/ppt/embeddings/oleObject179.bin" ContentType="application/vnd.openxmlformats-officedocument.oleObject"/>
  <Override PartName="/ppt/embeddings/oleObject192.bin" ContentType="application/vnd.openxmlformats-officedocument.oleObject"/>
  <Override PartName="/ppt/embeddings/oleObject209.bin" ContentType="application/vnd.openxmlformats-officedocument.oleObject"/>
  <Override PartName="/ppt/embeddings/oleObject115.bin" ContentType="application/vnd.openxmlformats-officedocument.oleObject"/>
  <Override PartName="/ppt/embeddings/oleObject222.bin" ContentType="application/vnd.openxmlformats-officedocument.oleObject"/>
  <Override PartName="/ppt/embeddings/oleObject270.bin" ContentType="application/vnd.openxmlformats-officedocument.oleObject"/>
  <Override PartName="/ppt/embeddings/oleObject109.bin" ContentType="application/vnd.openxmlformats-officedocument.oleObject"/>
  <Override PartName="/ppt/embeddings/oleObject88.bin" ContentType="application/vnd.openxmlformats-officedocument.oleObject"/>
  <Override PartName="/ppt/embeddings/oleObject264.bin" ContentType="application/vnd.openxmlformats-officedocument.oleObject"/>
  <Override PartName="/ppt/embeddings/oleObject24.bin" ContentType="application/vnd.openxmlformats-officedocument.oleObject"/>
  <Override PartName="/ppt/embeddings/oleObject170.bin" ContentType="application/vnd.openxmlformats-officedocument.oleObject"/>
  <Override PartName="/ppt/embeddings/oleObject157.bin" ContentType="application/vnd.openxmlformats-officedocument.oleObject"/>
  <Override PartName="/ppt/slides/slide20.xml" ContentType="application/vnd.openxmlformats-officedocument.presentationml.slide+xml"/>
  <Override PartName="/ppt/embeddings/oleObject200.bin" ContentType="application/vnd.openxmlformats-officedocument.oleObject"/>
  <Override PartName="/ppt/embeddings/oleObject66.bin" ContentType="application/vnd.openxmlformats-officedocument.oleObject"/>
  <Override PartName="/ppt/embeddings/oleObject242.bin" ContentType="application/vnd.openxmlformats-officedocument.oleObject"/>
  <Override PartName="/ppt/embeddings/oleObject6.bin" ContentType="application/vnd.openxmlformats-officedocument.oleObject"/>
  <Override PartName="/ppt/embeddings/oleObject135.bin" ContentType="application/vnd.openxmlformats-officedocument.oleObject"/>
  <Override PartName="/ppt/embeddings/oleObject129.bin" ContentType="application/vnd.openxmlformats-officedocument.oleObject"/>
  <Override PartName="/ppt/embeddings/oleObject284.bin" ContentType="application/vnd.openxmlformats-officedocument.oleObject"/>
  <Override PartName="/ppt/embeddings/oleObject44.bin" ContentType="application/vnd.openxmlformats-officedocument.oleObject"/>
  <Override PartName="/ppt/embeddings/oleObject177.bin" ContentType="application/vnd.openxmlformats-officedocument.oleObject"/>
  <Override PartName="/ppt/embeddings/oleObject190.bin" ContentType="application/vnd.openxmlformats-officedocument.oleObject"/>
  <Override PartName="/ppt/embeddings/oleObject207.bin" ContentType="application/vnd.openxmlformats-officedocument.oleObject"/>
  <Override PartName="/ppt/slides/slide9.xml" ContentType="application/vnd.openxmlformats-officedocument.presentationml.slide+xml"/>
  <Override PartName="/ppt/embeddings/oleObject113.bin" ContentType="application/vnd.openxmlformats-officedocument.oleObject"/>
  <Default Extension="jpeg" ContentType="image/jpeg"/>
  <Override PartName="/ppt/embeddings/oleObject220.bin" ContentType="application/vnd.openxmlformats-officedocument.oleObject"/>
  <Override PartName="/ppt/embeddings/oleObject86.bin" ContentType="application/vnd.openxmlformats-officedocument.oleObject"/>
  <Override PartName="/ppt/embeddings/oleObject107.bin" ContentType="application/vnd.openxmlformats-officedocument.oleObject"/>
  <Override PartName="/ppt/embeddings/oleObject262.bin" ContentType="application/vnd.openxmlformats-officedocument.oleObject"/>
  <Override PartName="/ppt/embeddings/oleObject22.bin" ContentType="application/vnd.openxmlformats-officedocument.oleObject"/>
  <Override PartName="/ppt/embeddings/oleObject155.bin" ContentType="application/vnd.openxmlformats-officedocument.oleObject"/>
  <Override PartName="/ppt/embeddings/oleObject149.bin" ContentType="application/vnd.openxmlformats-officedocument.oleObject"/>
  <Override PartName="/docProps/app.xml" ContentType="application/vnd.openxmlformats-officedocument.extended-properties+xml"/>
  <Override PartName="/ppt/embeddings/oleObject64.bin" ContentType="application/vnd.openxmlformats-officedocument.oleObject"/>
  <Override PartName="/ppt/embeddings/oleObject240.bin" ContentType="application/vnd.openxmlformats-officedocument.oleObject"/>
  <Override PartName="/ppt/embeddings/oleObject4.bin" ContentType="application/vnd.openxmlformats-officedocument.oleObject"/>
  <Override PartName="/ppt/embeddings/oleObject133.bin" ContentType="application/vnd.openxmlformats-officedocument.oleObject"/>
  <Override PartName="/ppt/embeddings/oleObject58.bin" ContentType="application/vnd.openxmlformats-officedocument.oleObject"/>
  <Override PartName="/ppt/slideLayouts/slideLayout8.xml" ContentType="application/vnd.openxmlformats-officedocument.presentationml.slideLayout+xml"/>
  <Override PartName="/ppt/embeddings/oleObject127.bin" ContentType="application/vnd.openxmlformats-officedocument.oleObject"/>
  <Override PartName="/ppt/embeddings/oleObject282.bin" ContentType="application/vnd.openxmlformats-officedocument.oleObject"/>
  <Override PartName="/ppt/embeddings/oleObject42.bin" ContentType="application/vnd.openxmlformats-officedocument.oleObject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embeddings/oleObject36.bin" ContentType="application/vnd.openxmlformats-officedocument.oleObject"/>
  <Override PartName="/ppt/embeddings/oleObject169.bin" ContentType="application/vnd.openxmlformats-officedocument.oleObject"/>
  <Override PartName="/ppt/embeddings/oleObject111.bin" ContentType="application/vnd.openxmlformats-officedocument.oleObject"/>
  <Override PartName="/ppt/embeddings/oleObject105.bin" ContentType="application/vnd.openxmlformats-officedocument.oleObject"/>
  <Override PartName="/ppt/embeddings/oleObject84.bin" ContentType="application/vnd.openxmlformats-officedocument.oleObject"/>
  <Override PartName="/ppt/embeddings/oleObject260.bin" ContentType="application/vnd.openxmlformats-officedocument.oleObject"/>
  <Override PartName="/ppt/embeddings/oleObject20.bin" ContentType="application/vnd.openxmlformats-officedocument.oleObject"/>
  <Override PartName="/ppt/embeddings/oleObject78.bin" ContentType="application/vnd.openxmlformats-officedocument.oleObject"/>
  <Override PartName="/ppt/embeddings/oleObject153.bin" ContentType="application/vnd.openxmlformats-officedocument.oleObject"/>
  <Override PartName="/ppt/embeddings/oleObject147.bin" ContentType="application/vnd.openxmlformats-officedocument.oleObject"/>
  <Override PartName="/ppt/embeddings/oleObject62.bin" ContentType="application/vnd.openxmlformats-officedocument.oleObject"/>
  <Override PartName="/ppt/slideMasters/slideMaster1.xml" ContentType="application/vnd.openxmlformats-officedocument.presentationml.slideMaster+xml"/>
  <Override PartName="/ppt/embeddings/oleObject2.bin" ContentType="application/vnd.openxmlformats-officedocument.oleObject"/>
  <Override PartName="/ppt/embeddings/oleObject131.bin" ContentType="application/vnd.openxmlformats-officedocument.oleObject"/>
  <Override PartName="/ppt/slideLayouts/slideLayout6.xml" ContentType="application/vnd.openxmlformats-officedocument.presentationml.slideLayout+xml"/>
  <Override PartName="/ppt/embeddings/oleObject56.bin" ContentType="application/vnd.openxmlformats-officedocument.oleObject"/>
  <Override PartName="/ppt/handoutMasters/handoutMaster1.xml" ContentType="application/vnd.openxmlformats-officedocument.presentationml.handoutMaster+xml"/>
  <Override PartName="/ppt/embeddings/oleObject189.bin" ContentType="application/vnd.openxmlformats-officedocument.oleObject"/>
  <Override PartName="/ppt/embeddings/oleObject125.bin" ContentType="application/vnd.openxmlformats-officedocument.oleObject"/>
  <Override PartName="/ppt/embeddings/oleObject219.bin" ContentType="application/vnd.openxmlformats-officedocument.oleObject"/>
  <Override PartName="/ppt/embeddings/oleObject280.bin" ContentType="application/vnd.openxmlformats-officedocument.oleObject"/>
  <Override PartName="/ppt/embeddings/oleObject40.bin" ContentType="application/vnd.openxmlformats-officedocument.oleObject"/>
  <Override PartName="/ppt/embeddings/oleObject98.bin" ContentType="application/vnd.openxmlformats-officedocument.oleObject"/>
  <Override PartName="/ppt/slides/slide5.xml" ContentType="application/vnd.openxmlformats-officedocument.presentationml.slide+xml"/>
  <Override PartName="/ppt/embeddings/oleObject34.bin" ContentType="application/vnd.openxmlformats-officedocument.oleObject"/>
  <Override PartName="/ppt/embeddings/oleObject167.bin" ContentType="application/vnd.openxmlformats-officedocument.oleObject"/>
  <Override PartName="/ppt/slides/slide17.xml" ContentType="application/vnd.openxmlformats-officedocument.presentationml.slide+xml"/>
  <Override PartName="/ppt/embeddings/oleObject103.bin" ContentType="application/vnd.openxmlformats-officedocument.oleObject"/>
  <Override PartName="/ppt/embeddings/oleObject82.bin" ContentType="application/vnd.openxmlformats-officedocument.oleObject"/>
  <Override PartName="/ppt/embeddings/oleObject76.bin" ContentType="application/vnd.openxmlformats-officedocument.oleObject"/>
  <Override PartName="/ppt/embeddings/oleObject239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60.bin" ContentType="application/vnd.openxmlformats-officedocument.oleObject"/>
  <Override PartName="/ppt/embeddings/oleObject294.bin" ContentType="application/vnd.openxmlformats-officedocument.oleObject"/>
  <Override PartName="/ppt/embeddings/oleObject54.bin" ContentType="application/vnd.openxmlformats-officedocument.oleObject"/>
  <Override PartName="/ppt/slideLayouts/slideLayout4.xml" ContentType="application/vnd.openxmlformats-officedocument.presentationml.slideLayout+xml"/>
  <Override PartName="/ppt/embeddings/oleObject187.bin" ContentType="application/vnd.openxmlformats-officedocument.oleObject"/>
  <Override PartName="/ppt/embeddings/oleObject217.bin" ContentType="application/vnd.openxmlformats-officedocument.oleObject"/>
  <Override PartName="/ppt/embeddings/oleObject123.bin" ContentType="application/vnd.openxmlformats-officedocument.oleObject"/>
  <Override PartName="/ppt/embeddings/oleObject96.bin" ContentType="application/vnd.openxmlformats-officedocument.oleObject"/>
  <Override PartName="/ppt/embeddings/oleObject259.bin" ContentType="application/vnd.openxmlformats-officedocument.oleObject"/>
  <Override PartName="/ppt/embeddings/oleObject19.bin" ContentType="application/vnd.openxmlformats-officedocument.oleObject"/>
  <Override PartName="/ppt/slides/slide15.xml" ContentType="application/vnd.openxmlformats-officedocument.presentationml.slide+xml"/>
  <Override PartName="/ppt/embeddings/oleObject32.bin" ContentType="application/vnd.openxmlformats-officedocument.oleObject"/>
  <Override PartName="/ppt/embeddings/oleObject165.bin" ContentType="application/vnd.openxmlformats-officedocument.oleObject"/>
  <Override PartName="/ppt/slides/slide3.xml" ContentType="application/vnd.openxmlformats-officedocument.presentationml.slide+xml"/>
  <Override PartName="/ppt/embeddings/oleObject80.bin" ContentType="application/vnd.openxmlformats-officedocument.oleObject"/>
  <Override PartName="/ppt/embeddings/oleObject101.bin" ContentType="application/vnd.openxmlformats-officedocument.oleObject"/>
  <Override PartName="/ppt/embeddings/oleObject74.bin" ContentType="application/vnd.openxmlformats-officedocument.oleObject"/>
  <Override PartName="/ppt/embeddings/oleObject237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279.bin" ContentType="application/vnd.openxmlformats-officedocument.oleObject"/>
  <Override PartName="/ppt/embeddings/oleObject292.bin" ContentType="application/vnd.openxmlformats-officedocument.oleObject"/>
  <Override PartName="/ppt/embeddings/oleObject39.bin" ContentType="application/vnd.openxmlformats-officedocument.oleObject"/>
  <Override PartName="/ppt/embeddings/oleObject52.bin" ContentType="application/vnd.openxmlformats-officedocument.oleObject"/>
  <Override PartName="/ppt/slideLayouts/slideLayout2.xml" ContentType="application/vnd.openxmlformats-officedocument.presentationml.slideLayout+xml"/>
  <Override PartName="/ppt/embeddings/oleObject185.bin" ContentType="application/vnd.openxmlformats-officedocument.oleObject"/>
  <Override PartName="/ppt/embeddings/oleObject215.bin" ContentType="application/vnd.openxmlformats-officedocument.oleObject"/>
  <Override PartName="/ppt/embeddings/oleObject121.bin" ContentType="application/vnd.openxmlformats-officedocument.oleObject"/>
  <Override PartName="/ppt/embeddings/oleObject94.bin" ContentType="application/vnd.openxmlformats-officedocument.oleObject"/>
  <Override PartName="/ppt/embeddings/oleObject257.bin" ContentType="application/vnd.openxmlformats-officedocument.oleObject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embeddings/oleObject30.bin" ContentType="application/vnd.openxmlformats-officedocument.oleObject"/>
  <Override PartName="/ppt/embeddings/oleObject163.bin" ContentType="application/vnd.openxmlformats-officedocument.oleObject"/>
  <Override PartName="/ppt/embeddings/oleObject17.bin" ContentType="application/vnd.openxmlformats-officedocument.oleObject"/>
  <Override PartName="/ppt/embeddings/oleObject72.bin" ContentType="application/vnd.openxmlformats-officedocument.oleObject"/>
  <Override PartName="/ppt/embeddings/oleObject235.bin" ContentType="application/vnd.openxmlformats-officedocument.oleObject"/>
  <Override PartName="/ppt/embeddings/oleObject141.bin" ContentType="application/vnd.openxmlformats-officedocument.oleObject"/>
  <Override PartName="/ppt/embeddings/oleObject199.bin" ContentType="application/vnd.openxmlformats-officedocument.oleObject"/>
  <Override PartName="/ppt/embeddings/oleObject229.bin" ContentType="application/vnd.openxmlformats-officedocument.oleObject"/>
  <Override PartName="/ppt/theme/theme3.xml" ContentType="application/vnd.openxmlformats-officedocument.theme+xml"/>
  <Override PartName="/ppt/embeddings/oleObject277.bin" ContentType="application/vnd.openxmlformats-officedocument.oleObject"/>
  <Override PartName="/ppt/embeddings/oleObject290.bin" ContentType="application/vnd.openxmlformats-officedocument.oleObject"/>
  <Override PartName="/ppt/embeddings/oleObject50.bin" ContentType="application/vnd.openxmlformats-officedocument.oleObject"/>
  <Override PartName="/ppt/viewProps.xml" ContentType="application/vnd.openxmlformats-officedocument.presentationml.viewProps+xml"/>
  <Override PartName="/ppt/embeddings/oleObject183.bin" ContentType="application/vnd.openxmlformats-officedocument.oleObject"/>
  <Override PartName="/ppt/embeddings/oleObject213.bin" ContentType="application/vnd.openxmlformats-officedocument.oleObject"/>
  <Override PartName="/ppt/slides/slide27.xml" ContentType="application/vnd.openxmlformats-officedocument.presentationml.slide+xml"/>
  <Override PartName="/ppt/embeddings/oleObject92.bin" ContentType="application/vnd.openxmlformats-officedocument.oleObject"/>
  <Override PartName="/ppt/embeddings/oleObject255.bin" ContentType="application/vnd.openxmlformats-officedocument.oleObject"/>
  <Override PartName="/docProps/core.xml" ContentType="application/vnd.openxmlformats-package.core-properties+xml"/>
  <Override PartName="/ppt/embeddings/oleObject15.bin" ContentType="application/vnd.openxmlformats-officedocument.oleObject"/>
  <Override PartName="/ppt/embeddings/oleObject161.bin" ContentType="application/vnd.openxmlformats-officedocument.oleObject"/>
  <Override PartName="/ppt/slides/slide11.xml" ContentType="application/vnd.openxmlformats-officedocument.presentationml.slide+xml"/>
  <Override PartName="/ppt/embeddings/oleObject249.bin" ContentType="application/vnd.openxmlformats-officedocument.oleObject"/>
  <Override PartName="/ppt/embeddings/oleObject70.bin" ContentType="application/vnd.openxmlformats-officedocument.oleObject"/>
  <Override PartName="/ppt/embeddings/oleObject233.bin" ContentType="application/vnd.openxmlformats-officedocument.oleObject"/>
  <Override PartName="/ppt/embeddings/oleObject197.bin" ContentType="application/vnd.openxmlformats-officedocument.oleObject"/>
  <Override PartName="/ppt/embeddings/oleObject227.bin" ContentType="application/vnd.openxmlformats-officedocument.oleObject"/>
  <Override PartName="/ppt/theme/theme1.xml" ContentType="application/vnd.openxmlformats-officedocument.theme+xml"/>
  <Override PartName="/ppt/embeddings/oleObject275.bin" ContentType="application/vnd.openxmlformats-officedocument.oleObject"/>
  <Override PartName="/ppt/embeddings/oleObject181.bin" ContentType="application/vnd.openxmlformats-officedocument.oleObject"/>
  <Override PartName="/ppt/embeddings/oleObject211.bin" ContentType="application/vnd.openxmlformats-officedocument.oleObject"/>
  <Override PartName="/ppt/embeddings/oleObject269.bin" ContentType="application/vnd.openxmlformats-officedocument.oleObject"/>
  <Override PartName="/ppt/embeddings/oleObject29.bin" ContentType="application/vnd.openxmlformats-officedocument.oleObject"/>
  <Override PartName="/ppt/slides/slide25.xml" ContentType="application/vnd.openxmlformats-officedocument.presentationml.slide+xml"/>
  <Override PartName="/ppt/embeddings/oleObject175.bin" ContentType="application/vnd.openxmlformats-officedocument.oleObject"/>
  <Override PartName="/ppt/embeddings/oleObject205.bin" ContentType="application/vnd.openxmlformats-officedocument.oleObject"/>
  <Override PartName="/ppt/embeddings/oleObject90.bin" ContentType="application/vnd.openxmlformats-officedocument.oleObject"/>
  <Override PartName="/ppt/embeddings/oleObject253.bin" ContentType="application/vnd.openxmlformats-officedocument.oleObject"/>
  <Override PartName="/ppt/embeddings/oleObject13.bin" ContentType="application/vnd.openxmlformats-officedocument.oleObject"/>
  <Override PartName="/ppt/embeddings/oleObject247.bin" ContentType="application/vnd.openxmlformats-officedocument.oleObject"/>
  <Override PartName="/ppt/embeddings/oleObject231.bin" ContentType="application/vnd.openxmlformats-officedocument.oleObject"/>
  <Override PartName="/ppt/embeddings/oleObject289.bin" ContentType="application/vnd.openxmlformats-officedocument.oleObject"/>
  <Override PartName="/ppt/embeddings/oleObject49.bin" ContentType="application/vnd.openxmlformats-officedocument.oleObject"/>
  <Override PartName="/ppt/embeddings/oleObject195.bin" ContentType="application/vnd.openxmlformats-officedocument.oleObject"/>
  <Override PartName="/ppt/embeddings/oleObject225.bin" ContentType="application/vnd.openxmlformats-officedocument.oleObject"/>
  <Override PartName="/ppt/embeddings/oleObject118.bin" ContentType="application/vnd.openxmlformats-officedocument.oleObject"/>
  <Override PartName="/ppt/embeddings/oleObject273.bin" ContentType="application/vnd.openxmlformats-officedocument.oleObject"/>
  <Override PartName="/ppt/embeddings/oleObject267.bin" ContentType="application/vnd.openxmlformats-officedocument.oleObject"/>
  <Override PartName="/ppt/embeddings/oleObject27.bin" ContentType="application/vnd.openxmlformats-officedocument.oleObject"/>
  <Override PartName="/ppt/slides/slide23.xml" ContentType="application/vnd.openxmlformats-officedocument.presentationml.slide+xml"/>
  <Override PartName="/ppt/embeddings/oleObject173.bin" ContentType="application/vnd.openxmlformats-officedocument.oleObject"/>
  <Default Extension="pict" ContentType="image/pict"/>
  <Override PartName="/ppt/embeddings/oleObject203.bin" ContentType="application/vnd.openxmlformats-officedocument.oleObject"/>
  <Override PartName="/ppt/embeddings/oleObject251.bin" ContentType="application/vnd.openxmlformats-officedocument.oleObject"/>
  <Override PartName="/ppt/embeddings/oleObject69.bin" ContentType="application/vnd.openxmlformats-officedocument.oleObject"/>
  <Override PartName="/ppt/embeddings/oleObject245.bin" ContentType="application/vnd.openxmlformats-officedocument.oleObject"/>
  <Override PartName="/ppt/embeddings/oleObject9.bin" ContentType="application/vnd.openxmlformats-officedocument.oleObject"/>
  <Override PartName="/ppt/embeddings/oleObject138.bin" ContentType="application/vnd.openxmlformats-officedocument.oleObject"/>
  <Override PartName="/ppt/embeddings/oleObject151.bin" ContentType="application/vnd.openxmlformats-officedocument.oleObject"/>
  <Override PartName="/ppt/slideLayouts/slideLayout12.xml" ContentType="application/vnd.openxmlformats-officedocument.presentationml.slideLayout+xml"/>
  <Override PartName="/ppt/embeddings/oleObject287.bin" ContentType="application/vnd.openxmlformats-officedocument.oleObject"/>
  <Override PartName="/ppt/embeddings/oleObject47.bin" ContentType="application/vnd.openxmlformats-officedocument.oleObject"/>
  <Override PartName="/ppt/embeddings/oleObject193.bin" ContentType="application/vnd.openxmlformats-officedocument.oleObject"/>
  <Override PartName="/ppt/embeddings/oleObject223.bin" ContentType="application/vnd.openxmlformats-officedocument.oleObject"/>
  <Override PartName="/ppt/embeddings/oleObject116.bin" ContentType="application/vnd.openxmlformats-officedocument.oleObject"/>
  <Override PartName="/ppt/embeddings/oleObject271.bin" ContentType="application/vnd.openxmlformats-officedocument.oleObject"/>
  <Override PartName="/ppt/embeddings/oleObject89.bin" ContentType="application/vnd.openxmlformats-officedocument.oleObject"/>
  <Override PartName="/ppt/embeddings/oleObject265.bin" ContentType="application/vnd.openxmlformats-officedocument.oleObject"/>
  <Override PartName="/ppt/embeddings/oleObject25.bin" ContentType="application/vnd.openxmlformats-officedocument.oleObject"/>
  <Override PartName="/ppt/embeddings/oleObject171.bin" ContentType="application/vnd.openxmlformats-officedocument.oleObject"/>
  <Override PartName="/ppt/embeddings/oleObject158.bin" ContentType="application/vnd.openxmlformats-officedocument.oleObject"/>
  <Override PartName="/ppt/slides/slide21.xml" ContentType="application/vnd.openxmlformats-officedocument.presentationml.slide+xml"/>
  <Override PartName="/ppt/embeddings/oleObject201.bin" ContentType="application/vnd.openxmlformats-officedocument.oleObject"/>
  <Override PartName="/ppt/notesMasters/notesMaster1.xml" ContentType="application/vnd.openxmlformats-officedocument.presentationml.notesMaster+xml"/>
  <Override PartName="/ppt/embeddings/oleObject67.bin" ContentType="application/vnd.openxmlformats-officedocument.oleObject"/>
  <Override PartName="/ppt/embeddings/oleObject243.bin" ContentType="application/vnd.openxmlformats-officedocument.oleObject"/>
  <Override PartName="/ppt/embeddings/oleObject7.bin" ContentType="application/vnd.openxmlformats-officedocument.oleObject"/>
  <Override PartName="/ppt/embeddings/oleObject136.bin" ContentType="application/vnd.openxmlformats-officedocument.oleObject"/>
  <Override PartName="/ppt/slideLayouts/slideLayout10.xml" ContentType="application/vnd.openxmlformats-officedocument.presentationml.slideLayout+xml"/>
  <Override PartName="/ppt/embeddings/oleObject285.bin" ContentType="application/vnd.openxmlformats-officedocument.oleObject"/>
  <Override PartName="/ppt/embeddings/oleObject45.bin" ContentType="application/vnd.openxmlformats-officedocument.oleObject"/>
  <Override PartName="/ppt/embeddings/oleObject178.bin" ContentType="application/vnd.openxmlformats-officedocument.oleObject"/>
  <Override PartName="/ppt/presentation.xml" ContentType="application/vnd.openxmlformats-officedocument.presentationml.presentation.main+xml"/>
  <Override PartName="/ppt/embeddings/oleObject191.bin" ContentType="application/vnd.openxmlformats-officedocument.oleObject"/>
  <Override PartName="/ppt/embeddings/oleObject114.bin" ContentType="application/vnd.openxmlformats-officedocument.oleObject"/>
  <Override PartName="/ppt/embeddings/oleObject208.bin" ContentType="application/vnd.openxmlformats-officedocument.oleObject"/>
  <Override PartName="/ppt/embeddings/oleObject221.bin" ContentType="application/vnd.openxmlformats-officedocument.oleObject"/>
  <Override PartName="/ppt/embeddings/oleObject87.bin" ContentType="application/vnd.openxmlformats-officedocument.oleObject"/>
  <Override PartName="/ppt/embeddings/oleObject108.bin" ContentType="application/vnd.openxmlformats-officedocument.oleObject"/>
  <Override PartName="/ppt/embeddings/oleObject263.bin" ContentType="application/vnd.openxmlformats-officedocument.oleObject"/>
  <Override PartName="/ppt/embeddings/oleObject23.bin" ContentType="application/vnd.openxmlformats-officedocument.oleObject"/>
  <Override PartName="/ppt/embeddings/oleObject156.bin" ContentType="application/vnd.openxmlformats-officedocument.oleObject"/>
  <Override PartName="/ppt/embeddings/oleObject65.bin" ContentType="application/vnd.openxmlformats-officedocument.oleObject"/>
  <Override PartName="/ppt/embeddings/oleObject241.bin" ContentType="application/vnd.openxmlformats-officedocument.oleObject"/>
  <Override PartName="/ppt/embeddings/oleObject5.bin" ContentType="application/vnd.openxmlformats-officedocument.oleObject"/>
  <Override PartName="/ppt/embeddings/oleObject134.bin" ContentType="application/vnd.openxmlformats-officedocument.oleObject"/>
  <Override PartName="/ppt/embeddings/oleObject59.bin" ContentType="application/vnd.openxmlformats-officedocument.oleObject"/>
  <Override PartName="/ppt/slideLayouts/slideLayout9.xml" ContentType="application/vnd.openxmlformats-officedocument.presentationml.slideLayout+xml"/>
  <Override PartName="/ppt/embeddings/oleObject128.bin" ContentType="application/vnd.openxmlformats-officedocument.oleObject"/>
  <Override PartName="/ppt/embeddings/oleObject283.bin" ContentType="application/vnd.openxmlformats-officedocument.oleObject"/>
  <Override PartName="/ppt/embeddings/oleObject43.bin" ContentType="application/vnd.openxmlformats-officedocument.oleObject"/>
  <Override PartName="/ppt/embeddings/oleObject206.bin" ContentType="application/vnd.openxmlformats-officedocument.oleObject"/>
  <Override PartName="/ppt/embeddings/oleObject112.bin" ContentType="application/vnd.openxmlformats-officedocument.oleObject"/>
  <Override PartName="/ppt/embeddings/oleObject37.bin" ContentType="application/vnd.openxmlformats-officedocument.oleObject"/>
  <Override PartName="/ppt/slides/slide8.xml" ContentType="application/vnd.openxmlformats-officedocument.presentationml.slide+xml"/>
  <Override PartName="/ppt/embeddings/oleObject85.bin" ContentType="application/vnd.openxmlformats-officedocument.oleObject"/>
  <Override PartName="/ppt/embeddings/oleObject106.bin" ContentType="application/vnd.openxmlformats-officedocument.oleObject"/>
  <Override PartName="/ppt/embeddings/oleObject261.bin" ContentType="application/vnd.openxmlformats-officedocument.oleObject"/>
  <Override PartName="/ppt/embeddings/oleObject21.bin" ContentType="application/vnd.openxmlformats-officedocument.oleObject"/>
  <Override PartName="/ppt/embeddings/oleObject79.bin" ContentType="application/vnd.openxmlformats-officedocument.oleObject"/>
  <Override PartName="/ppt/embeddings/oleObject154.bin" ContentType="application/vnd.openxmlformats-officedocument.oleObject"/>
  <Override PartName="/ppt/embeddings/oleObject148.bin" ContentType="application/vnd.openxmlformats-officedocument.oleObject"/>
  <Override PartName="/ppt/embeddings/oleObject63.bin" ContentType="application/vnd.openxmlformats-officedocument.oleObject"/>
  <Override PartName="/ppt/embeddings/oleObject3.bin" ContentType="application/vnd.openxmlformats-officedocument.oleObject"/>
  <Override PartName="/ppt/embeddings/oleObject132.bin" ContentType="application/vnd.openxmlformats-officedocument.oleObject"/>
  <Override PartName="/ppt/embeddings/oleObject57.bin" ContentType="application/vnd.openxmlformats-officedocument.oleObject"/>
  <Override PartName="/ppt/slideLayouts/slideLayout7.xml" ContentType="application/vnd.openxmlformats-officedocument.presentationml.slideLayout+xml"/>
  <Override PartName="/ppt/embeddings/oleObject126.bin" ContentType="application/vnd.openxmlformats-officedocument.oleObject"/>
  <Override PartName="/ppt/embeddings/oleObject281.bin" ContentType="application/vnd.openxmlformats-officedocument.oleObject"/>
  <Override PartName="/ppt/embeddings/oleObject41.bin" ContentType="application/vnd.openxmlformats-officedocument.oleObject"/>
  <Override PartName="/ppt/embeddings/oleObject99.bin" ContentType="application/vnd.openxmlformats-officedocument.oleObject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embeddings/oleObject35.bin" ContentType="application/vnd.openxmlformats-officedocument.oleObject"/>
  <Override PartName="/ppt/embeddings/oleObject168.bin" ContentType="application/vnd.openxmlformats-officedocument.oleObject"/>
  <Override PartName="/ppt/embeddings/oleObject110.bin" ContentType="application/vnd.openxmlformats-officedocument.oleObject"/>
  <Override PartName="/ppt/embeddings/oleObject104.bin" ContentType="application/vnd.openxmlformats-officedocument.oleObject"/>
  <Override PartName="/ppt/embeddings/oleObject83.bin" ContentType="application/vnd.openxmlformats-officedocument.oleObject"/>
  <Default Extension="vml" ContentType="application/vnd.openxmlformats-officedocument.vmlDrawing"/>
  <Override PartName="/ppt/embeddings/oleObject77.bin" ContentType="application/vnd.openxmlformats-officedocument.oleObject"/>
  <Override PartName="/ppt/embeddings/oleObject152.bin" ContentType="application/vnd.openxmlformats-officedocument.oleObject"/>
  <Override PartName="/ppt/embeddings/oleObject146.bin" ContentType="application/vnd.openxmlformats-officedocument.oleObject"/>
  <Override PartName="/ppt/embeddings/oleObject61.bin" ContentType="application/vnd.openxmlformats-officedocument.oleObject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embeddings/oleObject130.bin" ContentType="application/vnd.openxmlformats-officedocument.oleObject"/>
  <Override PartName="/ppt/slideLayouts/slideLayout5.xml" ContentType="application/vnd.openxmlformats-officedocument.presentationml.slideLayout+xml"/>
  <Override PartName="/ppt/embeddings/oleObject55.bin" ContentType="application/vnd.openxmlformats-officedocument.oleObject"/>
  <Override PartName="/ppt/embeddings/oleObject188.bin" ContentType="application/vnd.openxmlformats-officedocument.oleObject"/>
  <Override PartName="/ppt/embeddings/oleObject218.bin" ContentType="application/vnd.openxmlformats-officedocument.oleObject"/>
  <Override PartName="/ppt/embeddings/oleObject124.bin" ContentType="application/vnd.openxmlformats-officedocument.oleObject"/>
  <Default Extension="bin" ContentType="application/vnd.openxmlformats-officedocument.presentationml.printerSettings"/>
  <Override PartName="/ppt/embeddings/oleObject97.bin" ContentType="application/vnd.openxmlformats-officedocument.oleObject"/>
  <Override PartName="/ppt/slides/slide4.xml" ContentType="application/vnd.openxmlformats-officedocument.presentationml.slide+xml"/>
  <Override PartName="/ppt/embeddings/oleObject33.bin" ContentType="application/vnd.openxmlformats-officedocument.oleObject"/>
  <Override PartName="/ppt/embeddings/oleObject166.bin" ContentType="application/vnd.openxmlformats-officedocument.oleObject"/>
  <Override PartName="/ppt/slides/slide16.xml" ContentType="application/vnd.openxmlformats-officedocument.presentationml.slide+xml"/>
  <Override PartName="/ppt/embeddings/oleObject81.bin" ContentType="application/vnd.openxmlformats-officedocument.oleObject"/>
  <Override PartName="/ppt/embeddings/oleObject102.bin" ContentType="application/vnd.openxmlformats-officedocument.oleObject"/>
  <Override PartName="/ppt/embeddings/oleObject75.bin" ContentType="application/vnd.openxmlformats-officedocument.oleObject"/>
  <Override PartName="/ppt/embeddings/oleObject238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293.bin" ContentType="application/vnd.openxmlformats-officedocument.oleObject"/>
  <Override PartName="/ppt/embeddings/oleObject53.bin" ContentType="application/vnd.openxmlformats-officedocument.oleObject"/>
  <Override PartName="/ppt/slideLayouts/slideLayout3.xml" ContentType="application/vnd.openxmlformats-officedocument.presentationml.slideLayout+xml"/>
  <Override PartName="/ppt/embeddings/oleObject186.bin" ContentType="application/vnd.openxmlformats-officedocument.oleObject"/>
  <Override PartName="/ppt/embeddings/oleObject216.bin" ContentType="application/vnd.openxmlformats-officedocument.oleObject"/>
  <Override PartName="/ppt/embeddings/oleObject122.bin" ContentType="application/vnd.openxmlformats-officedocument.oleObject"/>
  <Override PartName="/ppt/embeddings/oleObject95.bin" ContentType="application/vnd.openxmlformats-officedocument.oleObject"/>
  <Override PartName="/ppt/embeddings/oleObject258.bin" ContentType="application/vnd.openxmlformats-officedocument.oleObject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embeddings/oleObject31.bin" ContentType="application/vnd.openxmlformats-officedocument.oleObject"/>
  <Override PartName="/ppt/embeddings/oleObject164.bin" ContentType="application/vnd.openxmlformats-officedocument.oleObject"/>
  <Override PartName="/ppt/embeddings/oleObject18.bin" ContentType="application/vnd.openxmlformats-officedocument.oleObject"/>
  <Override PartName="/ppt/embeddings/oleObject100.bin" ContentType="application/vnd.openxmlformats-officedocument.oleObject"/>
  <Override PartName="/ppt/embeddings/oleObject73.bin" ContentType="application/vnd.openxmlformats-officedocument.oleObject"/>
  <Override PartName="/ppt/embeddings/oleObject236.bin" ContentType="application/vnd.openxmlformats-officedocument.oleObject"/>
  <Override PartName="/ppt/embeddings/oleObject142.bin" ContentType="application/vnd.openxmlformats-officedocument.oleObject"/>
  <Override PartName="/ppt/embeddings/oleObject278.bin" ContentType="application/vnd.openxmlformats-officedocument.oleObject"/>
  <Override PartName="/ppt/embeddings/oleObject291.bin" ContentType="application/vnd.openxmlformats-officedocument.oleObject"/>
  <Override PartName="/ppt/embeddings/oleObject38.bin" ContentType="application/vnd.openxmlformats-officedocument.oleObject"/>
  <Override PartName="/ppt/slideLayouts/slideLayout1.xml" ContentType="application/vnd.openxmlformats-officedocument.presentationml.slideLayout+xml"/>
  <Override PartName="/ppt/embeddings/oleObject51.bin" ContentType="application/vnd.openxmlformats-officedocument.oleObject"/>
  <Override PartName="/ppt/embeddings/oleObject184.bin" ContentType="application/vnd.openxmlformats-officedocument.oleObject"/>
  <Override PartName="/ppt/embeddings/oleObject214.bin" ContentType="application/vnd.openxmlformats-officedocument.oleObject"/>
  <Override PartName="/ppt/embeddings/oleObject120.bin" ContentType="application/vnd.openxmlformats-officedocument.oleObject"/>
  <Override PartName="/ppt/embeddings/oleObject93.bin" ContentType="application/vnd.openxmlformats-officedocument.oleObject"/>
  <Override PartName="/ppt/embeddings/oleObject256.bin" ContentType="application/vnd.openxmlformats-officedocument.oleObject"/>
  <Override PartName="/ppt/embeddings/oleObject16.bin" ContentType="application/vnd.openxmlformats-officedocument.oleObject"/>
  <Override PartName="/ppt/embeddings/oleObject162.bin" ContentType="application/vnd.openxmlformats-officedocument.oleObject"/>
  <Default Extension="png" ContentType="image/png"/>
  <Default Extension="wmf" ContentType="image/x-wmf"/>
  <Override PartName="/ppt/slides/slide12.xml" ContentType="application/vnd.openxmlformats-officedocument.presentationml.slide+xml"/>
  <Override PartName="/ppt/embeddings/oleObject71.bin" ContentType="application/vnd.openxmlformats-officedocument.oleObject"/>
  <Override PartName="/ppt/embeddings/oleObject234.bin" ContentType="application/vnd.openxmlformats-officedocument.oleObject"/>
  <Default Extension="rels" ContentType="application/vnd.openxmlformats-package.relationships+xml"/>
  <Override PartName="/ppt/embeddings/oleObject140.bin" ContentType="application/vnd.openxmlformats-officedocument.oleObject"/>
  <Override PartName="/ppt/embeddings/oleObject198.bin" ContentType="application/vnd.openxmlformats-officedocument.oleObject"/>
  <Override PartName="/ppt/embeddings/oleObject228.bin" ContentType="application/vnd.openxmlformats-officedocument.oleObject"/>
  <Override PartName="/ppt/theme/theme2.xml" ContentType="application/vnd.openxmlformats-officedocument.theme+xml"/>
  <Override PartName="/ppt/embeddings/oleObject276.bin" ContentType="application/vnd.openxmlformats-officedocument.oleObject"/>
  <Override PartName="/ppt/embeddings/oleObject182.bin" ContentType="application/vnd.openxmlformats-officedocument.oleObject"/>
  <Override PartName="/ppt/embeddings/oleObject212.bin" ContentType="application/vnd.openxmlformats-officedocument.oleObject"/>
  <Override PartName="/ppt/embeddings/oleObject176.bin" ContentType="application/vnd.openxmlformats-officedocument.oleObject"/>
  <Override PartName="/ppt/slides/slide26.xml" ContentType="application/vnd.openxmlformats-officedocument.presentationml.slide+xml"/>
  <Override PartName="/ppt/embeddings/oleObject91.bin" ContentType="application/vnd.openxmlformats-officedocument.oleObject"/>
  <Override PartName="/ppt/embeddings/oleObject254.bin" ContentType="application/vnd.openxmlformats-officedocument.oleObject"/>
  <Override PartName="/ppt/embeddings/oleObject14.bin" ContentType="application/vnd.openxmlformats-officedocument.oleObject"/>
  <Override PartName="/ppt/embeddings/oleObject160.bin" ContentType="application/vnd.openxmlformats-officedocument.oleObject"/>
  <Override PartName="/ppt/slides/slide10.xml" ContentType="application/vnd.openxmlformats-officedocument.presentationml.slide+xml"/>
  <Override PartName="/ppt/embeddings/oleObject248.bin" ContentType="application/vnd.openxmlformats-officedocument.oleObject"/>
  <Override PartName="/ppt/embeddings/oleObject232.bin" ContentType="application/vnd.openxmlformats-officedocument.oleObject"/>
  <Override PartName="/ppt/embeddings/oleObject196.bin" ContentType="application/vnd.openxmlformats-officedocument.oleObject"/>
  <Override PartName="/ppt/presProps.xml" ContentType="application/vnd.openxmlformats-officedocument.presentationml.presProps+xml"/>
  <Override PartName="/ppt/embeddings/oleObject226.bin" ContentType="application/vnd.openxmlformats-officedocument.oleObject"/>
  <Override PartName="/ppt/embeddings/oleObject119.bin" ContentType="application/vnd.openxmlformats-officedocument.oleObject"/>
  <Override PartName="/ppt/embeddings/oleObject274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66" r:id="rId3"/>
    <p:sldId id="633" r:id="rId4"/>
    <p:sldId id="634" r:id="rId5"/>
    <p:sldId id="635" r:id="rId6"/>
    <p:sldId id="636" r:id="rId7"/>
    <p:sldId id="637" r:id="rId8"/>
    <p:sldId id="638" r:id="rId9"/>
    <p:sldId id="639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52" r:id="rId23"/>
    <p:sldId id="653" r:id="rId24"/>
    <p:sldId id="654" r:id="rId25"/>
    <p:sldId id="658" r:id="rId26"/>
    <p:sldId id="656" r:id="rId27"/>
    <p:sldId id="657" r:id="rId2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3118" autoAdjust="0"/>
    <p:restoredTop sz="94683" autoAdjust="0"/>
  </p:normalViewPr>
  <p:slideViewPr>
    <p:cSldViewPr>
      <p:cViewPr varScale="1">
        <p:scale>
          <a:sx n="114" d="100"/>
          <a:sy n="114" d="100"/>
        </p:scale>
        <p:origin x="-10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ict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w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Relationship Id="rId11" Type="http://schemas.openxmlformats.org/officeDocument/2006/relationships/image" Target="../media/image93.wmf"/><Relationship Id="rId1" Type="http://schemas.openxmlformats.org/officeDocument/2006/relationships/image" Target="../media/image2.wmf"/><Relationship Id="rId2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pict"/><Relationship Id="rId6" Type="http://schemas.openxmlformats.org/officeDocument/2006/relationships/image" Target="../media/image99.wmf"/><Relationship Id="rId7" Type="http://schemas.openxmlformats.org/officeDocument/2006/relationships/image" Target="../media/image100.wmf"/><Relationship Id="rId8" Type="http://schemas.openxmlformats.org/officeDocument/2006/relationships/image" Target="../media/image101.wmf"/><Relationship Id="rId9" Type="http://schemas.openxmlformats.org/officeDocument/2006/relationships/image" Target="../media/image102.wmf"/><Relationship Id="rId10" Type="http://schemas.openxmlformats.org/officeDocument/2006/relationships/image" Target="../media/image103.pict"/><Relationship Id="rId11" Type="http://schemas.openxmlformats.org/officeDocument/2006/relationships/image" Target="../media/image104.pict"/><Relationship Id="rId1" Type="http://schemas.openxmlformats.org/officeDocument/2006/relationships/image" Target="../media/image2.wmf"/><Relationship Id="rId2" Type="http://schemas.openxmlformats.org/officeDocument/2006/relationships/image" Target="../media/image9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4" Type="http://schemas.openxmlformats.org/officeDocument/2006/relationships/image" Target="../media/image108.wmf"/><Relationship Id="rId5" Type="http://schemas.openxmlformats.org/officeDocument/2006/relationships/image" Target="../media/image109.wmf"/><Relationship Id="rId6" Type="http://schemas.openxmlformats.org/officeDocument/2006/relationships/image" Target="../media/image110.wmf"/><Relationship Id="rId7" Type="http://schemas.openxmlformats.org/officeDocument/2006/relationships/image" Target="../media/image111.wmf"/><Relationship Id="rId8" Type="http://schemas.openxmlformats.org/officeDocument/2006/relationships/image" Target="../media/image112.wmf"/><Relationship Id="rId9" Type="http://schemas.openxmlformats.org/officeDocument/2006/relationships/image" Target="../media/image113.wmf"/><Relationship Id="rId10" Type="http://schemas.openxmlformats.org/officeDocument/2006/relationships/image" Target="../media/image114.wmf"/><Relationship Id="rId11" Type="http://schemas.openxmlformats.org/officeDocument/2006/relationships/image" Target="../media/image115.wmf"/><Relationship Id="rId1" Type="http://schemas.openxmlformats.org/officeDocument/2006/relationships/image" Target="../media/image2.wmf"/><Relationship Id="rId2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5.wmf"/><Relationship Id="rId12" Type="http://schemas.openxmlformats.org/officeDocument/2006/relationships/image" Target="../media/image126.wmf"/><Relationship Id="rId13" Type="http://schemas.openxmlformats.org/officeDocument/2006/relationships/image" Target="../media/image127.wmf"/><Relationship Id="rId1" Type="http://schemas.openxmlformats.org/officeDocument/2006/relationships/image" Target="../media/image2.wmf"/><Relationship Id="rId2" Type="http://schemas.openxmlformats.org/officeDocument/2006/relationships/image" Target="../media/image117.wmf"/><Relationship Id="rId3" Type="http://schemas.openxmlformats.org/officeDocument/2006/relationships/image" Target="../media/image10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6" Type="http://schemas.openxmlformats.org/officeDocument/2006/relationships/image" Target="../media/image120.wmf"/><Relationship Id="rId7" Type="http://schemas.openxmlformats.org/officeDocument/2006/relationships/image" Target="../media/image121.wmf"/><Relationship Id="rId8" Type="http://schemas.openxmlformats.org/officeDocument/2006/relationships/image" Target="../media/image122.wmf"/><Relationship Id="rId9" Type="http://schemas.openxmlformats.org/officeDocument/2006/relationships/image" Target="../media/image123.wmf"/><Relationship Id="rId10" Type="http://schemas.openxmlformats.org/officeDocument/2006/relationships/image" Target="../media/image12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4" Type="http://schemas.openxmlformats.org/officeDocument/2006/relationships/image" Target="../media/image131.wmf"/><Relationship Id="rId5" Type="http://schemas.openxmlformats.org/officeDocument/2006/relationships/image" Target="../media/image132.wmf"/><Relationship Id="rId6" Type="http://schemas.openxmlformats.org/officeDocument/2006/relationships/image" Target="../media/image133.wmf"/><Relationship Id="rId7" Type="http://schemas.openxmlformats.org/officeDocument/2006/relationships/image" Target="../media/image134.wmf"/><Relationship Id="rId1" Type="http://schemas.openxmlformats.org/officeDocument/2006/relationships/image" Target="../media/image2.wmf"/><Relationship Id="rId2" Type="http://schemas.openxmlformats.org/officeDocument/2006/relationships/image" Target="../media/image129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wmf"/><Relationship Id="rId12" Type="http://schemas.openxmlformats.org/officeDocument/2006/relationships/image" Target="../media/image146.wmf"/><Relationship Id="rId13" Type="http://schemas.openxmlformats.org/officeDocument/2006/relationships/image" Target="../media/image147.wmf"/><Relationship Id="rId14" Type="http://schemas.openxmlformats.org/officeDocument/2006/relationships/image" Target="../media/image148.wmf"/><Relationship Id="rId1" Type="http://schemas.openxmlformats.org/officeDocument/2006/relationships/image" Target="../media/image135.wmf"/><Relationship Id="rId2" Type="http://schemas.openxmlformats.org/officeDocument/2006/relationships/image" Target="../media/image136.wmf"/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5" Type="http://schemas.openxmlformats.org/officeDocument/2006/relationships/image" Target="../media/image139.wmf"/><Relationship Id="rId6" Type="http://schemas.openxmlformats.org/officeDocument/2006/relationships/image" Target="../media/image140.wmf"/><Relationship Id="rId7" Type="http://schemas.openxmlformats.org/officeDocument/2006/relationships/image" Target="../media/image141.wmf"/><Relationship Id="rId8" Type="http://schemas.openxmlformats.org/officeDocument/2006/relationships/image" Target="../media/image142.wmf"/><Relationship Id="rId9" Type="http://schemas.openxmlformats.org/officeDocument/2006/relationships/image" Target="../media/image143.wmf"/><Relationship Id="rId10" Type="http://schemas.openxmlformats.org/officeDocument/2006/relationships/image" Target="../media/image1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20" Type="http://schemas.openxmlformats.org/officeDocument/2006/relationships/image" Target="../media/image167.wmf"/><Relationship Id="rId10" Type="http://schemas.openxmlformats.org/officeDocument/2006/relationships/image" Target="../media/image157.wmf"/><Relationship Id="rId11" Type="http://schemas.openxmlformats.org/officeDocument/2006/relationships/image" Target="../media/image158.wmf"/><Relationship Id="rId12" Type="http://schemas.openxmlformats.org/officeDocument/2006/relationships/image" Target="../media/image159.wmf"/><Relationship Id="rId13" Type="http://schemas.openxmlformats.org/officeDocument/2006/relationships/image" Target="../media/image160.wmf"/><Relationship Id="rId14" Type="http://schemas.openxmlformats.org/officeDocument/2006/relationships/image" Target="../media/image161.wmf"/><Relationship Id="rId15" Type="http://schemas.openxmlformats.org/officeDocument/2006/relationships/image" Target="../media/image162.wmf"/><Relationship Id="rId16" Type="http://schemas.openxmlformats.org/officeDocument/2006/relationships/image" Target="../media/image163.wmf"/><Relationship Id="rId17" Type="http://schemas.openxmlformats.org/officeDocument/2006/relationships/image" Target="../media/image164.wmf"/><Relationship Id="rId18" Type="http://schemas.openxmlformats.org/officeDocument/2006/relationships/image" Target="../media/image165.wmf"/><Relationship Id="rId19" Type="http://schemas.openxmlformats.org/officeDocument/2006/relationships/image" Target="../media/image166.wmf"/><Relationship Id="rId1" Type="http://schemas.openxmlformats.org/officeDocument/2006/relationships/image" Target="../media/image2.wmf"/><Relationship Id="rId2" Type="http://schemas.openxmlformats.org/officeDocument/2006/relationships/image" Target="../media/image150.wmf"/><Relationship Id="rId3" Type="http://schemas.openxmlformats.org/officeDocument/2006/relationships/image" Target="../media/image119.wmf"/><Relationship Id="rId4" Type="http://schemas.openxmlformats.org/officeDocument/2006/relationships/image" Target="../media/image151.wmf"/><Relationship Id="rId5" Type="http://schemas.openxmlformats.org/officeDocument/2006/relationships/image" Target="../media/image152.wmf"/><Relationship Id="rId6" Type="http://schemas.openxmlformats.org/officeDocument/2006/relationships/image" Target="../media/image153.wmf"/><Relationship Id="rId7" Type="http://schemas.openxmlformats.org/officeDocument/2006/relationships/image" Target="../media/image154.wmf"/><Relationship Id="rId8" Type="http://schemas.openxmlformats.org/officeDocument/2006/relationships/image" Target="../media/image1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4" Type="http://schemas.openxmlformats.org/officeDocument/2006/relationships/image" Target="../media/image170.wmf"/><Relationship Id="rId5" Type="http://schemas.openxmlformats.org/officeDocument/2006/relationships/image" Target="../media/image171.wmf"/><Relationship Id="rId6" Type="http://schemas.openxmlformats.org/officeDocument/2006/relationships/image" Target="../media/image172.wmf"/><Relationship Id="rId1" Type="http://schemas.openxmlformats.org/officeDocument/2006/relationships/image" Target="../media/image2.wmf"/><Relationship Id="rId2" Type="http://schemas.openxmlformats.org/officeDocument/2006/relationships/image" Target="../media/image1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Relationship Id="rId11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3.wmf"/><Relationship Id="rId12" Type="http://schemas.openxmlformats.org/officeDocument/2006/relationships/image" Target="../media/image184.wmf"/><Relationship Id="rId13" Type="http://schemas.openxmlformats.org/officeDocument/2006/relationships/image" Target="../media/image185.wmf"/><Relationship Id="rId1" Type="http://schemas.openxmlformats.org/officeDocument/2006/relationships/image" Target="../media/image173.wmf"/><Relationship Id="rId2" Type="http://schemas.openxmlformats.org/officeDocument/2006/relationships/image" Target="../media/image174.wmf"/><Relationship Id="rId3" Type="http://schemas.openxmlformats.org/officeDocument/2006/relationships/image" Target="../media/image175.wmf"/><Relationship Id="rId4" Type="http://schemas.openxmlformats.org/officeDocument/2006/relationships/image" Target="../media/image176.wmf"/><Relationship Id="rId5" Type="http://schemas.openxmlformats.org/officeDocument/2006/relationships/image" Target="../media/image177.wmf"/><Relationship Id="rId6" Type="http://schemas.openxmlformats.org/officeDocument/2006/relationships/image" Target="../media/image178.wmf"/><Relationship Id="rId7" Type="http://schemas.openxmlformats.org/officeDocument/2006/relationships/image" Target="../media/image179.wmf"/><Relationship Id="rId8" Type="http://schemas.openxmlformats.org/officeDocument/2006/relationships/image" Target="../media/image180.wmf"/><Relationship Id="rId9" Type="http://schemas.openxmlformats.org/officeDocument/2006/relationships/image" Target="../media/image181.wmf"/><Relationship Id="rId10" Type="http://schemas.openxmlformats.org/officeDocument/2006/relationships/image" Target="../media/image1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86.wmf"/><Relationship Id="rId3" Type="http://schemas.openxmlformats.org/officeDocument/2006/relationships/image" Target="../media/image18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4" Type="http://schemas.openxmlformats.org/officeDocument/2006/relationships/image" Target="../media/image190.wmf"/><Relationship Id="rId5" Type="http://schemas.openxmlformats.org/officeDocument/2006/relationships/image" Target="../media/image191.wmf"/><Relationship Id="rId6" Type="http://schemas.openxmlformats.org/officeDocument/2006/relationships/image" Target="../media/image192.wmf"/><Relationship Id="rId7" Type="http://schemas.openxmlformats.org/officeDocument/2006/relationships/image" Target="../media/image193.wmf"/><Relationship Id="rId8" Type="http://schemas.openxmlformats.org/officeDocument/2006/relationships/image" Target="../media/image194.wmf"/><Relationship Id="rId9" Type="http://schemas.openxmlformats.org/officeDocument/2006/relationships/image" Target="../media/image195.wmf"/><Relationship Id="rId10" Type="http://schemas.openxmlformats.org/officeDocument/2006/relationships/image" Target="../media/image196.wmf"/><Relationship Id="rId11" Type="http://schemas.openxmlformats.org/officeDocument/2006/relationships/image" Target="../media/image197.wmf"/><Relationship Id="rId1" Type="http://schemas.openxmlformats.org/officeDocument/2006/relationships/image" Target="../media/image2.wmf"/><Relationship Id="rId2" Type="http://schemas.openxmlformats.org/officeDocument/2006/relationships/image" Target="../media/image188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0.wmf"/><Relationship Id="rId12" Type="http://schemas.openxmlformats.org/officeDocument/2006/relationships/image" Target="../media/image211.wmf"/><Relationship Id="rId13" Type="http://schemas.openxmlformats.org/officeDocument/2006/relationships/image" Target="../media/image212.wmf"/><Relationship Id="rId1" Type="http://schemas.openxmlformats.org/officeDocument/2006/relationships/image" Target="../media/image2.wmf"/><Relationship Id="rId2" Type="http://schemas.openxmlformats.org/officeDocument/2006/relationships/image" Target="../media/image201.wmf"/><Relationship Id="rId3" Type="http://schemas.openxmlformats.org/officeDocument/2006/relationships/image" Target="../media/image202.wmf"/><Relationship Id="rId4" Type="http://schemas.openxmlformats.org/officeDocument/2006/relationships/image" Target="../media/image203.wmf"/><Relationship Id="rId5" Type="http://schemas.openxmlformats.org/officeDocument/2006/relationships/image" Target="../media/image204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Relationship Id="rId9" Type="http://schemas.openxmlformats.org/officeDocument/2006/relationships/image" Target="../media/image208.wmf"/><Relationship Id="rId10" Type="http://schemas.openxmlformats.org/officeDocument/2006/relationships/image" Target="../media/image20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4" Type="http://schemas.openxmlformats.org/officeDocument/2006/relationships/image" Target="../media/image216.wmf"/><Relationship Id="rId5" Type="http://schemas.openxmlformats.org/officeDocument/2006/relationships/image" Target="../media/image217.wmf"/><Relationship Id="rId6" Type="http://schemas.openxmlformats.org/officeDocument/2006/relationships/image" Target="../media/image218.wmf"/><Relationship Id="rId7" Type="http://schemas.openxmlformats.org/officeDocument/2006/relationships/image" Target="../media/image219.wmf"/><Relationship Id="rId8" Type="http://schemas.openxmlformats.org/officeDocument/2006/relationships/image" Target="../media/image220.wmf"/><Relationship Id="rId9" Type="http://schemas.openxmlformats.org/officeDocument/2006/relationships/image" Target="../media/image221.wmf"/><Relationship Id="rId10" Type="http://schemas.openxmlformats.org/officeDocument/2006/relationships/image" Target="../media/image222.wmf"/><Relationship Id="rId1" Type="http://schemas.openxmlformats.org/officeDocument/2006/relationships/image" Target="../media/image2.wmf"/><Relationship Id="rId2" Type="http://schemas.openxmlformats.org/officeDocument/2006/relationships/image" Target="../media/image2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wmf"/><Relationship Id="rId1" Type="http://schemas.openxmlformats.org/officeDocument/2006/relationships/image" Target="../media/image2.wmf"/><Relationship Id="rId2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ict"/><Relationship Id="rId4" Type="http://schemas.openxmlformats.org/officeDocument/2006/relationships/image" Target="../media/image24.wmf"/><Relationship Id="rId1" Type="http://schemas.openxmlformats.org/officeDocument/2006/relationships/image" Target="../media/image2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wmf"/><Relationship Id="rId12" Type="http://schemas.openxmlformats.org/officeDocument/2006/relationships/image" Target="../media/image36.wmf"/><Relationship Id="rId13" Type="http://schemas.openxmlformats.org/officeDocument/2006/relationships/image" Target="../media/image37.wmf"/><Relationship Id="rId14" Type="http://schemas.openxmlformats.org/officeDocument/2006/relationships/image" Target="../media/image38.wmf"/><Relationship Id="rId15" Type="http://schemas.openxmlformats.org/officeDocument/2006/relationships/image" Target="../media/image39.wmf"/><Relationship Id="rId16" Type="http://schemas.openxmlformats.org/officeDocument/2006/relationships/image" Target="../media/image40.wmf"/><Relationship Id="rId17" Type="http://schemas.openxmlformats.org/officeDocument/2006/relationships/image" Target="../media/image41.wmf"/><Relationship Id="rId18" Type="http://schemas.openxmlformats.org/officeDocument/2006/relationships/image" Target="../media/image42.wmf"/><Relationship Id="rId1" Type="http://schemas.openxmlformats.org/officeDocument/2006/relationships/image" Target="../media/image2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Relationship Id="rId4" Type="http://schemas.openxmlformats.org/officeDocument/2006/relationships/image" Target="../media/image28.pict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4" Type="http://schemas.openxmlformats.org/officeDocument/2006/relationships/image" Target="../media/image55.wmf"/><Relationship Id="rId1" Type="http://schemas.openxmlformats.org/officeDocument/2006/relationships/image" Target="../media/image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Relationship Id="rId1" Type="http://schemas.openxmlformats.org/officeDocument/2006/relationships/image" Target="../media/image2.wmf"/><Relationship Id="rId2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wmf"/><Relationship Id="rId12" Type="http://schemas.openxmlformats.org/officeDocument/2006/relationships/image" Target="../media/image78.wmf"/><Relationship Id="rId13" Type="http://schemas.openxmlformats.org/officeDocument/2006/relationships/image" Target="../media/image79.pict"/><Relationship Id="rId14" Type="http://schemas.openxmlformats.org/officeDocument/2006/relationships/image" Target="../media/image80.wmf"/><Relationship Id="rId15" Type="http://schemas.openxmlformats.org/officeDocument/2006/relationships/image" Target="../media/image81.wmf"/><Relationship Id="rId16" Type="http://schemas.openxmlformats.org/officeDocument/2006/relationships/image" Target="../media/image82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wmf"/><Relationship Id="rId6" Type="http://schemas.openxmlformats.org/officeDocument/2006/relationships/image" Target="../media/image72.wmf"/><Relationship Id="rId7" Type="http://schemas.openxmlformats.org/officeDocument/2006/relationships/image" Target="../media/image73.wmf"/><Relationship Id="rId8" Type="http://schemas.openxmlformats.org/officeDocument/2006/relationships/image" Target="../media/image74.wmf"/><Relationship Id="rId9" Type="http://schemas.openxmlformats.org/officeDocument/2006/relationships/image" Target="../media/image75.wmf"/><Relationship Id="rId10" Type="http://schemas.openxmlformats.org/officeDocument/2006/relationships/image" Target="../media/image76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oleObject" Target="../embeddings/oleObject96.bin"/><Relationship Id="rId13" Type="http://schemas.openxmlformats.org/officeDocument/2006/relationships/oleObject" Target="../embeddings/oleObject97.bin"/><Relationship Id="rId14" Type="http://schemas.openxmlformats.org/officeDocument/2006/relationships/oleObject" Target="../embeddings/oleObject98.bin"/><Relationship Id="rId15" Type="http://schemas.openxmlformats.org/officeDocument/2006/relationships/oleObject" Target="../embeddings/oleObject99.bin"/><Relationship Id="rId16" Type="http://schemas.openxmlformats.org/officeDocument/2006/relationships/oleObject" Target="../embeddings/oleObject100.bin"/><Relationship Id="rId17" Type="http://schemas.openxmlformats.org/officeDocument/2006/relationships/oleObject" Target="../embeddings/oleObject101.bin"/><Relationship Id="rId18" Type="http://schemas.openxmlformats.org/officeDocument/2006/relationships/oleObject" Target="../embeddings/oleObject10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7.bin"/><Relationship Id="rId4" Type="http://schemas.openxmlformats.org/officeDocument/2006/relationships/oleObject" Target="../embeddings/oleObject88.bin"/><Relationship Id="rId5" Type="http://schemas.openxmlformats.org/officeDocument/2006/relationships/oleObject" Target="../embeddings/oleObject89.bin"/><Relationship Id="rId6" Type="http://schemas.openxmlformats.org/officeDocument/2006/relationships/oleObject" Target="../embeddings/oleObject90.bin"/><Relationship Id="rId7" Type="http://schemas.openxmlformats.org/officeDocument/2006/relationships/oleObject" Target="../embeddings/oleObject91.bin"/><Relationship Id="rId8" Type="http://schemas.openxmlformats.org/officeDocument/2006/relationships/oleObject" Target="../embeddings/oleObject92.bin"/><Relationship Id="rId9" Type="http://schemas.openxmlformats.org/officeDocument/2006/relationships/oleObject" Target="../embeddings/oleObject93.bin"/><Relationship Id="rId10" Type="http://schemas.openxmlformats.org/officeDocument/2006/relationships/oleObject" Target="../embeddings/oleObject9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3.bin"/><Relationship Id="rId5" Type="http://schemas.openxmlformats.org/officeDocument/2006/relationships/oleObject" Target="../embeddings/oleObject104.bin"/><Relationship Id="rId6" Type="http://schemas.openxmlformats.org/officeDocument/2006/relationships/oleObject" Target="../embeddings/oleObject105.bin"/><Relationship Id="rId7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4.bin"/><Relationship Id="rId12" Type="http://schemas.openxmlformats.org/officeDocument/2006/relationships/image" Target="../media/image94.jpeg"/><Relationship Id="rId13" Type="http://schemas.openxmlformats.org/officeDocument/2006/relationships/oleObject" Target="../embeddings/oleObject115.bin"/><Relationship Id="rId14" Type="http://schemas.openxmlformats.org/officeDocument/2006/relationships/oleObject" Target="../embeddings/oleObject116.bin"/><Relationship Id="rId15" Type="http://schemas.openxmlformats.org/officeDocument/2006/relationships/oleObject" Target="../embeddings/oleObject117.bin"/><Relationship Id="rId16" Type="http://schemas.openxmlformats.org/officeDocument/2006/relationships/oleObject" Target="../embeddings/oleObject118.bin"/><Relationship Id="rId17" Type="http://schemas.openxmlformats.org/officeDocument/2006/relationships/oleObject" Target="../embeddings/oleObject119.bin"/><Relationship Id="rId18" Type="http://schemas.openxmlformats.org/officeDocument/2006/relationships/oleObject" Target="../embeddings/oleObject12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7.bin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7" Type="http://schemas.openxmlformats.org/officeDocument/2006/relationships/oleObject" Target="../embeddings/oleObject110.bin"/><Relationship Id="rId8" Type="http://schemas.openxmlformats.org/officeDocument/2006/relationships/oleObject" Target="../embeddings/oleObject111.bin"/><Relationship Id="rId9" Type="http://schemas.openxmlformats.org/officeDocument/2006/relationships/oleObject" Target="../embeddings/oleObject112.bin"/><Relationship Id="rId10" Type="http://schemas.openxmlformats.org/officeDocument/2006/relationships/oleObject" Target="../embeddings/oleObject1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4" Type="http://schemas.openxmlformats.org/officeDocument/2006/relationships/oleObject" Target="../embeddings/oleObject122.bin"/><Relationship Id="rId5" Type="http://schemas.openxmlformats.org/officeDocument/2006/relationships/oleObject" Target="../embeddings/oleObject123.bin"/><Relationship Id="rId6" Type="http://schemas.openxmlformats.org/officeDocument/2006/relationships/oleObject" Target="../embeddings/oleObject1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2.bin"/><Relationship Id="rId12" Type="http://schemas.openxmlformats.org/officeDocument/2006/relationships/oleObject" Target="../embeddings/oleObject133.bin"/><Relationship Id="rId13" Type="http://schemas.openxmlformats.org/officeDocument/2006/relationships/oleObject" Target="../embeddings/oleObject134.bin"/><Relationship Id="rId14" Type="http://schemas.openxmlformats.org/officeDocument/2006/relationships/oleObject" Target="../embeddings/oleObject135.bin"/><Relationship Id="rId15" Type="http://schemas.openxmlformats.org/officeDocument/2006/relationships/oleObject" Target="../embeddings/oleObject136.bin"/><Relationship Id="rId16" Type="http://schemas.openxmlformats.org/officeDocument/2006/relationships/oleObject" Target="../embeddings/oleObject137.bin"/><Relationship Id="rId17" Type="http://schemas.openxmlformats.org/officeDocument/2006/relationships/oleObject" Target="../embeddings/oleObject138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125.bin"/><Relationship Id="rId5" Type="http://schemas.openxmlformats.org/officeDocument/2006/relationships/oleObject" Target="../embeddings/oleObject126.bin"/><Relationship Id="rId6" Type="http://schemas.openxmlformats.org/officeDocument/2006/relationships/oleObject" Target="../embeddings/oleObject127.bin"/><Relationship Id="rId7" Type="http://schemas.openxmlformats.org/officeDocument/2006/relationships/oleObject" Target="../embeddings/oleObject128.bin"/><Relationship Id="rId8" Type="http://schemas.openxmlformats.org/officeDocument/2006/relationships/oleObject" Target="../embeddings/oleObject129.bin"/><Relationship Id="rId9" Type="http://schemas.openxmlformats.org/officeDocument/2006/relationships/oleObject" Target="../embeddings/oleObject130.bin"/><Relationship Id="rId10" Type="http://schemas.openxmlformats.org/officeDocument/2006/relationships/oleObject" Target="../embeddings/oleObject131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6.bin"/><Relationship Id="rId12" Type="http://schemas.openxmlformats.org/officeDocument/2006/relationships/oleObject" Target="../embeddings/oleObject147.bin"/><Relationship Id="rId13" Type="http://schemas.openxmlformats.org/officeDocument/2006/relationships/oleObject" Target="../embeddings/oleObject148.bin"/><Relationship Id="rId14" Type="http://schemas.openxmlformats.org/officeDocument/2006/relationships/oleObject" Target="../embeddings/oleObject149.bin"/><Relationship Id="rId15" Type="http://schemas.openxmlformats.org/officeDocument/2006/relationships/oleObject" Target="../embeddings/oleObject150.bin"/><Relationship Id="rId16" Type="http://schemas.openxmlformats.org/officeDocument/2006/relationships/oleObject" Target="../embeddings/oleObject151.bin"/><Relationship Id="rId17" Type="http://schemas.openxmlformats.org/officeDocument/2006/relationships/oleObject" Target="../embeddings/oleObject15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6.jpeg"/><Relationship Id="rId4" Type="http://schemas.openxmlformats.org/officeDocument/2006/relationships/oleObject" Target="../embeddings/oleObject139.bin"/><Relationship Id="rId5" Type="http://schemas.openxmlformats.org/officeDocument/2006/relationships/oleObject" Target="../embeddings/oleObject140.bin"/><Relationship Id="rId6" Type="http://schemas.openxmlformats.org/officeDocument/2006/relationships/oleObject" Target="../embeddings/oleObject141.bin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9" Type="http://schemas.openxmlformats.org/officeDocument/2006/relationships/oleObject" Target="../embeddings/oleObject144.bin"/><Relationship Id="rId10" Type="http://schemas.openxmlformats.org/officeDocument/2006/relationships/oleObject" Target="../embeddings/oleObject145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0.bin"/><Relationship Id="rId12" Type="http://schemas.openxmlformats.org/officeDocument/2006/relationships/oleObject" Target="../embeddings/oleObject161.bin"/><Relationship Id="rId13" Type="http://schemas.openxmlformats.org/officeDocument/2006/relationships/oleObject" Target="../embeddings/oleObject162.bin"/><Relationship Id="rId14" Type="http://schemas.openxmlformats.org/officeDocument/2006/relationships/oleObject" Target="../embeddings/oleObject163.bin"/><Relationship Id="rId15" Type="http://schemas.openxmlformats.org/officeDocument/2006/relationships/oleObject" Target="../embeddings/oleObject164.bin"/><Relationship Id="rId16" Type="http://schemas.openxmlformats.org/officeDocument/2006/relationships/oleObject" Target="../embeddings/oleObject165.bin"/><Relationship Id="rId17" Type="http://schemas.openxmlformats.org/officeDocument/2006/relationships/oleObject" Target="../embeddings/oleObject166.bin"/><Relationship Id="rId18" Type="http://schemas.openxmlformats.org/officeDocument/2006/relationships/oleObject" Target="../embeddings/oleObject167.bin"/><Relationship Id="rId19" Type="http://schemas.openxmlformats.org/officeDocument/2006/relationships/oleObject" Target="../embeddings/oleObject168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8.jpeg"/><Relationship Id="rId4" Type="http://schemas.openxmlformats.org/officeDocument/2006/relationships/oleObject" Target="../embeddings/oleObject153.bin"/><Relationship Id="rId5" Type="http://schemas.openxmlformats.org/officeDocument/2006/relationships/oleObject" Target="../embeddings/oleObject154.bin"/><Relationship Id="rId6" Type="http://schemas.openxmlformats.org/officeDocument/2006/relationships/oleObject" Target="../embeddings/oleObject155.bin"/><Relationship Id="rId7" Type="http://schemas.openxmlformats.org/officeDocument/2006/relationships/oleObject" Target="../embeddings/oleObject156.bin"/><Relationship Id="rId8" Type="http://schemas.openxmlformats.org/officeDocument/2006/relationships/oleObject" Target="../embeddings/oleObject157.bin"/><Relationship Id="rId9" Type="http://schemas.openxmlformats.org/officeDocument/2006/relationships/oleObject" Target="../embeddings/oleObject158.bin"/><Relationship Id="rId10" Type="http://schemas.openxmlformats.org/officeDocument/2006/relationships/oleObject" Target="../embeddings/oleObject159.bin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7.bin"/><Relationship Id="rId12" Type="http://schemas.openxmlformats.org/officeDocument/2006/relationships/oleObject" Target="../embeddings/oleObject17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9.bin"/><Relationship Id="rId4" Type="http://schemas.openxmlformats.org/officeDocument/2006/relationships/oleObject" Target="../embeddings/oleObject170.bin"/><Relationship Id="rId5" Type="http://schemas.openxmlformats.org/officeDocument/2006/relationships/oleObject" Target="../embeddings/oleObject171.bin"/><Relationship Id="rId6" Type="http://schemas.openxmlformats.org/officeDocument/2006/relationships/oleObject" Target="../embeddings/oleObject172.bin"/><Relationship Id="rId7" Type="http://schemas.openxmlformats.org/officeDocument/2006/relationships/oleObject" Target="../embeddings/oleObject173.bin"/><Relationship Id="rId8" Type="http://schemas.openxmlformats.org/officeDocument/2006/relationships/oleObject" Target="../embeddings/oleObject174.bin"/><Relationship Id="rId9" Type="http://schemas.openxmlformats.org/officeDocument/2006/relationships/oleObject" Target="../embeddings/oleObject175.bin"/><Relationship Id="rId10" Type="http://schemas.openxmlformats.org/officeDocument/2006/relationships/oleObject" Target="../embeddings/oleObject176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7.bin"/><Relationship Id="rId12" Type="http://schemas.openxmlformats.org/officeDocument/2006/relationships/oleObject" Target="../embeddings/oleObject188.bin"/><Relationship Id="rId13" Type="http://schemas.openxmlformats.org/officeDocument/2006/relationships/oleObject" Target="../embeddings/oleObject189.bin"/><Relationship Id="rId14" Type="http://schemas.openxmlformats.org/officeDocument/2006/relationships/oleObject" Target="../embeddings/oleObject190.bin"/><Relationship Id="rId15" Type="http://schemas.openxmlformats.org/officeDocument/2006/relationships/oleObject" Target="../embeddings/oleObject191.bin"/><Relationship Id="rId16" Type="http://schemas.openxmlformats.org/officeDocument/2006/relationships/oleObject" Target="../embeddings/oleObject19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9.bin"/><Relationship Id="rId4" Type="http://schemas.openxmlformats.org/officeDocument/2006/relationships/oleObject" Target="../embeddings/oleObject180.bin"/><Relationship Id="rId5" Type="http://schemas.openxmlformats.org/officeDocument/2006/relationships/oleObject" Target="../embeddings/oleObject181.bin"/><Relationship Id="rId6" Type="http://schemas.openxmlformats.org/officeDocument/2006/relationships/oleObject" Target="../embeddings/oleObject182.bin"/><Relationship Id="rId7" Type="http://schemas.openxmlformats.org/officeDocument/2006/relationships/oleObject" Target="../embeddings/oleObject183.bin"/><Relationship Id="rId8" Type="http://schemas.openxmlformats.org/officeDocument/2006/relationships/oleObject" Target="../embeddings/oleObject184.bin"/><Relationship Id="rId9" Type="http://schemas.openxmlformats.org/officeDocument/2006/relationships/oleObject" Target="../embeddings/oleObject185.bin"/><Relationship Id="rId10" Type="http://schemas.openxmlformats.org/officeDocument/2006/relationships/oleObject" Target="../embeddings/oleObject18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93.bin"/><Relationship Id="rId5" Type="http://schemas.openxmlformats.org/officeDocument/2006/relationships/oleObject" Target="../embeddings/oleObject194.bin"/><Relationship Id="rId6" Type="http://schemas.openxmlformats.org/officeDocument/2006/relationships/oleObject" Target="../embeddings/oleObject195.bin"/><Relationship Id="rId7" Type="http://schemas.openxmlformats.org/officeDocument/2006/relationships/oleObject" Target="../embeddings/oleObject19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02.bin"/><Relationship Id="rId20" Type="http://schemas.openxmlformats.org/officeDocument/2006/relationships/oleObject" Target="../embeddings/oleObject213.bin"/><Relationship Id="rId21" Type="http://schemas.openxmlformats.org/officeDocument/2006/relationships/oleObject" Target="../embeddings/oleObject214.bin"/><Relationship Id="rId22" Type="http://schemas.openxmlformats.org/officeDocument/2006/relationships/oleObject" Target="../embeddings/oleObject215.bin"/><Relationship Id="rId23" Type="http://schemas.openxmlformats.org/officeDocument/2006/relationships/oleObject" Target="../embeddings/oleObject216.bin"/><Relationship Id="rId24" Type="http://schemas.openxmlformats.org/officeDocument/2006/relationships/oleObject" Target="../embeddings/oleObject217.bin"/><Relationship Id="rId25" Type="http://schemas.openxmlformats.org/officeDocument/2006/relationships/oleObject" Target="../embeddings/oleObject218.bin"/><Relationship Id="rId26" Type="http://schemas.openxmlformats.org/officeDocument/2006/relationships/oleObject" Target="../embeddings/oleObject219.bin"/><Relationship Id="rId10" Type="http://schemas.openxmlformats.org/officeDocument/2006/relationships/oleObject" Target="../embeddings/oleObject203.bin"/><Relationship Id="rId11" Type="http://schemas.openxmlformats.org/officeDocument/2006/relationships/oleObject" Target="../embeddings/oleObject204.bin"/><Relationship Id="rId12" Type="http://schemas.openxmlformats.org/officeDocument/2006/relationships/oleObject" Target="../embeddings/oleObject205.bin"/><Relationship Id="rId13" Type="http://schemas.openxmlformats.org/officeDocument/2006/relationships/oleObject" Target="../embeddings/oleObject206.bin"/><Relationship Id="rId14" Type="http://schemas.openxmlformats.org/officeDocument/2006/relationships/oleObject" Target="../embeddings/oleObject207.bin"/><Relationship Id="rId15" Type="http://schemas.openxmlformats.org/officeDocument/2006/relationships/oleObject" Target="../embeddings/oleObject208.bin"/><Relationship Id="rId16" Type="http://schemas.openxmlformats.org/officeDocument/2006/relationships/oleObject" Target="../embeddings/oleObject209.bin"/><Relationship Id="rId17" Type="http://schemas.openxmlformats.org/officeDocument/2006/relationships/oleObject" Target="../embeddings/oleObject210.bin"/><Relationship Id="rId18" Type="http://schemas.openxmlformats.org/officeDocument/2006/relationships/oleObject" Target="../embeddings/oleObject211.bin"/><Relationship Id="rId19" Type="http://schemas.openxmlformats.org/officeDocument/2006/relationships/oleObject" Target="../embeddings/oleObject21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197.bin"/><Relationship Id="rId5" Type="http://schemas.openxmlformats.org/officeDocument/2006/relationships/oleObject" Target="../embeddings/oleObject198.bin"/><Relationship Id="rId6" Type="http://schemas.openxmlformats.org/officeDocument/2006/relationships/oleObject" Target="../embeddings/oleObject199.bin"/><Relationship Id="rId7" Type="http://schemas.openxmlformats.org/officeDocument/2006/relationships/oleObject" Target="../embeddings/oleObject200.bin"/><Relationship Id="rId8" Type="http://schemas.openxmlformats.org/officeDocument/2006/relationships/oleObject" Target="../embeddings/oleObject201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7.bin"/><Relationship Id="rId12" Type="http://schemas.openxmlformats.org/officeDocument/2006/relationships/oleObject" Target="../embeddings/oleObject228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220.bin"/><Relationship Id="rId5" Type="http://schemas.openxmlformats.org/officeDocument/2006/relationships/oleObject" Target="../embeddings/oleObject221.bin"/><Relationship Id="rId6" Type="http://schemas.openxmlformats.org/officeDocument/2006/relationships/oleObject" Target="../embeddings/oleObject222.bin"/><Relationship Id="rId7" Type="http://schemas.openxmlformats.org/officeDocument/2006/relationships/oleObject" Target="../embeddings/oleObject223.bin"/><Relationship Id="rId8" Type="http://schemas.openxmlformats.org/officeDocument/2006/relationships/oleObject" Target="../embeddings/oleObject224.bin"/><Relationship Id="rId9" Type="http://schemas.openxmlformats.org/officeDocument/2006/relationships/oleObject" Target="../embeddings/oleObject225.bin"/><Relationship Id="rId10" Type="http://schemas.openxmlformats.org/officeDocument/2006/relationships/oleObject" Target="../embeddings/oleObject226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6.bin"/><Relationship Id="rId12" Type="http://schemas.openxmlformats.org/officeDocument/2006/relationships/oleObject" Target="../embeddings/oleObject237.bin"/><Relationship Id="rId13" Type="http://schemas.openxmlformats.org/officeDocument/2006/relationships/oleObject" Target="../embeddings/oleObject238.bin"/><Relationship Id="rId14" Type="http://schemas.openxmlformats.org/officeDocument/2006/relationships/oleObject" Target="../embeddings/oleObject239.bin"/><Relationship Id="rId15" Type="http://schemas.openxmlformats.org/officeDocument/2006/relationships/oleObject" Target="../embeddings/oleObject240.bin"/><Relationship Id="rId16" Type="http://schemas.openxmlformats.org/officeDocument/2006/relationships/oleObject" Target="../embeddings/oleObject24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9.jpeg"/><Relationship Id="rId4" Type="http://schemas.openxmlformats.org/officeDocument/2006/relationships/oleObject" Target="../embeddings/oleObject229.bin"/><Relationship Id="rId5" Type="http://schemas.openxmlformats.org/officeDocument/2006/relationships/oleObject" Target="../embeddings/oleObject230.bin"/><Relationship Id="rId6" Type="http://schemas.openxmlformats.org/officeDocument/2006/relationships/oleObject" Target="../embeddings/oleObject231.bin"/><Relationship Id="rId7" Type="http://schemas.openxmlformats.org/officeDocument/2006/relationships/oleObject" Target="../embeddings/oleObject232.bin"/><Relationship Id="rId8" Type="http://schemas.openxmlformats.org/officeDocument/2006/relationships/oleObject" Target="../embeddings/oleObject233.bin"/><Relationship Id="rId9" Type="http://schemas.openxmlformats.org/officeDocument/2006/relationships/oleObject" Target="../embeddings/oleObject234.bin"/><Relationship Id="rId10" Type="http://schemas.openxmlformats.org/officeDocument/2006/relationships/oleObject" Target="../embeddings/oleObject23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oleObject" Target="../embeddings/oleObject242.bin"/><Relationship Id="rId5" Type="http://schemas.openxmlformats.org/officeDocument/2006/relationships/oleObject" Target="../embeddings/oleObject243.bin"/><Relationship Id="rId6" Type="http://schemas.openxmlformats.org/officeDocument/2006/relationships/oleObject" Target="../embeddings/oleObject244.bin"/><Relationship Id="rId7" Type="http://schemas.openxmlformats.org/officeDocument/2006/relationships/oleObject" Target="../embeddings/oleObject245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oleObject" Target="../embeddings/oleObject246.bin"/><Relationship Id="rId5" Type="http://schemas.openxmlformats.org/officeDocument/2006/relationships/oleObject" Target="../embeddings/oleObject247.bin"/><Relationship Id="rId6" Type="http://schemas.openxmlformats.org/officeDocument/2006/relationships/oleObject" Target="../embeddings/oleObject248.bin"/><Relationship Id="rId7" Type="http://schemas.openxmlformats.org/officeDocument/2006/relationships/oleObject" Target="../embeddings/oleObject249.bin"/><Relationship Id="rId8" Type="http://schemas.openxmlformats.org/officeDocument/2006/relationships/oleObject" Target="../embeddings/oleObject250.bin"/><Relationship Id="rId9" Type="http://schemas.openxmlformats.org/officeDocument/2006/relationships/oleObject" Target="../embeddings/oleObject251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7.bin"/><Relationship Id="rId12" Type="http://schemas.openxmlformats.org/officeDocument/2006/relationships/oleObject" Target="../embeddings/oleObject258.bin"/><Relationship Id="rId13" Type="http://schemas.openxmlformats.org/officeDocument/2006/relationships/oleObject" Target="../embeddings/oleObject259.bin"/><Relationship Id="rId14" Type="http://schemas.openxmlformats.org/officeDocument/2006/relationships/oleObject" Target="../embeddings/oleObject260.bin"/><Relationship Id="rId15" Type="http://schemas.openxmlformats.org/officeDocument/2006/relationships/oleObject" Target="../embeddings/oleObject261.bin"/><Relationship Id="rId16" Type="http://schemas.openxmlformats.org/officeDocument/2006/relationships/oleObject" Target="../embeddings/oleObject262.bin"/><Relationship Id="rId17" Type="http://schemas.openxmlformats.org/officeDocument/2006/relationships/oleObject" Target="../embeddings/oleObject263.bin"/><Relationship Id="rId18" Type="http://schemas.openxmlformats.org/officeDocument/2006/relationships/oleObject" Target="../embeddings/oleObject264.bin"/><Relationship Id="rId19" Type="http://schemas.openxmlformats.org/officeDocument/2006/relationships/oleObject" Target="../embeddings/oleObject26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8.jpeg"/><Relationship Id="rId4" Type="http://schemas.openxmlformats.org/officeDocument/2006/relationships/image" Target="../media/image199.jpeg"/><Relationship Id="rId5" Type="http://schemas.openxmlformats.org/officeDocument/2006/relationships/image" Target="../media/image200.jpeg"/><Relationship Id="rId6" Type="http://schemas.openxmlformats.org/officeDocument/2006/relationships/oleObject" Target="../embeddings/oleObject252.bin"/><Relationship Id="rId7" Type="http://schemas.openxmlformats.org/officeDocument/2006/relationships/oleObject" Target="../embeddings/oleObject253.bin"/><Relationship Id="rId8" Type="http://schemas.openxmlformats.org/officeDocument/2006/relationships/oleObject" Target="../embeddings/oleObject254.bin"/><Relationship Id="rId9" Type="http://schemas.openxmlformats.org/officeDocument/2006/relationships/oleObject" Target="../embeddings/oleObject255.bin"/><Relationship Id="rId10" Type="http://schemas.openxmlformats.org/officeDocument/2006/relationships/oleObject" Target="../embeddings/oleObject256.bin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3.bin"/><Relationship Id="rId12" Type="http://schemas.openxmlformats.org/officeDocument/2006/relationships/oleObject" Target="../embeddings/oleObject274.bin"/><Relationship Id="rId13" Type="http://schemas.openxmlformats.org/officeDocument/2006/relationships/oleObject" Target="../embeddings/oleObject275.bin"/><Relationship Id="rId14" Type="http://schemas.openxmlformats.org/officeDocument/2006/relationships/oleObject" Target="../embeddings/oleObject276.bin"/><Relationship Id="rId15" Type="http://schemas.openxmlformats.org/officeDocument/2006/relationships/oleObject" Target="../embeddings/oleObject277.bin"/><Relationship Id="rId16" Type="http://schemas.openxmlformats.org/officeDocument/2006/relationships/oleObject" Target="../embeddings/oleObject278.bin"/><Relationship Id="rId17" Type="http://schemas.openxmlformats.org/officeDocument/2006/relationships/oleObject" Target="../embeddings/oleObject279.bin"/><Relationship Id="rId18" Type="http://schemas.openxmlformats.org/officeDocument/2006/relationships/oleObject" Target="../embeddings/oleObject280.bin"/><Relationship Id="rId19" Type="http://schemas.openxmlformats.org/officeDocument/2006/relationships/oleObject" Target="../embeddings/oleObject28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3.jpeg"/><Relationship Id="rId4" Type="http://schemas.openxmlformats.org/officeDocument/2006/relationships/oleObject" Target="../embeddings/oleObject266.bin"/><Relationship Id="rId5" Type="http://schemas.openxmlformats.org/officeDocument/2006/relationships/oleObject" Target="../embeddings/oleObject267.bin"/><Relationship Id="rId6" Type="http://schemas.openxmlformats.org/officeDocument/2006/relationships/oleObject" Target="../embeddings/oleObject268.bin"/><Relationship Id="rId7" Type="http://schemas.openxmlformats.org/officeDocument/2006/relationships/oleObject" Target="../embeddings/oleObject269.bin"/><Relationship Id="rId8" Type="http://schemas.openxmlformats.org/officeDocument/2006/relationships/oleObject" Target="../embeddings/oleObject270.bin"/><Relationship Id="rId9" Type="http://schemas.openxmlformats.org/officeDocument/2006/relationships/oleObject" Target="../embeddings/oleObject271.bin"/><Relationship Id="rId10" Type="http://schemas.openxmlformats.org/officeDocument/2006/relationships/oleObject" Target="../embeddings/oleObject272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9.bin"/><Relationship Id="rId12" Type="http://schemas.openxmlformats.org/officeDocument/2006/relationships/oleObject" Target="../embeddings/oleObject290.bin"/><Relationship Id="rId13" Type="http://schemas.openxmlformats.org/officeDocument/2006/relationships/oleObject" Target="../embeddings/oleObject291.bin"/><Relationship Id="rId14" Type="http://schemas.openxmlformats.org/officeDocument/2006/relationships/oleObject" Target="../embeddings/oleObject292.bin"/><Relationship Id="rId15" Type="http://schemas.openxmlformats.org/officeDocument/2006/relationships/oleObject" Target="../embeddings/oleObject293.bin"/><Relationship Id="rId16" Type="http://schemas.openxmlformats.org/officeDocument/2006/relationships/oleObject" Target="../embeddings/oleObject294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3.jpeg"/><Relationship Id="rId4" Type="http://schemas.openxmlformats.org/officeDocument/2006/relationships/oleObject" Target="../embeddings/oleObject282.bin"/><Relationship Id="rId5" Type="http://schemas.openxmlformats.org/officeDocument/2006/relationships/oleObject" Target="../embeddings/oleObject283.bin"/><Relationship Id="rId6" Type="http://schemas.openxmlformats.org/officeDocument/2006/relationships/oleObject" Target="../embeddings/oleObject284.bin"/><Relationship Id="rId7" Type="http://schemas.openxmlformats.org/officeDocument/2006/relationships/oleObject" Target="../embeddings/oleObject285.bin"/><Relationship Id="rId8" Type="http://schemas.openxmlformats.org/officeDocument/2006/relationships/oleObject" Target="../embeddings/oleObject286.bin"/><Relationship Id="rId9" Type="http://schemas.openxmlformats.org/officeDocument/2006/relationships/oleObject" Target="../embeddings/oleObject287.bin"/><Relationship Id="rId10" Type="http://schemas.openxmlformats.org/officeDocument/2006/relationships/oleObject" Target="../embeddings/oleObject28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oleObject" Target="../embeddings/oleObject13.bin"/><Relationship Id="rId13" Type="http://schemas.openxmlformats.org/officeDocument/2006/relationships/oleObject" Target="../embeddings/oleObject14.bin"/><Relationship Id="rId14" Type="http://schemas.openxmlformats.org/officeDocument/2006/relationships/oleObject" Target="../embeddings/oleObject15.bin"/><Relationship Id="rId15" Type="http://schemas.openxmlformats.org/officeDocument/2006/relationships/oleObject" Target="../embeddings/oleObject16.bin"/><Relationship Id="rId16" Type="http://schemas.openxmlformats.org/officeDocument/2006/relationships/oleObject" Target="../embeddings/oleObject17.bin"/><Relationship Id="rId17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5.bin"/><Relationship Id="rId12" Type="http://schemas.openxmlformats.org/officeDocument/2006/relationships/oleObject" Target="../embeddings/oleObject26.bin"/><Relationship Id="rId13" Type="http://schemas.openxmlformats.org/officeDocument/2006/relationships/oleObject" Target="../embeddings/oleObject27.bin"/><Relationship Id="rId14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29.bin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oleObject" Target="../embeddings/oleObject34.bin"/><Relationship Id="rId10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oleObject" Target="../embeddings/oleObject53.bin"/><Relationship Id="rId21" Type="http://schemas.openxmlformats.org/officeDocument/2006/relationships/oleObject" Target="../embeddings/oleObject54.bin"/><Relationship Id="rId22" Type="http://schemas.openxmlformats.org/officeDocument/2006/relationships/oleObject" Target="../embeddings/oleObject55.bin"/><Relationship Id="rId23" Type="http://schemas.openxmlformats.org/officeDocument/2006/relationships/oleObject" Target="../embeddings/oleObject56.bin"/><Relationship Id="rId10" Type="http://schemas.openxmlformats.org/officeDocument/2006/relationships/oleObject" Target="../embeddings/oleObject43.bin"/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oleObject" Target="../embeddings/oleObject46.bin"/><Relationship Id="rId14" Type="http://schemas.openxmlformats.org/officeDocument/2006/relationships/oleObject" Target="../embeddings/oleObject47.bin"/><Relationship Id="rId15" Type="http://schemas.openxmlformats.org/officeDocument/2006/relationships/oleObject" Target="../embeddings/oleObject48.bin"/><Relationship Id="rId16" Type="http://schemas.openxmlformats.org/officeDocument/2006/relationships/oleObject" Target="../embeddings/oleObject49.bin"/><Relationship Id="rId17" Type="http://schemas.openxmlformats.org/officeDocument/2006/relationships/oleObject" Target="../embeddings/oleObject50.bin"/><Relationship Id="rId18" Type="http://schemas.openxmlformats.org/officeDocument/2006/relationships/oleObject" Target="../embeddings/oleObject51.bin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3" Type="http://schemas.openxmlformats.org/officeDocument/2006/relationships/oleObject" Target="../embeddings/oleObject67.bin"/><Relationship Id="rId14" Type="http://schemas.openxmlformats.org/officeDocument/2006/relationships/oleObject" Target="../embeddings/oleObject68.bin"/><Relationship Id="rId15" Type="http://schemas.openxmlformats.org/officeDocument/2006/relationships/oleObject" Target="../embeddings/oleObject69.bin"/><Relationship Id="rId16" Type="http://schemas.openxmlformats.org/officeDocument/2006/relationships/oleObject" Target="../embeddings/oleObject70.bin"/><Relationship Id="rId17" Type="http://schemas.openxmlformats.org/officeDocument/2006/relationships/oleObject" Target="../embeddings/oleObject71.bin"/><Relationship Id="rId18" Type="http://schemas.openxmlformats.org/officeDocument/2006/relationships/oleObject" Target="../embeddings/oleObject72.bin"/><Relationship Id="rId19" Type="http://schemas.openxmlformats.org/officeDocument/2006/relationships/oleObject" Target="../embeddings/oleObject7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0.bin"/><Relationship Id="rId12" Type="http://schemas.openxmlformats.org/officeDocument/2006/relationships/oleObject" Target="../embeddings/oleObject81.bin"/><Relationship Id="rId13" Type="http://schemas.openxmlformats.org/officeDocument/2006/relationships/oleObject" Target="../embeddings/oleObject82.bin"/><Relationship Id="rId14" Type="http://schemas.openxmlformats.org/officeDocument/2006/relationships/oleObject" Target="../embeddings/oleObject83.bin"/><Relationship Id="rId15" Type="http://schemas.openxmlformats.org/officeDocument/2006/relationships/oleObject" Target="../embeddings/oleObject84.bin"/><Relationship Id="rId16" Type="http://schemas.openxmlformats.org/officeDocument/2006/relationships/oleObject" Target="../embeddings/oleObject85.bin"/><Relationship Id="rId17" Type="http://schemas.openxmlformats.org/officeDocument/2006/relationships/oleObject" Target="../embeddings/oleObject8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oleObject" Target="../embeddings/oleObject75.bin"/><Relationship Id="rId5" Type="http://schemas.openxmlformats.org/officeDocument/2006/relationships/oleObject" Target="../embeddings/oleObject76.bin"/><Relationship Id="rId6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8" Type="http://schemas.openxmlformats.org/officeDocument/2006/relationships/image" Target="../media/image65.jpeg"/><Relationship Id="rId9" Type="http://schemas.openxmlformats.org/officeDocument/2006/relationships/image" Target="../media/image66.jpeg"/><Relationship Id="rId10" Type="http://schemas.openxmlformats.org/officeDocument/2006/relationships/oleObject" Target="../embeddings/oleObject79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#23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79153" y="1378803"/>
            <a:ext cx="27888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Dec. 1,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LR circuit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LC Circuit and EM Oscillation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LRC circuit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Resistance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Inductance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AC Circuit 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 Capacitance only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0E04-46C1-6747-9BCE-35FB8F2BBD01}" type="slidenum">
              <a:rPr lang="en-US"/>
              <a:pPr/>
              <a:t>10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7 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534400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LC Circuit.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1200-pF capacitor is fully charged by a 500-V dc power supply.  It is disconnected from the power supply and is connected, at t=0, to a 75-mH inductor. Determine: (a) The initial charge on the capacitor, (b) the maximum current, (c) the frequency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 period T of oscillation; and (d) the total energy oscillating in the system. </a:t>
            </a: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The 500-V power supply, charges the capacitor to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The total energy in the system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533400" y="3063875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maximum current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3" name="Object 7"/>
          <p:cNvGraphicFramePr>
            <a:graphicFrameLocks noChangeAspect="1"/>
          </p:cNvGraphicFramePr>
          <p:nvPr/>
        </p:nvGraphicFramePr>
        <p:xfrm>
          <a:off x="2681288" y="3201988"/>
          <a:ext cx="747712" cy="385762"/>
        </p:xfrm>
        <a:graphic>
          <a:graphicData uri="http://schemas.openxmlformats.org/presentationml/2006/ole">
            <p:oleObj spid="_x0000_s525314" name="Equation" r:id="rId3" imgW="393480" imgH="203040" progId="Equation.DSMT4">
              <p:embed/>
            </p:oleObj>
          </a:graphicData>
        </a:graphic>
      </p:graphicFrame>
      <p:graphicFrame>
        <p:nvGraphicFramePr>
          <p:cNvPr id="454664" name="Object 8"/>
          <p:cNvGraphicFramePr>
            <a:graphicFrameLocks noChangeAspect="1"/>
          </p:cNvGraphicFramePr>
          <p:nvPr/>
        </p:nvGraphicFramePr>
        <p:xfrm>
          <a:off x="2928938" y="4064000"/>
          <a:ext cx="423862" cy="317500"/>
        </p:xfrm>
        <a:graphic>
          <a:graphicData uri="http://schemas.openxmlformats.org/presentationml/2006/ole">
            <p:oleObj spid="_x0000_s525315" name="Equation" r:id="rId4" imgW="253800" imgH="190440" progId="Equation.DSMT4">
              <p:embed/>
            </p:oleObj>
          </a:graphicData>
        </a:graphic>
      </p:graphicFrame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57200" y="39497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frequency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6" name="Object 10"/>
          <p:cNvGraphicFramePr>
            <a:graphicFrameLocks noChangeAspect="1"/>
          </p:cNvGraphicFramePr>
          <p:nvPr/>
        </p:nvGraphicFramePr>
        <p:xfrm>
          <a:off x="685800" y="2514600"/>
          <a:ext cx="573088" cy="428625"/>
        </p:xfrm>
        <a:graphic>
          <a:graphicData uri="http://schemas.openxmlformats.org/presentationml/2006/ole">
            <p:oleObj spid="_x0000_s525316" name="Equation" r:id="rId5" imgW="253800" imgH="190440" progId="Equation.DSMT4">
              <p:embed/>
            </p:oleObj>
          </a:graphicData>
        </a:graphic>
      </p:graphicFrame>
      <p:graphicFrame>
        <p:nvGraphicFramePr>
          <p:cNvPr id="454667" name="Object 11"/>
          <p:cNvGraphicFramePr>
            <a:graphicFrameLocks noChangeAspect="1"/>
          </p:cNvGraphicFramePr>
          <p:nvPr/>
        </p:nvGraphicFramePr>
        <p:xfrm>
          <a:off x="3011488" y="5638800"/>
          <a:ext cx="493712" cy="304800"/>
        </p:xfrm>
        <a:graphic>
          <a:graphicData uri="http://schemas.openxmlformats.org/presentationml/2006/ole">
            <p:oleObj spid="_x0000_s525317" name="Equation" r:id="rId6" imgW="266400" imgH="164880" progId="Equation.DSMT4">
              <p:embed/>
            </p:oleObj>
          </a:graphicData>
        </a:graphic>
      </p:graphicFrame>
      <p:sp>
        <p:nvSpPr>
          <p:cNvPr id="454668" name="Text Box 12"/>
          <p:cNvSpPr txBox="1">
            <a:spLocks noChangeArrowheads="1"/>
          </p:cNvSpPr>
          <p:nvPr/>
        </p:nvSpPr>
        <p:spPr bwMode="auto">
          <a:xfrm>
            <a:off x="838200" y="472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period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54669" name="Object 13"/>
          <p:cNvGraphicFramePr>
            <a:graphicFrameLocks noChangeAspect="1"/>
          </p:cNvGraphicFramePr>
          <p:nvPr/>
        </p:nvGraphicFramePr>
        <p:xfrm>
          <a:off x="3124200" y="4826000"/>
          <a:ext cx="446088" cy="279400"/>
        </p:xfrm>
        <a:graphic>
          <a:graphicData uri="http://schemas.openxmlformats.org/presentationml/2006/ole">
            <p:oleObj spid="_x0000_s525318" name="Equation" r:id="rId7" imgW="241200" imgH="152280" progId="Equation.DSMT4">
              <p:embed/>
            </p:oleObj>
          </a:graphicData>
        </a:graphic>
      </p:graphicFrame>
      <p:graphicFrame>
        <p:nvGraphicFramePr>
          <p:cNvPr id="454670" name="Object 14"/>
          <p:cNvGraphicFramePr>
            <a:graphicFrameLocks noChangeAspect="1"/>
          </p:cNvGraphicFramePr>
          <p:nvPr/>
        </p:nvGraphicFramePr>
        <p:xfrm>
          <a:off x="2133600" y="2419350"/>
          <a:ext cx="4724400" cy="628650"/>
        </p:xfrm>
        <a:graphic>
          <a:graphicData uri="http://schemas.openxmlformats.org/presentationml/2006/ole">
            <p:oleObj spid="_x0000_s525319" name="Equation" r:id="rId8" imgW="2095200" imgH="279360" progId="Equation.DSMT4">
              <p:embed/>
            </p:oleObj>
          </a:graphicData>
        </a:graphic>
      </p:graphicFrame>
      <p:graphicFrame>
        <p:nvGraphicFramePr>
          <p:cNvPr id="454671" name="Object 15"/>
          <p:cNvGraphicFramePr>
            <a:graphicFrameLocks noChangeAspect="1"/>
          </p:cNvGraphicFramePr>
          <p:nvPr/>
        </p:nvGraphicFramePr>
        <p:xfrm>
          <a:off x="1219200" y="2524125"/>
          <a:ext cx="803275" cy="371475"/>
        </p:xfrm>
        <a:graphic>
          <a:graphicData uri="http://schemas.openxmlformats.org/presentationml/2006/ole">
            <p:oleObj spid="_x0000_s525320" name="Equation" r:id="rId9" imgW="355320" imgH="164880" progId="Equation.DSMT4">
              <p:embed/>
            </p:oleObj>
          </a:graphicData>
        </a:graphic>
      </p:graphicFrame>
      <p:graphicFrame>
        <p:nvGraphicFramePr>
          <p:cNvPr id="454672" name="Object 16"/>
          <p:cNvGraphicFramePr>
            <a:graphicFrameLocks noChangeAspect="1"/>
          </p:cNvGraphicFramePr>
          <p:nvPr/>
        </p:nvGraphicFramePr>
        <p:xfrm>
          <a:off x="3429000" y="3200400"/>
          <a:ext cx="795338" cy="385763"/>
        </p:xfrm>
        <a:graphic>
          <a:graphicData uri="http://schemas.openxmlformats.org/presentationml/2006/ole">
            <p:oleObj spid="_x0000_s525321" name="Equation" r:id="rId10" imgW="419040" imgH="203040" progId="Equation.DSMT4">
              <p:embed/>
            </p:oleObj>
          </a:graphicData>
        </a:graphic>
      </p:graphicFrame>
      <p:graphicFrame>
        <p:nvGraphicFramePr>
          <p:cNvPr id="454673" name="Object 17"/>
          <p:cNvGraphicFramePr>
            <a:graphicFrameLocks noChangeAspect="1"/>
          </p:cNvGraphicFramePr>
          <p:nvPr/>
        </p:nvGraphicFramePr>
        <p:xfrm>
          <a:off x="4191000" y="3048000"/>
          <a:ext cx="890588" cy="773113"/>
        </p:xfrm>
        <a:graphic>
          <a:graphicData uri="http://schemas.openxmlformats.org/presentationml/2006/ole">
            <p:oleObj spid="_x0000_s525322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454674" name="Object 18"/>
          <p:cNvGraphicFramePr>
            <a:graphicFrameLocks noChangeAspect="1"/>
          </p:cNvGraphicFramePr>
          <p:nvPr/>
        </p:nvGraphicFramePr>
        <p:xfrm>
          <a:off x="5081588" y="2947988"/>
          <a:ext cx="3833812" cy="893762"/>
        </p:xfrm>
        <a:graphic>
          <a:graphicData uri="http://schemas.openxmlformats.org/presentationml/2006/ole">
            <p:oleObj spid="_x0000_s525323" name="Equation" r:id="rId12" imgW="2019300" imgH="469900" progId="Equation.DSMT4">
              <p:embed/>
            </p:oleObj>
          </a:graphicData>
        </a:graphic>
      </p:graphicFrame>
      <p:graphicFrame>
        <p:nvGraphicFramePr>
          <p:cNvPr id="454675" name="Object 19"/>
          <p:cNvGraphicFramePr>
            <a:graphicFrameLocks noChangeAspect="1"/>
          </p:cNvGraphicFramePr>
          <p:nvPr/>
        </p:nvGraphicFramePr>
        <p:xfrm>
          <a:off x="3389313" y="3886200"/>
          <a:ext cx="573087" cy="612775"/>
        </p:xfrm>
        <a:graphic>
          <a:graphicData uri="http://schemas.openxmlformats.org/presentationml/2006/ole">
            <p:oleObj spid="_x0000_s525324" name="Equation" r:id="rId13" imgW="342720" imgH="368280" progId="Equation.DSMT4">
              <p:embed/>
            </p:oleObj>
          </a:graphicData>
        </a:graphic>
      </p:graphicFrame>
      <p:graphicFrame>
        <p:nvGraphicFramePr>
          <p:cNvPr id="454676" name="Object 20"/>
          <p:cNvGraphicFramePr>
            <a:graphicFrameLocks noChangeAspect="1"/>
          </p:cNvGraphicFramePr>
          <p:nvPr/>
        </p:nvGraphicFramePr>
        <p:xfrm>
          <a:off x="3968750" y="3886200"/>
          <a:ext cx="1060450" cy="677863"/>
        </p:xfrm>
        <a:graphic>
          <a:graphicData uri="http://schemas.openxmlformats.org/presentationml/2006/ole">
            <p:oleObj spid="_x0000_s525325" name="Equation" r:id="rId14" imgW="634680" imgH="406080" progId="Equation.DSMT4">
              <p:embed/>
            </p:oleObj>
          </a:graphicData>
        </a:graphic>
      </p:graphicFrame>
      <p:graphicFrame>
        <p:nvGraphicFramePr>
          <p:cNvPr id="454677" name="Object 21"/>
          <p:cNvGraphicFramePr>
            <a:graphicFrameLocks noChangeAspect="1"/>
          </p:cNvGraphicFramePr>
          <p:nvPr/>
        </p:nvGraphicFramePr>
        <p:xfrm>
          <a:off x="4994275" y="3852863"/>
          <a:ext cx="4116388" cy="741362"/>
        </p:xfrm>
        <a:graphic>
          <a:graphicData uri="http://schemas.openxmlformats.org/presentationml/2006/ole">
            <p:oleObj spid="_x0000_s525326" name="Equation" r:id="rId15" imgW="2463800" imgH="444500" progId="Equation.DSMT4">
              <p:embed/>
            </p:oleObj>
          </a:graphicData>
        </a:graphic>
      </p:graphicFrame>
      <p:graphicFrame>
        <p:nvGraphicFramePr>
          <p:cNvPr id="454678" name="Object 22"/>
          <p:cNvGraphicFramePr>
            <a:graphicFrameLocks noChangeAspect="1"/>
          </p:cNvGraphicFramePr>
          <p:nvPr/>
        </p:nvGraphicFramePr>
        <p:xfrm>
          <a:off x="3546475" y="4648200"/>
          <a:ext cx="1711325" cy="746125"/>
        </p:xfrm>
        <a:graphic>
          <a:graphicData uri="http://schemas.openxmlformats.org/presentationml/2006/ole">
            <p:oleObj spid="_x0000_s525327" name="Equation" r:id="rId16" imgW="927000" imgH="406080" progId="Equation.DSMT4">
              <p:embed/>
            </p:oleObj>
          </a:graphicData>
        </a:graphic>
      </p:graphicFrame>
      <p:graphicFrame>
        <p:nvGraphicFramePr>
          <p:cNvPr id="454679" name="Object 23"/>
          <p:cNvGraphicFramePr>
            <a:graphicFrameLocks noChangeAspect="1"/>
          </p:cNvGraphicFramePr>
          <p:nvPr/>
        </p:nvGraphicFramePr>
        <p:xfrm>
          <a:off x="3429000" y="5410200"/>
          <a:ext cx="658813" cy="727075"/>
        </p:xfrm>
        <a:graphic>
          <a:graphicData uri="http://schemas.openxmlformats.org/presentationml/2006/ole">
            <p:oleObj spid="_x0000_s525328" name="Equation" r:id="rId17" imgW="355320" imgH="393480" progId="Equation.DSMT4">
              <p:embed/>
            </p:oleObj>
          </a:graphicData>
        </a:graphic>
      </p:graphicFrame>
      <p:graphicFrame>
        <p:nvGraphicFramePr>
          <p:cNvPr id="454680" name="Object 24"/>
          <p:cNvGraphicFramePr>
            <a:graphicFrameLocks noChangeAspect="1"/>
          </p:cNvGraphicFramePr>
          <p:nvPr/>
        </p:nvGraphicFramePr>
        <p:xfrm>
          <a:off x="4052888" y="5257800"/>
          <a:ext cx="3033712" cy="914400"/>
        </p:xfrm>
        <a:graphic>
          <a:graphicData uri="http://schemas.openxmlformats.org/presentationml/2006/ole">
            <p:oleObj spid="_x0000_s525329" name="Equation" r:id="rId18" imgW="1638000" imgH="495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/>
      <p:bldP spid="454660" grpId="0"/>
      <p:bldP spid="454661" grpId="0"/>
      <p:bldP spid="454662" grpId="0"/>
      <p:bldP spid="454665" grpId="0"/>
      <p:bldP spid="4546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2831-9C28-6943-ADEB-B8CF3DE28F74}" type="slidenum">
              <a:rPr lang="en-US"/>
              <a:pPr/>
              <a:t>11</a:t>
            </a:fld>
            <a:endParaRPr lang="en-US"/>
          </a:p>
        </p:txBody>
      </p:sp>
      <p:pic>
        <p:nvPicPr>
          <p:cNvPr id="456706" name="Picture 2" descr="FG30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305050"/>
            <a:ext cx="1371600" cy="1428750"/>
          </a:xfrm>
          <a:prstGeom prst="rect">
            <a:avLst/>
          </a:prstGeom>
          <a:noFill/>
        </p:spPr>
      </p:pic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/>
          <a:lstStyle/>
          <a:p>
            <a:r>
              <a:rPr lang="en-US"/>
              <a:t>LC Oscillations w/ Resistance (LRC circuit)</a:t>
            </a:r>
          </a:p>
        </p:txBody>
      </p:sp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633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633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6340" name="Equation" r:id="rId6" imgW="914400" imgH="190080" progId="Equation.DSMT4">
              <p:embed/>
            </p:oleObj>
          </a:graphicData>
        </a:graphic>
      </p:graphicFrame>
      <p:sp>
        <p:nvSpPr>
          <p:cNvPr id="456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01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There is no such thing as zero resistance coil so all LC circuits have some resistance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 to be more realistic, the effect of the resistance should be taken into account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Suppose the capacitor is charged up to Q</a:t>
            </a:r>
            <a:r>
              <a:rPr lang="en-US" sz="2400" baseline="-25000"/>
              <a:t>0</a:t>
            </a:r>
            <a:r>
              <a:rPr lang="en-US" sz="2400"/>
              <a:t> initially and the switch is closed in the circuit at t=0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do you expect to happen to the energy in the circuit?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Well, due to the resistance we expect some energy will be lost through the resister via a thermal conversion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What about the oscillation?  Will it look the same as the ideal LC circuit we dealt with?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No?  OK then how would it be different?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oscillation would be damped due to the energy loss.</a:t>
            </a:r>
          </a:p>
        </p:txBody>
      </p:sp>
      <p:graphicFrame>
        <p:nvGraphicFramePr>
          <p:cNvPr id="4567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6341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6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6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6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6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6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6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6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6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6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51AC-6FB3-1543-A117-51D5B59B9E08}" type="slidenum">
              <a:rPr lang="en-US"/>
              <a:pPr/>
              <a:t>12</a:t>
            </a:fld>
            <a:endParaRPr lang="en-US"/>
          </a:p>
        </p:txBody>
      </p:sp>
      <p:pic>
        <p:nvPicPr>
          <p:cNvPr id="457730" name="Picture 2" descr="FG30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781050"/>
            <a:ext cx="2514600" cy="1885950"/>
          </a:xfrm>
          <a:prstGeom prst="rect">
            <a:avLst/>
          </a:prstGeom>
          <a:noFill/>
        </p:spPr>
      </p:pic>
      <p:sp>
        <p:nvSpPr>
          <p:cNvPr id="45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09600"/>
          </a:xfrm>
        </p:spPr>
        <p:txBody>
          <a:bodyPr/>
          <a:lstStyle/>
          <a:p>
            <a:r>
              <a:rPr lang="en-US"/>
              <a:t>LC Oscillations w/ Resistance (LRC circuit)</a:t>
            </a:r>
          </a:p>
        </p:txBody>
      </p:sp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736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736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7364" name="Equation" r:id="rId6" imgW="914400" imgH="190080" progId="Equation.DSMT4">
              <p:embed/>
            </p:oleObj>
          </a:graphicData>
        </a:graphic>
      </p:graphicFrame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229600" cy="5486400"/>
          </a:xfrm>
        </p:spPr>
        <p:txBody>
          <a:bodyPr/>
          <a:lstStyle/>
          <a:p>
            <a:r>
              <a:rPr lang="en-US" dirty="0"/>
              <a:t>Now let’s do some analysis</a:t>
            </a:r>
          </a:p>
          <a:p>
            <a:r>
              <a:rPr lang="en-US" dirty="0"/>
              <a:t>From Kirchhoff’s loop rule, we obtain</a:t>
            </a:r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</a:t>
            </a:r>
            <a:r>
              <a:rPr lang="en-US" dirty="0" err="1"/>
              <a:t>dQ/dt</a:t>
            </a:r>
            <a:r>
              <a:rPr lang="en-US" dirty="0"/>
              <a:t>, the equation becomes</a:t>
            </a:r>
          </a:p>
          <a:p>
            <a:endParaRPr lang="en-US" dirty="0"/>
          </a:p>
          <a:p>
            <a:pPr lvl="1"/>
            <a:r>
              <a:rPr lang="en-US" dirty="0"/>
              <a:t>Which is identical to that of a damped oscillator</a:t>
            </a:r>
          </a:p>
          <a:p>
            <a:r>
              <a:rPr lang="en-US" dirty="0"/>
              <a:t>The solution of the equation is </a:t>
            </a:r>
          </a:p>
          <a:p>
            <a:pPr lvl="1"/>
            <a:r>
              <a:rPr lang="en-US" dirty="0"/>
              <a:t>Where the angular frequency is</a:t>
            </a:r>
          </a:p>
          <a:p>
            <a:pPr lvl="2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&lt;4L/C: </a:t>
            </a:r>
            <a:r>
              <a:rPr lang="en-US" dirty="0" err="1"/>
              <a:t>Underdamped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&gt;4L/C: </a:t>
            </a:r>
            <a:r>
              <a:rPr lang="en-US" dirty="0" err="1"/>
              <a:t>Overdampled</a:t>
            </a:r>
            <a:endParaRPr lang="en-US" dirty="0"/>
          </a:p>
        </p:txBody>
      </p:sp>
      <p:graphicFrame>
        <p:nvGraphicFramePr>
          <p:cNvPr id="45773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736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7737" name="Object 9"/>
          <p:cNvGraphicFramePr>
            <a:graphicFrameLocks noChangeAspect="1"/>
          </p:cNvGraphicFramePr>
          <p:nvPr/>
        </p:nvGraphicFramePr>
        <p:xfrm>
          <a:off x="990600" y="2027238"/>
          <a:ext cx="1311275" cy="487362"/>
        </p:xfrm>
        <a:graphic>
          <a:graphicData uri="http://schemas.openxmlformats.org/presentationml/2006/ole">
            <p:oleObj spid="_x0000_s527366" name="Equation" r:id="rId8" imgW="545760" imgH="203040" progId="Equation.DSMT4">
              <p:embed/>
            </p:oleObj>
          </a:graphicData>
        </a:graphic>
      </p:graphicFrame>
      <p:graphicFrame>
        <p:nvGraphicFramePr>
          <p:cNvPr id="457738" name="Object 10"/>
          <p:cNvGraphicFramePr>
            <a:graphicFrameLocks noChangeAspect="1"/>
          </p:cNvGraphicFramePr>
          <p:nvPr/>
        </p:nvGraphicFramePr>
        <p:xfrm>
          <a:off x="1004888" y="2973388"/>
          <a:ext cx="1109662" cy="941387"/>
        </p:xfrm>
        <a:graphic>
          <a:graphicData uri="http://schemas.openxmlformats.org/presentationml/2006/ole">
            <p:oleObj spid="_x0000_s527367" name="Equation" r:id="rId9" imgW="495300" imgH="419100" progId="Equation.DSMT4">
              <p:embed/>
            </p:oleObj>
          </a:graphicData>
        </a:graphic>
      </p:graphicFrame>
      <p:graphicFrame>
        <p:nvGraphicFramePr>
          <p:cNvPr id="457739" name="Object 11"/>
          <p:cNvGraphicFramePr>
            <a:graphicFrameLocks noChangeAspect="1"/>
          </p:cNvGraphicFramePr>
          <p:nvPr/>
        </p:nvGraphicFramePr>
        <p:xfrm>
          <a:off x="5654675" y="4038600"/>
          <a:ext cx="3565525" cy="825500"/>
        </p:xfrm>
        <a:graphic>
          <a:graphicData uri="http://schemas.openxmlformats.org/presentationml/2006/ole">
            <p:oleObj spid="_x0000_s527368" name="Equation" r:id="rId10" imgW="1485720" imgH="342720" progId="Equation.DSMT4">
              <p:embed/>
            </p:oleObj>
          </a:graphicData>
        </a:graphic>
      </p:graphicFrame>
      <p:graphicFrame>
        <p:nvGraphicFramePr>
          <p:cNvPr id="457740" name="Object 12"/>
          <p:cNvGraphicFramePr>
            <a:graphicFrameLocks noChangeAspect="1"/>
          </p:cNvGraphicFramePr>
          <p:nvPr/>
        </p:nvGraphicFramePr>
        <p:xfrm>
          <a:off x="5576888" y="4800600"/>
          <a:ext cx="3109912" cy="642938"/>
        </p:xfrm>
        <a:graphic>
          <a:graphicData uri="http://schemas.openxmlformats.org/presentationml/2006/ole">
            <p:oleObj spid="_x0000_s527369" name="Equation" r:id="rId11" imgW="1295280" imgH="266400" progId="Equation.DSMT4">
              <p:embed/>
            </p:oleObj>
          </a:graphicData>
        </a:graphic>
      </p:graphicFrame>
      <p:pic>
        <p:nvPicPr>
          <p:cNvPr id="457741" name="Picture 13" descr="FG30_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38800" y="5353050"/>
            <a:ext cx="2667000" cy="1428750"/>
          </a:xfrm>
          <a:prstGeom prst="rect">
            <a:avLst/>
          </a:prstGeom>
          <a:noFill/>
        </p:spPr>
      </p:pic>
      <p:graphicFrame>
        <p:nvGraphicFramePr>
          <p:cNvPr id="457742" name="Object 14"/>
          <p:cNvGraphicFramePr>
            <a:graphicFrameLocks noChangeAspect="1"/>
          </p:cNvGraphicFramePr>
          <p:nvPr/>
        </p:nvGraphicFramePr>
        <p:xfrm>
          <a:off x="2332037" y="2057400"/>
          <a:ext cx="639763" cy="366713"/>
        </p:xfrm>
        <a:graphic>
          <a:graphicData uri="http://schemas.openxmlformats.org/presentationml/2006/ole">
            <p:oleObj spid="_x0000_s527370" name="Equation" r:id="rId13" imgW="266400" imgH="152280" progId="Equation.DSMT4">
              <p:embed/>
            </p:oleObj>
          </a:graphicData>
        </a:graphic>
      </p:graphicFrame>
      <p:graphicFrame>
        <p:nvGraphicFramePr>
          <p:cNvPr id="457743" name="Object 15"/>
          <p:cNvGraphicFramePr>
            <a:graphicFrameLocks noChangeAspect="1"/>
          </p:cNvGraphicFramePr>
          <p:nvPr/>
        </p:nvGraphicFramePr>
        <p:xfrm>
          <a:off x="2971800" y="1828800"/>
          <a:ext cx="912813" cy="885825"/>
        </p:xfrm>
        <a:graphic>
          <a:graphicData uri="http://schemas.openxmlformats.org/presentationml/2006/ole">
            <p:oleObj spid="_x0000_s527371" name="Equation" r:id="rId14" imgW="380880" imgH="368280" progId="Equation.DSMT4">
              <p:embed/>
            </p:oleObj>
          </a:graphicData>
        </a:graphic>
      </p:graphicFrame>
      <p:graphicFrame>
        <p:nvGraphicFramePr>
          <p:cNvPr id="457744" name="Object 16"/>
          <p:cNvGraphicFramePr>
            <a:graphicFrameLocks noChangeAspect="1"/>
          </p:cNvGraphicFramePr>
          <p:nvPr/>
        </p:nvGraphicFramePr>
        <p:xfrm>
          <a:off x="3840163" y="2057400"/>
          <a:ext cx="274637" cy="396875"/>
        </p:xfrm>
        <a:graphic>
          <a:graphicData uri="http://schemas.openxmlformats.org/presentationml/2006/ole">
            <p:oleObj spid="_x0000_s527372" name="Equation" r:id="rId15" imgW="114120" imgH="164880" progId="Equation.DSMT4">
              <p:embed/>
            </p:oleObj>
          </a:graphicData>
        </a:graphic>
      </p:graphicFrame>
      <p:graphicFrame>
        <p:nvGraphicFramePr>
          <p:cNvPr id="457745" name="Object 17"/>
          <p:cNvGraphicFramePr>
            <a:graphicFrameLocks noChangeAspect="1"/>
          </p:cNvGraphicFramePr>
          <p:nvPr/>
        </p:nvGraphicFramePr>
        <p:xfrm>
          <a:off x="2133600" y="3048000"/>
          <a:ext cx="995363" cy="827088"/>
        </p:xfrm>
        <a:graphic>
          <a:graphicData uri="http://schemas.openxmlformats.org/presentationml/2006/ole">
            <p:oleObj spid="_x0000_s527373" name="Equation" r:id="rId16" imgW="444240" imgH="368280" progId="Equation.DSMT4">
              <p:embed/>
            </p:oleObj>
          </a:graphicData>
        </a:graphic>
      </p:graphicFrame>
      <p:graphicFrame>
        <p:nvGraphicFramePr>
          <p:cNvPr id="457746" name="Object 18"/>
          <p:cNvGraphicFramePr>
            <a:graphicFrameLocks noChangeAspect="1"/>
          </p:cNvGraphicFramePr>
          <p:nvPr/>
        </p:nvGraphicFramePr>
        <p:xfrm>
          <a:off x="3108325" y="3048000"/>
          <a:ext cx="854075" cy="827088"/>
        </p:xfrm>
        <a:graphic>
          <a:graphicData uri="http://schemas.openxmlformats.org/presentationml/2006/ole">
            <p:oleObj spid="_x0000_s527374" name="Equation" r:id="rId17" imgW="380880" imgH="368280" progId="Equation.DSMT4">
              <p:embed/>
            </p:oleObj>
          </a:graphicData>
        </a:graphic>
      </p:graphicFrame>
      <p:graphicFrame>
        <p:nvGraphicFramePr>
          <p:cNvPr id="457747" name="Object 19"/>
          <p:cNvGraphicFramePr>
            <a:graphicFrameLocks noChangeAspect="1"/>
          </p:cNvGraphicFramePr>
          <p:nvPr/>
        </p:nvGraphicFramePr>
        <p:xfrm>
          <a:off x="3962400" y="3287713"/>
          <a:ext cx="255588" cy="369887"/>
        </p:xfrm>
        <a:graphic>
          <a:graphicData uri="http://schemas.openxmlformats.org/presentationml/2006/ole">
            <p:oleObj spid="_x0000_s527375" name="Equation" r:id="rId18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7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7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7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7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7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7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77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B308-55F1-5F4F-BC7F-118F283594E7}" type="slidenum">
              <a:rPr lang="en-US"/>
              <a:pPr/>
              <a:t>13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Why do we care about circuits on AC?</a:t>
            </a:r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83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87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83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87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8388" name="Equation" r:id="rId5" imgW="914400" imgH="190080" progId="Equation.DSMT4">
              <p:embed/>
            </p:oleObj>
          </a:graphicData>
        </a:graphic>
      </p:graphicFrame>
      <p:sp>
        <p:nvSpPr>
          <p:cNvPr id="458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circuits we’ve learned so far contain resistors, capacitors and inductors and have been connected to a DC source or a fully charged capacitor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What? This does not make sense. 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inductor does not work as an impedance unless the current is changing.  So an inductor in a circuit with DC source does not make sense.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Well, actually it does.  When does it impede?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Immediately after the circuit is connected to the source so the current is still changing.  So?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It causes the change of magnetic flux.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Now does it make sense?</a:t>
            </a:r>
          </a:p>
          <a:p>
            <a:pPr>
              <a:lnSpc>
                <a:spcPct val="90000"/>
              </a:lnSpc>
            </a:pPr>
            <a:r>
              <a:rPr lang="en-US" sz="2400"/>
              <a:t>Anyhow, learning the responses of resistors, capacitors and inductors in a circuit connected to an AC emf source is important.  Why is this?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Since most the generators produce sinusoidal current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Any voltage that varies over time can be expressed in the superposition of sine and cosine functions</a:t>
            </a:r>
          </a:p>
        </p:txBody>
      </p:sp>
      <p:graphicFrame>
        <p:nvGraphicFramePr>
          <p:cNvPr id="4587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838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8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8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8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39B47-22D8-8B40-B1C8-64FB55790377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90600" y="457200"/>
            <a:ext cx="7239000" cy="5257800"/>
            <a:chOff x="480" y="384"/>
            <a:chExt cx="4800" cy="3600"/>
          </a:xfrm>
        </p:grpSpPr>
        <p:pic>
          <p:nvPicPr>
            <p:cNvPr id="459779" name="Picture 3" descr="FG31_0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84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59780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752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1" name="Rectangle 5"/>
            <p:cNvSpPr>
              <a:spLocks noChangeArrowheads="1"/>
            </p:cNvSpPr>
            <p:nvPr/>
          </p:nvSpPr>
          <p:spPr bwMode="auto">
            <a:xfrm>
              <a:off x="480" y="2016"/>
              <a:ext cx="192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2" name="Rectangle 6"/>
            <p:cNvSpPr>
              <a:spLocks noChangeArrowheads="1"/>
            </p:cNvSpPr>
            <p:nvPr/>
          </p:nvSpPr>
          <p:spPr bwMode="auto">
            <a:xfrm>
              <a:off x="5040" y="1968"/>
              <a:ext cx="192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3" name="Rectangle 7"/>
            <p:cNvSpPr>
              <a:spLocks noChangeArrowheads="1"/>
            </p:cNvSpPr>
            <p:nvPr/>
          </p:nvSpPr>
          <p:spPr bwMode="auto">
            <a:xfrm>
              <a:off x="624" y="2784"/>
              <a:ext cx="17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4" name="Rectangle 8"/>
            <p:cNvSpPr>
              <a:spLocks noChangeArrowheads="1"/>
            </p:cNvSpPr>
            <p:nvPr/>
          </p:nvSpPr>
          <p:spPr bwMode="auto">
            <a:xfrm>
              <a:off x="3312" y="2784"/>
              <a:ext cx="177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59785" name="Rectangle 9"/>
            <p:cNvSpPr>
              <a:spLocks noChangeArrowheads="1"/>
            </p:cNvSpPr>
            <p:nvPr/>
          </p:nvSpPr>
          <p:spPr bwMode="auto">
            <a:xfrm>
              <a:off x="2688" y="3072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59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Circuits – the preamble</a:t>
            </a:r>
          </a:p>
        </p:txBody>
      </p:sp>
      <p:graphicFrame>
        <p:nvGraphicFramePr>
          <p:cNvPr id="459787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941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9788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941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9789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9412" name="Equation" r:id="rId6" imgW="914400" imgH="190080" progId="Equation.DSMT4">
              <p:embed/>
            </p:oleObj>
          </a:graphicData>
        </a:graphic>
      </p:graphicFrame>
      <p:sp>
        <p:nvSpPr>
          <p:cNvPr id="4597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r>
              <a:rPr lang="en-US"/>
              <a:t>Do you remember how the rms and peak values for current and voltage are related?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symbol for an AC power source is </a:t>
            </a:r>
          </a:p>
          <a:p>
            <a:endParaRPr lang="en-US"/>
          </a:p>
          <a:p>
            <a:r>
              <a:rPr lang="en-US"/>
              <a:t>We assume that the voltage gives rise to current </a:t>
            </a:r>
          </a:p>
          <a:p>
            <a:endParaRPr lang="en-US"/>
          </a:p>
          <a:p>
            <a:pPr lvl="1"/>
            <a:r>
              <a:rPr lang="en-US"/>
              <a:t>where</a:t>
            </a:r>
          </a:p>
        </p:txBody>
      </p:sp>
      <p:graphicFrame>
        <p:nvGraphicFramePr>
          <p:cNvPr id="459791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941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9792" name="Object 16"/>
          <p:cNvGraphicFramePr>
            <a:graphicFrameLocks noChangeAspect="1"/>
          </p:cNvGraphicFramePr>
          <p:nvPr/>
        </p:nvGraphicFramePr>
        <p:xfrm>
          <a:off x="1371600" y="2268538"/>
          <a:ext cx="1092200" cy="582612"/>
        </p:xfrm>
        <a:graphic>
          <a:graphicData uri="http://schemas.openxmlformats.org/presentationml/2006/ole">
            <p:oleObj spid="_x0000_s529414" name="Equation" r:id="rId8" imgW="380880" imgH="203040" progId="Equation.DSMT4">
              <p:embed/>
            </p:oleObj>
          </a:graphicData>
        </a:graphic>
      </p:graphicFrame>
      <p:graphicFrame>
        <p:nvGraphicFramePr>
          <p:cNvPr id="459793" name="Object 17"/>
          <p:cNvGraphicFramePr>
            <a:graphicFrameLocks noChangeAspect="1"/>
          </p:cNvGraphicFramePr>
          <p:nvPr/>
        </p:nvGraphicFramePr>
        <p:xfrm>
          <a:off x="4694238" y="2268538"/>
          <a:ext cx="1055687" cy="582612"/>
        </p:xfrm>
        <a:graphic>
          <a:graphicData uri="http://schemas.openxmlformats.org/presentationml/2006/ole">
            <p:oleObj spid="_x0000_s529415" name="Equation" r:id="rId9" imgW="368280" imgH="203040" progId="Equation.DSMT4">
              <p:embed/>
            </p:oleObj>
          </a:graphicData>
        </a:graphic>
      </p:graphicFrame>
      <p:graphicFrame>
        <p:nvGraphicFramePr>
          <p:cNvPr id="459794" name="Object 18"/>
          <p:cNvGraphicFramePr>
            <a:graphicFrameLocks noChangeAspect="1"/>
          </p:cNvGraphicFramePr>
          <p:nvPr/>
        </p:nvGraphicFramePr>
        <p:xfrm>
          <a:off x="990600" y="4876800"/>
          <a:ext cx="785813" cy="522288"/>
        </p:xfrm>
        <a:graphic>
          <a:graphicData uri="http://schemas.openxmlformats.org/presentationml/2006/ole">
            <p:oleObj spid="_x0000_s529416" name="Equation" r:id="rId10" imgW="228600" imgH="152280" progId="Equation.DSMT4">
              <p:embed/>
            </p:oleObj>
          </a:graphicData>
        </a:graphic>
      </p:graphicFrame>
      <p:graphicFrame>
        <p:nvGraphicFramePr>
          <p:cNvPr id="459795" name="Object 19"/>
          <p:cNvGraphicFramePr>
            <a:graphicFrameLocks noChangeAspect="1"/>
          </p:cNvGraphicFramePr>
          <p:nvPr/>
        </p:nvGraphicFramePr>
        <p:xfrm>
          <a:off x="1922463" y="5549900"/>
          <a:ext cx="1565275" cy="546100"/>
        </p:xfrm>
        <a:graphic>
          <a:graphicData uri="http://schemas.openxmlformats.org/presentationml/2006/ole">
            <p:oleObj spid="_x0000_s529417" name="Equation" r:id="rId11" imgW="546100" imgH="190500" progId="Equation.DSMT4">
              <p:embed/>
            </p:oleObj>
          </a:graphicData>
        </a:graphic>
      </p:graphicFrame>
      <p:graphicFrame>
        <p:nvGraphicFramePr>
          <p:cNvPr id="459796" name="Object 20"/>
          <p:cNvGraphicFramePr>
            <a:graphicFrameLocks noChangeAspect="1"/>
          </p:cNvGraphicFramePr>
          <p:nvPr/>
        </p:nvGraphicFramePr>
        <p:xfrm>
          <a:off x="2667000" y="2009775"/>
          <a:ext cx="473075" cy="581025"/>
        </p:xfrm>
        <a:graphic>
          <a:graphicData uri="http://schemas.openxmlformats.org/presentationml/2006/ole">
            <p:oleObj spid="_x0000_s529418" name="Equation" r:id="rId12" imgW="164880" imgH="203040" progId="Equation.DSMT4">
              <p:embed/>
            </p:oleObj>
          </a:graphicData>
        </a:graphic>
      </p:graphicFrame>
      <p:graphicFrame>
        <p:nvGraphicFramePr>
          <p:cNvPr id="459797" name="Object 21"/>
          <p:cNvGraphicFramePr>
            <a:graphicFrameLocks noChangeAspect="1"/>
          </p:cNvGraphicFramePr>
          <p:nvPr/>
        </p:nvGraphicFramePr>
        <p:xfrm>
          <a:off x="2438400" y="1997075"/>
          <a:ext cx="838200" cy="1127125"/>
        </p:xfrm>
        <a:graphic>
          <a:graphicData uri="http://schemas.openxmlformats.org/presentationml/2006/ole">
            <p:oleObj spid="_x0000_s529419" name="Equation" r:id="rId13" imgW="291960" imgH="393480" progId="Equation.DSMT4">
              <p:embed/>
            </p:oleObj>
          </a:graphicData>
        </a:graphic>
      </p:graphicFrame>
      <p:graphicFrame>
        <p:nvGraphicFramePr>
          <p:cNvPr id="459798" name="Object 22"/>
          <p:cNvGraphicFramePr>
            <a:graphicFrameLocks noChangeAspect="1"/>
          </p:cNvGraphicFramePr>
          <p:nvPr/>
        </p:nvGraphicFramePr>
        <p:xfrm>
          <a:off x="6037263" y="2009775"/>
          <a:ext cx="436562" cy="581025"/>
        </p:xfrm>
        <a:graphic>
          <a:graphicData uri="http://schemas.openxmlformats.org/presentationml/2006/ole">
            <p:oleObj spid="_x0000_s529420" name="Equation" r:id="rId14" imgW="152280" imgH="203040" progId="Equation.DSMT4">
              <p:embed/>
            </p:oleObj>
          </a:graphicData>
        </a:graphic>
      </p:graphicFrame>
      <p:graphicFrame>
        <p:nvGraphicFramePr>
          <p:cNvPr id="459799" name="Object 23"/>
          <p:cNvGraphicFramePr>
            <a:graphicFrameLocks noChangeAspect="1"/>
          </p:cNvGraphicFramePr>
          <p:nvPr/>
        </p:nvGraphicFramePr>
        <p:xfrm>
          <a:off x="5791200" y="1997075"/>
          <a:ext cx="838200" cy="1127125"/>
        </p:xfrm>
        <a:graphic>
          <a:graphicData uri="http://schemas.openxmlformats.org/presentationml/2006/ole">
            <p:oleObj spid="_x0000_s529421" name="Equation" r:id="rId15" imgW="291960" imgH="393480" progId="Equation.DSMT4">
              <p:embed/>
            </p:oleObj>
          </a:graphicData>
        </a:graphic>
      </p:graphicFrame>
      <p:graphicFrame>
        <p:nvGraphicFramePr>
          <p:cNvPr id="459800" name="Object 24"/>
          <p:cNvGraphicFramePr>
            <a:graphicFrameLocks noChangeAspect="1"/>
          </p:cNvGraphicFramePr>
          <p:nvPr/>
        </p:nvGraphicFramePr>
        <p:xfrm>
          <a:off x="1692275" y="4822825"/>
          <a:ext cx="2530475" cy="784225"/>
        </p:xfrm>
        <a:graphic>
          <a:graphicData uri="http://schemas.openxmlformats.org/presentationml/2006/ole">
            <p:oleObj spid="_x0000_s529422" name="Equation" r:id="rId16" imgW="736600" imgH="228600" progId="Equation.DSMT4">
              <p:embed/>
            </p:oleObj>
          </a:graphicData>
        </a:graphic>
      </p:graphicFrame>
      <p:graphicFrame>
        <p:nvGraphicFramePr>
          <p:cNvPr id="459801" name="Object 25"/>
          <p:cNvGraphicFramePr>
            <a:graphicFrameLocks noChangeAspect="1"/>
          </p:cNvGraphicFramePr>
          <p:nvPr/>
        </p:nvGraphicFramePr>
        <p:xfrm>
          <a:off x="4230688" y="4822825"/>
          <a:ext cx="1744662" cy="784225"/>
        </p:xfrm>
        <a:graphic>
          <a:graphicData uri="http://schemas.openxmlformats.org/presentationml/2006/ole">
            <p:oleObj spid="_x0000_s529423" name="Equation" r:id="rId17" imgW="508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9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9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9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04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043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0436" name="Equation" r:id="rId6" imgW="914400" imgH="190080" progId="Equation.DSMT4">
              <p:embed/>
            </p:oleObj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043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57400"/>
          <a:ext cx="1784350" cy="473075"/>
        </p:xfrm>
        <a:graphic>
          <a:graphicData uri="http://schemas.openxmlformats.org/presentationml/2006/ole">
            <p:oleObj spid="_x0000_s530438" name="Equation" r:id="rId8" imgW="622080" imgH="164880" progId="Equation.DSMT4">
              <p:embed/>
            </p:oleObj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p:oleObj spid="_x0000_s530439" name="Equation" r:id="rId9" imgW="253800" imgH="164880" progId="Equation.DSMT4">
              <p:embed/>
            </p:oleObj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p:oleObj spid="_x0000_s530440" name="Equation" r:id="rId10" imgW="520560" imgH="203040" progId="Equation.DSMT4">
              <p:embed/>
            </p:oleObj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p:oleObj spid="_x0000_s530441" name="Equation" r:id="rId11" imgW="253800" imgH="177480" progId="Equation.DSMT4">
              <p:embed/>
            </p:oleObj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p:oleObj spid="_x0000_s530442" name="Equation" r:id="rId12" imgW="723600" imgH="203040" progId="Equation.DSMT4">
              <p:embed/>
            </p:oleObj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p:oleObj spid="_x0000_s530443" name="Equation" r:id="rId13" imgW="533160" imgH="203040" progId="Equation.DSMT4">
              <p:embed/>
            </p:oleObj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p:oleObj spid="_x0000_s530444" name="Equation" r:id="rId14" imgW="126720" imgH="177480" progId="Equation.DSMT4">
              <p:embed/>
            </p:oleObj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p:oleObj spid="_x0000_s530445" name="Equation" r:id="rId15" imgW="253800" imgH="190440" progId="Equation.DSMT4">
              <p:embed/>
            </p:oleObj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p:oleObj spid="_x0000_s530446" name="Equation" r:id="rId16" imgW="457200" imgH="228600" progId="Equation.DSMT4">
              <p:embed/>
            </p:oleObj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p:oleObj spid="_x0000_s530447" name="Equation" r:id="rId17" imgW="431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145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145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1460" name="Equation" r:id="rId6" imgW="914400" imgH="190080" progId="Equation.DSMT4">
              <p:embed/>
            </p:oleObj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/>
              <a:t>” in 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146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p:oleObj spid="_x0000_s531462" name="Equation" r:id="rId8" imgW="749160" imgH="368280" progId="Equation.DSMT4">
              <p:embed/>
            </p:oleObj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p:oleObj spid="_x0000_s531463" name="Equation" r:id="rId9" imgW="253800" imgH="164880" progId="Equation.DSMT4">
              <p:embed/>
            </p:oleObj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p:oleObj spid="_x0000_s531464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p:oleObj spid="_x0000_s531465" name="Equation" r:id="rId11" imgW="444240" imgH="164880" progId="Equation.DSMT4">
              <p:embed/>
            </p:oleObj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p:oleObj spid="_x0000_s531466" name="Equation" r:id="rId12" imgW="253800" imgH="164880" progId="Equation.DSMT4">
              <p:embed/>
            </p:oleObj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p:oleObj spid="_x0000_s531467" name="Equation" r:id="rId13" imgW="291960" imgH="203040" progId="Equation.DSMT4">
              <p:embed/>
            </p:oleObj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p:oleObj spid="_x0000_s531468" name="Equation" r:id="rId14" imgW="977760" imgH="393480" progId="Equation.DSMT4">
              <p:embed/>
            </p:oleObj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p:oleObj spid="_x0000_s531469" name="Equation" r:id="rId15" imgW="736560" imgH="203040" progId="Equation.DSMT4">
              <p:embed/>
            </p:oleObj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p:oleObj spid="_x0000_s531470" name="Equation" r:id="rId16" imgW="749160" imgH="279360" progId="Equation.DSMT4">
              <p:embed/>
            </p:oleObj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p:oleObj spid="_x0000_s531471" name="Equation" r:id="rId17" imgW="1257120" imgH="279360" progId="Equation.DSMT4">
              <p:embed/>
            </p:oleObj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p:oleObj spid="_x0000_s531472" name="Equation" r:id="rId18" imgW="977760" imgH="279360" progId="Equation.DSMT4">
              <p:embed/>
            </p:oleObj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p:oleObj spid="_x0000_s531473" name="Equation" r:id="rId19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17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248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248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2484" name="Equation" r:id="rId5" imgW="914400" imgH="190080" progId="Equation.DSMT4">
              <p:embed/>
            </p:oleObj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2485" name="Equation" r:id="rId6" imgW="914400" imgH="190080" progId="Equation.DSMT4">
              <p:embed/>
            </p:oleObj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Does not store energy but transforms it to thermal energy, getting it lost to 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p:oleObj spid="_x0000_s532486" name="Equation" r:id="rId7" imgW="291960" imgH="203040" progId="Equation.DSMT4">
              <p:embed/>
            </p:oleObj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p:oleObj spid="_x0000_s532487" name="Equation" r:id="rId8" imgW="558720" imgH="203040" progId="Equation.DSMT4">
              <p:embed/>
            </p:oleObj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p:oleObj spid="_x0000_s532488" name="Equation" r:id="rId9" imgW="596880" imgH="203040" progId="Equation.DSMT4">
              <p:embed/>
            </p:oleObj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p:oleObj spid="_x0000_s532489" name="Equation" r:id="rId10" imgW="253800" imgH="203040" progId="Equation.DSMT4">
              <p:embed/>
            </p:oleObj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p:oleObj spid="_x0000_s532490" name="Equation" r:id="rId11" imgW="596880" imgH="203040" progId="Equation.DSMT4">
              <p:embed/>
            </p:oleObj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p:oleObj spid="_x0000_s532491" name="Equation" r:id="rId12" imgW="787320" imgH="203040" progId="Equation.DSMT4">
              <p:embed/>
            </p:oleObj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build="p"/>
      <p:bldP spid="462856" grpId="0"/>
      <p:bldP spid="462857" grpId="0"/>
      <p:bldP spid="462858" grpId="0"/>
      <p:bldP spid="462865" grpId="0" animBg="1"/>
      <p:bldP spid="4628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18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p:oleObj spid="_x0000_s533506" name="Equation" r:id="rId3" imgW="622080" imgH="164880" progId="Equation.DSMT4">
              <p:embed/>
            </p:oleObj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p:oleObj spid="_x0000_s533507" name="Equation" r:id="rId4" imgW="342720" imgH="203040" progId="Equation.DSMT4">
              <p:embed/>
            </p:oleObj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p:oleObj spid="_x0000_s533508" name="Equation" r:id="rId5" imgW="279360" imgH="203040" progId="Equation.DSMT4">
              <p:embed/>
            </p:oleObj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p:oleObj spid="_x0000_s533509" name="Equation" r:id="rId6" imgW="342720" imgH="203040" progId="Equation.DSMT4">
              <p:embed/>
            </p:oleObj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p:oleObj spid="_x0000_s533510" name="Equation" r:id="rId7" imgW="368280" imgH="203040" progId="Equation.DSMT4">
              <p:embed/>
            </p:oleObj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p:oleObj spid="_x0000_s533511" name="Equation" r:id="rId8" imgW="317160" imgH="368280" progId="Equation.DSMT4">
              <p:embed/>
            </p:oleObj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p:oleObj spid="_x0000_s533512" name="Equation" r:id="rId9" imgW="838080" imgH="368280" progId="Equation.DSMT4">
              <p:embed/>
            </p:oleObj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p:oleObj spid="_x0000_s533513" name="Equation" r:id="rId10" imgW="342720" imgH="164880" progId="Equation.DSMT4">
              <p:embed/>
            </p:oleObj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p:oleObj spid="_x0000_s533514" name="Equation" r:id="rId11" imgW="469800" imgH="190440" progId="Equation.DSMT4">
              <p:embed/>
            </p:oleObj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p:oleObj spid="_x0000_s533515" name="Equation" r:id="rId12" imgW="1777680" imgH="279360" progId="Equation.DSMT4">
              <p:embed/>
            </p:oleObj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p:oleObj spid="_x0000_s533516" name="Equation" r:id="rId13" imgW="406080" imgH="406080" progId="Equation.DSMT4">
              <p:embed/>
            </p:oleObj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p:oleObj spid="_x0000_s533517" name="Equation" r:id="rId14" imgW="838080" imgH="368280" progId="Equation.DSMT4">
              <p:embed/>
            </p:oleObj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p:oleObj spid="_x0000_s533518" name="Equation" r:id="rId15" imgW="342720" imgH="164880" progId="Equation.DSMT4">
              <p:embed/>
            </p:oleObj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p:oleObj spid="_x0000_s533519" name="Equation" r:id="rId16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45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45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4532" name="Equation" r:id="rId6" imgW="914400" imgH="190080" progId="Equation.DSMT4">
              <p:embed/>
            </p:oleObj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 a capacitor prevents the flow of a</a:t>
            </a:r>
            <a:r>
              <a:rPr lang="en-US" dirty="0" smtClean="0"/>
              <a:t>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4533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Term exam results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Class average: 68.5/101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Equivalent to 67.8/100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Previous exams: 59/100 and 66/100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Top score: 95/101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Please bring your planetarium extra credit sheet by the beginning of the class next Tuesday, Dec. 6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 sure to tape one edge of the ticket stub with the title of the show on top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 sure to write your name onto the sheet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Quiz #4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Coming Tuesday, Dec. 6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Covers CH30.1 through</a:t>
            </a:r>
            <a:r>
              <a:rPr lang="en-US" sz="2000" dirty="0" smtClean="0"/>
              <a:t> CH30.11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CH30.7 </a:t>
            </a:r>
            <a:r>
              <a:rPr lang="en-US" sz="2000" dirty="0" smtClean="0"/>
              <a:t>– CH30.11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Final comprehensive exam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Date and time: 11am, Thursday, Dec. 15, in SH103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Covers CH1.1 – what we cover coming Tuesday, Dec. 6 + Appendices A and B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555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555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5556" name="Equation" r:id="rId6" imgW="914400" imgH="190080" progId="Equation.DSMT4">
              <p:embed/>
            </p:oleObj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555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p:oleObj spid="_x0000_s535558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p:oleObj spid="_x0000_s535559" name="Equation" r:id="rId9" imgW="444240" imgH="164880" progId="Equation.DSMT4">
              <p:embed/>
            </p:oleObj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p:oleObj spid="_x0000_s535560" name="Equation" r:id="rId10" imgW="850680" imgH="279360" progId="Equation.DSMT4">
              <p:embed/>
            </p:oleObj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p:oleObj spid="_x0000_s535561" name="Equation" r:id="rId11" imgW="228600" imgH="152280" progId="Equation.DSMT4">
              <p:embed/>
            </p:oleObj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p:oleObj spid="_x0000_s535562" name="Equation" r:id="rId12" imgW="253800" imgH="190440" progId="Equation.DSMT4">
              <p:embed/>
            </p:oleObj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p:oleObj spid="_x0000_s535563" name="Equation" r:id="rId13" imgW="253800" imgH="164880" progId="Equation.DSMT4">
              <p:embed/>
            </p:oleObj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p:oleObj spid="_x0000_s535564" name="Equation" r:id="rId14" imgW="253800" imgH="164880" progId="Equation.DSMT4">
              <p:embed/>
            </p:oleObj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p:oleObj spid="_x0000_s535565" name="Equation" r:id="rId15" imgW="291960" imgH="203040" progId="Equation.DSMT4">
              <p:embed/>
            </p:oleObj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p:oleObj spid="_x0000_s535566" name="Equation" r:id="rId16" imgW="355320" imgH="368280" progId="Equation.DSMT4">
              <p:embed/>
            </p:oleObj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p:oleObj spid="_x0000_s535567" name="Equation" r:id="rId17" imgW="533160" imgH="203040" progId="Equation.DSMT4">
              <p:embed/>
            </p:oleObj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p:oleObj spid="_x0000_s535568" name="Equation" r:id="rId18" imgW="571320" imgH="355320" progId="Equation.DSMT4">
              <p:embed/>
            </p:oleObj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p:oleObj spid="_x0000_s535569" name="Equation" r:id="rId19" imgW="952200" imgH="330120" progId="Equation.DSMT4">
              <p:embed/>
            </p:oleObj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p:oleObj spid="_x0000_s535570" name="Equation" r:id="rId20" imgW="672840" imgH="368280" progId="Equation.DSMT4">
              <p:embed/>
            </p:oleObj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p:oleObj spid="_x0000_s535571" name="Equation" r:id="rId21" imgW="279360" imgH="368280" progId="Equation.DSMT4">
              <p:embed/>
            </p:oleObj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p:oleObj spid="_x0000_s535572" name="Equation" r:id="rId22" imgW="876240" imgH="368280" progId="Equation.DSMT4">
              <p:embed/>
            </p:oleObj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p:oleObj spid="_x0000_s535573" name="Equation" r:id="rId23" imgW="1320480" imgH="368280" progId="Equation.DSMT4">
              <p:embed/>
            </p:oleObj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p:oleObj spid="_x0000_s535574" name="Equation" r:id="rId24" imgW="977760" imgH="279360" progId="Equation.DSMT4">
              <p:embed/>
            </p:oleObj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p:oleObj spid="_x0000_s535575" name="Equation" r:id="rId25" imgW="279360" imgH="368280" progId="Equation.DSMT4">
              <p:embed/>
            </p:oleObj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p:oleObj spid="_x0000_s535576" name="Equation" r:id="rId26" imgW="1774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657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657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6580" name="Equation" r:id="rId6" imgW="914400" imgH="190080" progId="Equation.DSMT4">
              <p:embed/>
            </p:oleObj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658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p:oleObj spid="_x0000_s536582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p:oleObj spid="_x0000_s536583" name="Equation" r:id="rId9" imgW="609480" imgH="203040" progId="Equation.DSMT4">
              <p:embed/>
            </p:oleObj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p:oleObj spid="_x0000_s536584" name="Equation" r:id="rId10" imgW="609480" imgH="368280" progId="Equation.DSMT4">
              <p:embed/>
            </p:oleObj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p:oleObj spid="_x0000_s536585" name="Equation" r:id="rId11" imgW="799920" imgH="203040" progId="Equation.DSMT4">
              <p:embed/>
            </p:oleObj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p:oleObj spid="_x0000_s536586" name="Equation" r:id="rId12" imgW="9777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4" grpId="0" build="p"/>
      <p:bldP spid="4669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p:oleObj spid="_x0000_s537602" name="Equation" r:id="rId4" imgW="291960" imgH="203040" progId="Equation.DSMT4">
              <p:embed/>
            </p:oleObj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p:oleObj spid="_x0000_s537603" name="Equation" r:id="rId5" imgW="355320" imgH="203040" progId="Equation.DSMT4">
              <p:embed/>
            </p:oleObj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p:oleObj spid="_x0000_s537604" name="Equation" r:id="rId6" imgW="279360" imgH="203040" progId="Equation.DSMT4">
              <p:embed/>
            </p:oleObj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p:oleObj spid="_x0000_s537605" name="Equation" r:id="rId7" imgW="368280" imgH="203040" progId="Equation.DSMT4">
              <p:embed/>
            </p:oleObj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p:oleObj spid="_x0000_s537606" name="Equation" r:id="rId8" imgW="545760" imgH="228600" progId="Equation.DSMT4">
              <p:embed/>
            </p:oleObj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p:oleObj spid="_x0000_s537607" name="Equation" r:id="rId9" imgW="1028520" imgH="203040" progId="Equation.DSMT4">
              <p:embed/>
            </p:oleObj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p:oleObj spid="_x0000_s537608" name="Equation" r:id="rId10" imgW="393480" imgH="368280" progId="Equation.DSMT4">
              <p:embed/>
            </p:oleObj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p:oleObj spid="_x0000_s537609" name="Equation" r:id="rId11" imgW="507960" imgH="406080" progId="Equation.DSMT4">
              <p:embed/>
            </p:oleObj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p:oleObj spid="_x0000_s537610" name="Equation" r:id="rId12" imgW="1942920" imgH="469800" progId="Equation.DSMT4">
              <p:embed/>
            </p:oleObj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p:oleObj spid="_x0000_s537611" name="Equation" r:id="rId13" imgW="380880" imgH="406080" progId="Equation.DSMT4">
              <p:embed/>
            </p:oleObj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p:oleObj spid="_x0000_s537612" name="Equation" r:id="rId14" imgW="888840" imgH="368280" progId="Equation.DSMT4">
              <p:embed/>
            </p:oleObj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p:oleObj spid="_x0000_s537613" name="Equation" r:id="rId15" imgW="406080" imgH="406080" progId="Equation.DSMT4">
              <p:embed/>
            </p:oleObj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p:oleObj spid="_x0000_s537614" name="Equation" r:id="rId16" imgW="9014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/>
      <p:bldP spid="467975" grpId="0"/>
      <p:bldP spid="467976" grpId="0"/>
      <p:bldP spid="467977" grpId="0"/>
      <p:bldP spid="4679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23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862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862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8628" name="Equation" r:id="rId6" imgW="914400" imgH="190080" progId="Equation.DSMT4">
              <p:embed/>
            </p:oleObj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8629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24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396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396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9652" name="Equation" r:id="rId6" imgW="914400" imgH="190080" progId="Equation.DSMT4">
              <p:embed/>
            </p:oleObj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The analysis of LRC circuit is done using the “phasor” diagram in which arrows are drawn in an xy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lengths of the arrows represent the magnitudes of the peak voltages across each element; V</a:t>
            </a:r>
            <a:r>
              <a:rPr lang="en-US" sz="2000" baseline="-25000"/>
              <a:t>R0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R, V</a:t>
            </a:r>
            <a:r>
              <a:rPr lang="en-US" sz="2000" baseline="-25000"/>
              <a:t>L0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X</a:t>
            </a:r>
            <a:r>
              <a:rPr lang="en-US" sz="2000" baseline="-25000"/>
              <a:t>L</a:t>
            </a:r>
            <a:r>
              <a:rPr lang="en-US" sz="2000"/>
              <a:t> and V</a:t>
            </a:r>
            <a:r>
              <a:rPr lang="en-US" sz="2000" baseline="-25000"/>
              <a:t>C0</a:t>
            </a:r>
            <a:r>
              <a:rPr lang="en-US" sz="2000"/>
              <a:t>=I</a:t>
            </a:r>
            <a:r>
              <a:rPr lang="en-US" sz="2000" baseline="-25000"/>
              <a:t>0</a:t>
            </a:r>
            <a:r>
              <a:rPr lang="en-US" sz="2000"/>
              <a:t>X</a:t>
            </a:r>
            <a:r>
              <a:rPr lang="en-US" sz="2000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angle of each arrow represents the phase of each voltage relative to the current, and the arrows rotate at angular frequency </a:t>
            </a:r>
            <a:r>
              <a:rPr lang="en-US" sz="2000">
                <a:latin typeface="Symbol" charset="2"/>
              </a:rPr>
              <a:t>w</a:t>
            </a:r>
            <a:r>
              <a:rPr lang="en-US" sz="2000"/>
              <a:t> to 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projection of each arrow on y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3965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p:oleObj spid="_x0000_s539654" name="Equation" r:id="rId8" imgW="228600" imgH="152280" progId="Equation.DSMT4">
              <p:embed/>
            </p:oleObj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p:oleObj spid="_x0000_s539655" name="Equation" r:id="rId9" imgW="533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25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374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374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3748" name="Equation" r:id="rId8" imgW="914400" imgH="190080" progId="Equation.DSMT4">
              <p:embed/>
            </p:oleObj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3749" name="Equation" r:id="rId9" imgW="914400" imgH="190080" progId="Equation.DSMT4">
              <p:embed/>
            </p:oleObj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p:oleObj spid="_x0000_s543750" name="Equation" r:id="rId10" imgW="736560" imgH="203040" progId="Equation.DSMT4">
              <p:embed/>
            </p:oleObj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p:oleObj spid="_x0000_s543751" name="Equation" r:id="rId11" imgW="304560" imgH="203040" progId="Equation.DSMT4">
              <p:embed/>
            </p:oleObj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p:oleObj spid="_x0000_s543752" name="Equation" r:id="rId12" imgW="304560" imgH="203040" progId="Equation.DSMT4">
              <p:embed/>
            </p:oleObj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p:oleObj spid="_x0000_s543753" name="Equation" r:id="rId13" imgW="304560" imgH="203040" progId="Equation.DSMT4">
              <p:embed/>
            </p:oleObj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p:oleObj spid="_x0000_s543754" name="Equation" r:id="rId14" imgW="228600" imgH="203040" progId="Equation.DSMT4">
              <p:embed/>
            </p:oleObj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p:oleObj spid="_x0000_s543755" name="Equation" r:id="rId15" imgW="215640" imgH="203040" progId="Equation.DSMT4">
              <p:embed/>
            </p:oleObj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p:oleObj spid="_x0000_s543756" name="Equation" r:id="rId16" imgW="825480" imgH="279360" progId="Equation.DSMT4">
              <p:embed/>
            </p:oleObj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p:oleObj spid="_x0000_s543757" name="Equation" r:id="rId17" imgW="228600" imgH="203040" progId="Equation.DSMT4">
              <p:embed/>
            </p:oleObj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p:oleObj spid="_x0000_s543758" name="Equation" r:id="rId18" imgW="825480" imgH="279360" progId="Equation.DSMT4">
              <p:embed/>
            </p:oleObj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p:oleObj spid="_x0000_s543759" name="Equation" r:id="rId19" imgW="380880" imgH="164880" progId="Equation.DSMT4">
              <p:embed/>
            </p:oleObj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 build="p"/>
      <p:bldP spid="368661" grpId="0" animBg="1"/>
      <p:bldP spid="368662" grpId="0"/>
      <p:bldP spid="368663" grpId="0" animBg="1"/>
      <p:bldP spid="3686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26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16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16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1700" name="Equation" r:id="rId6" imgW="914400" imgH="190080" progId="Equation.DSMT4">
              <p:embed/>
            </p:oleObj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V</a:t>
            </a:r>
            <a:r>
              <a:rPr lang="en-US" sz="2800" baseline="-25000"/>
              <a:t>0</a:t>
            </a:r>
            <a:r>
              <a:rPr lang="en-US" sz="2800"/>
              <a:t> forms an angle </a:t>
            </a:r>
            <a:r>
              <a:rPr lang="en-US" sz="2800">
                <a:latin typeface="Symbol" charset="2"/>
              </a:rPr>
              <a:t>f</a:t>
            </a:r>
            <a:r>
              <a:rPr lang="en-US" sz="2800"/>
              <a:t> to V</a:t>
            </a:r>
            <a:r>
              <a:rPr lang="en-US" sz="2800" baseline="-25000"/>
              <a:t>R0</a:t>
            </a:r>
            <a:r>
              <a:rPr lang="en-US" sz="280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1701" name="Equation" r:id="rId7" imgW="914400" imgH="190080" progId="Equation.DSMT4">
              <p:embed/>
            </p:oleObj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p:oleObj spid="_x0000_s541702" name="Equation" r:id="rId8" imgW="253800" imgH="164880" progId="Equation.DSMT4">
              <p:embed/>
            </p:oleObj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p:oleObj spid="_x0000_s541703" name="Equation" r:id="rId9" imgW="711000" imgH="203040" progId="Equation.DSMT4">
              <p:embed/>
            </p:oleObj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p:oleObj spid="_x0000_s541704" name="Equation" r:id="rId10" imgW="533160" imgH="203040" progId="Equation.DSMT4">
              <p:embed/>
            </p:oleObj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p:oleObj spid="_x0000_s541705" name="Equation" r:id="rId11" imgW="291960" imgH="203040" progId="Equation.DSMT4">
              <p:embed/>
            </p:oleObj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p:oleObj spid="_x0000_s541706" name="Equation" r:id="rId12" imgW="253800" imgH="152280" progId="Equation.DSMT4">
              <p:embed/>
            </p:oleObj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p:oleObj spid="_x0000_s541707" name="Equation" r:id="rId13" imgW="863280" imgH="228600" progId="Equation.DSMT4">
              <p:embed/>
            </p:oleObj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p:oleObj spid="_x0000_s541708" name="Equation" r:id="rId14" imgW="1307880" imgH="304560" progId="Equation.DSMT4">
              <p:embed/>
            </p:oleObj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p:oleObj spid="_x0000_s541709" name="Equation" r:id="rId15" imgW="1549080" imgH="304560" progId="Equation.DSMT4">
              <p:embed/>
            </p:oleObj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p:oleObj spid="_x0000_s541710" name="Equation" r:id="rId16" imgW="1384200" imgH="304560" progId="Equation.DSMT4">
              <p:embed/>
            </p:oleObj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p:oleObj spid="_x0000_s541711" name="Equation" r:id="rId17" imgW="253800" imgH="203040" progId="Equation.DSMT4">
              <p:embed/>
            </p:oleObj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p:oleObj spid="_x0000_s541712" name="Equation" r:id="rId18" imgW="1257120" imgH="304560" progId="Equation.DSMT4">
              <p:embed/>
            </p:oleObj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p:oleObj spid="_x0000_s541713" name="Equation" r:id="rId19" imgW="12315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1" grpId="0" build="p"/>
      <p:bldP spid="47207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27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427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427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2724" name="Equation" r:id="rId6" imgW="914400" imgH="190080" progId="Equation.DSMT4">
              <p:embed/>
            </p:oleObj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42725" name="Equation" r:id="rId7" imgW="914400" imgH="190080" progId="Equation.DSMT4">
              <p:embed/>
            </p:oleObj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p:oleObj spid="_x0000_s542726" name="Equation" r:id="rId8" imgW="253800" imgH="177480" progId="Equation.DSMT4">
              <p:embed/>
            </p:oleObj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p:oleObj spid="_x0000_s542727" name="Equation" r:id="rId9" imgW="2730240" imgH="431640" progId="Equation.DSMT4">
              <p:embed/>
            </p:oleObj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p:oleObj spid="_x0000_s542728" name="Equation" r:id="rId10" imgW="1320480" imgH="406080" progId="Equation.DSMT4">
              <p:embed/>
            </p:oleObj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p:oleObj spid="_x0000_s542729" name="Equation" r:id="rId11" imgW="253800" imgH="177480" progId="Equation.DSMT4">
              <p:embed/>
            </p:oleObj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p:oleObj spid="_x0000_s542730" name="Equation" r:id="rId12" imgW="698400" imgH="215640" progId="Equation.DSMT4">
              <p:embed/>
            </p:oleObj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p:oleObj spid="_x0000_s542731" name="Equation" r:id="rId13" imgW="380880" imgH="190440" progId="Equation.DSMT4">
              <p:embed/>
            </p:oleObj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p:oleObj spid="_x0000_s542732" name="Equation" r:id="rId14" imgW="355320" imgH="228600" progId="Equation.DSMT4">
              <p:embed/>
            </p:oleObj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p:oleObj spid="_x0000_s542733" name="Equation" r:id="rId15" imgW="761760" imgH="228600" progId="Equation.DSMT4">
              <p:embed/>
            </p:oleObj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p:oleObj spid="_x0000_s542734" name="Equation" r:id="rId16" imgW="774360" imgH="203040" progId="Equation.DSMT4">
              <p:embed/>
            </p:oleObj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  <p:bldP spid="473097" grpId="0" build="p"/>
      <p:bldP spid="473107" grpId="0" animBg="1"/>
      <p:bldP spid="473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9530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814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814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8148" name="Equation" r:id="rId6" imgW="914400" imgH="190080" progId="Equation.DSMT4">
              <p:embed/>
            </p:oleObj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8149" name="Equation" r:id="rId7" imgW="914400" imgH="190080" progId="Equation.DSMT4">
              <p:embed/>
            </p:oleObj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2" grpId="0" build="p"/>
      <p:bldP spid="4475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917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917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2" name="Equation" r:id="rId6" imgW="914400" imgH="190080" progId="Equation.DSMT4">
              <p:embed/>
            </p:oleObj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 rule loop 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3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p:oleObj spid="_x0000_s519174" name="Equation" r:id="rId8" imgW="774360" imgH="203040" progId="Equation.DSMT4">
              <p:embed/>
            </p:oleObj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p:oleObj spid="_x0000_s519175" name="Equation" r:id="rId9" imgW="850680" imgH="203040" progId="Equation.DSMT4">
              <p:embed/>
            </p:oleObj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p:oleObj spid="_x0000_s519176" name="Equation" r:id="rId10" imgW="812520" imgH="406080" progId="Equation.DSMT4">
              <p:embed/>
            </p:oleObj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p:oleObj spid="_x0000_s519177" name="Equation" r:id="rId11" imgW="1091880" imgH="457200" progId="Equation.DSMT4">
              <p:embed/>
            </p:oleObj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p:oleObj spid="_x0000_s519178" name="Equation" r:id="rId12" imgW="2031840" imgH="279360" progId="Equation.DSMT4">
              <p:embed/>
            </p:oleObj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p:oleObj spid="_x0000_s519179" name="Equation" r:id="rId13" imgW="1117440" imgH="203040" progId="Equation.DSMT4">
              <p:embed/>
            </p:oleObj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p:oleObj spid="_x0000_s519180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p:oleObj spid="_x0000_s519181" name="Equation" r:id="rId15" imgW="164880" imgH="203040" progId="Equation.DSMT4">
              <p:embed/>
            </p:oleObj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p:oleObj spid="_x0000_s519182" name="Equation" r:id="rId16" imgW="406080" imgH="368280" progId="Equation.DSMT4">
              <p:embed/>
            </p:oleObj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p:oleObj spid="_x0000_s519183" name="Equation" r:id="rId17" imgW="152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5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019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019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0196" name="Equation" r:id="rId7" imgW="914400" imgH="190080" progId="Equation.DSMT4">
              <p:embed/>
            </p:oleObj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0197" name="Equation" r:id="rId8" imgW="914400" imgH="190080" progId="Equation.DSMT4">
              <p:embed/>
            </p:oleObj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p:oleObj spid="_x0000_s520198" name="Equation" r:id="rId9" imgW="850680" imgH="203040" progId="Equation.DSMT4">
              <p:embed/>
            </p:oleObj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p:oleObj spid="_x0000_s520199" name="Equation" r:id="rId10" imgW="495300" imgH="393700" progId="Equation.DSMT4">
              <p:embed/>
            </p:oleObj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p:oleObj spid="_x0000_s520200" name="Equation" r:id="rId11" imgW="749160" imgH="406080" progId="Equation.DSMT4">
              <p:embed/>
            </p:oleObj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p:oleObj spid="_x0000_s520201" name="Equation" r:id="rId12" imgW="1091880" imgH="330120" progId="Equation.DSMT4">
              <p:embed/>
            </p:oleObj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p:oleObj spid="_x0000_s520202" name="Equation" r:id="rId13" imgW="114120" imgH="164880" progId="Equation.DSMT4">
              <p:embed/>
            </p:oleObj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p:oleObj spid="_x0000_s520203" name="Equation" r:id="rId14" imgW="4060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 build="p"/>
      <p:bldP spid="4495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8" name="Picture 8" descr="FG30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067050"/>
            <a:ext cx="2362200" cy="1657350"/>
          </a:xfrm>
          <a:prstGeom prst="rect">
            <a:avLst/>
          </a:prstGeom>
          <a:noFill/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00D7-D938-8946-857B-F075D1F7D2EF}" type="slidenum">
              <a:rPr lang="en-US"/>
              <a:pPr/>
              <a:t>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LC Circuit and EM Oscillations</a:t>
            </a:r>
          </a:p>
        </p:txBody>
      </p:sp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121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121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1220" name="Equation" r:id="rId6" imgW="914400" imgH="190080" progId="Equation.DSMT4">
              <p:embed/>
            </p:oleObj>
          </a:graphicData>
        </a:graphic>
      </p:graphicFrame>
      <p:sp>
        <p:nvSpPr>
          <p:cNvPr id="4505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What’s an LC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circuit that contains only an inductor and a capacitor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How is this possible?  There is no source of </a:t>
            </a:r>
            <a:r>
              <a:rPr lang="en-US" sz="2000" dirty="0" err="1"/>
              <a:t>emf</a:t>
            </a:r>
            <a:r>
              <a:rPr lang="en-US" sz="2000" dirty="0"/>
              <a:t>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Well, you can imagine a circuit with a fully charged capacitor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 this circuit, we assume the inductor does not have any resistance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assume that the capacitor originally has +Q</a:t>
            </a:r>
            <a:r>
              <a:rPr lang="en-US" sz="2800" baseline="-25000" dirty="0"/>
              <a:t>0</a:t>
            </a:r>
            <a:r>
              <a:rPr lang="en-US" sz="2800" dirty="0"/>
              <a:t> on one plate and –Q</a:t>
            </a:r>
            <a:r>
              <a:rPr lang="en-US" sz="2800" baseline="-25000" dirty="0"/>
              <a:t>0</a:t>
            </a:r>
            <a:r>
              <a:rPr lang="en-US" sz="2800" dirty="0"/>
              <a:t> on the other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Suppose the switch is closed at </a:t>
            </a:r>
            <a:r>
              <a:rPr lang="en-US" sz="2400" dirty="0" err="1"/>
              <a:t>t</a:t>
            </a:r>
            <a:r>
              <a:rPr lang="en-US" sz="2400" dirty="0"/>
              <a:t>=0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capacitor starts discharging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current </a:t>
            </a:r>
            <a:r>
              <a:rPr lang="en-US" sz="2400" dirty="0" smtClean="0"/>
              <a:t>flowing </a:t>
            </a:r>
            <a:r>
              <a:rPr lang="en-US" sz="2400" dirty="0"/>
              <a:t>through the inductor increases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Applying Kirchhoff’s loop rule, we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current flows out of the plate with positive charge, the charge on the plate reduces, so </a:t>
            </a:r>
            <a:r>
              <a:rPr lang="en-US" sz="2400" dirty="0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2400" dirty="0">
                <a:solidFill>
                  <a:srgbClr val="CC0000"/>
                </a:solidFill>
              </a:rPr>
              <a:t>=-</a:t>
            </a:r>
            <a:r>
              <a:rPr lang="en-US" sz="2400" dirty="0" err="1">
                <a:solidFill>
                  <a:srgbClr val="CC0000"/>
                </a:solidFill>
              </a:rPr>
              <a:t>dQ/dt</a:t>
            </a:r>
            <a:r>
              <a:rPr lang="en-US" sz="2400" dirty="0"/>
              <a:t>.  Thus the differential equation can be rewritten</a:t>
            </a:r>
          </a:p>
        </p:txBody>
      </p:sp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122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50569" name="Object 9"/>
          <p:cNvGraphicFramePr>
            <a:graphicFrameLocks noChangeAspect="1"/>
          </p:cNvGraphicFramePr>
          <p:nvPr/>
        </p:nvGraphicFramePr>
        <p:xfrm>
          <a:off x="5562600" y="4616450"/>
          <a:ext cx="2530475" cy="488950"/>
        </p:xfrm>
        <a:graphic>
          <a:graphicData uri="http://schemas.openxmlformats.org/presentationml/2006/ole">
            <p:oleObj spid="_x0000_s521222" name="Equation" r:id="rId8" imgW="1054080" imgH="203040" progId="Equation.DSMT4">
              <p:embed/>
            </p:oleObj>
          </a:graphicData>
        </a:graphic>
      </p:graphicFrame>
      <p:graphicFrame>
        <p:nvGraphicFramePr>
          <p:cNvPr id="450570" name="Object 10"/>
          <p:cNvGraphicFramePr>
            <a:graphicFrameLocks noChangeAspect="1"/>
          </p:cNvGraphicFramePr>
          <p:nvPr/>
        </p:nvGraphicFramePr>
        <p:xfrm>
          <a:off x="2541588" y="5786438"/>
          <a:ext cx="1787525" cy="871537"/>
        </p:xfrm>
        <a:graphic>
          <a:graphicData uri="http://schemas.openxmlformats.org/presentationml/2006/ole">
            <p:oleObj spid="_x0000_s521223" name="Equation" r:id="rId9" imgW="863600" imgH="419100" progId="Equation.DSMT4">
              <p:embed/>
            </p:oleObj>
          </a:graphicData>
        </a:graphic>
      </p:graphicFrame>
      <p:graphicFrame>
        <p:nvGraphicFramePr>
          <p:cNvPr id="450571" name="Object 11"/>
          <p:cNvGraphicFramePr>
            <a:graphicFrameLocks noChangeAspect="1"/>
          </p:cNvGraphicFramePr>
          <p:nvPr/>
        </p:nvGraphicFramePr>
        <p:xfrm>
          <a:off x="8031163" y="4648200"/>
          <a:ext cx="274637" cy="396875"/>
        </p:xfrm>
        <a:graphic>
          <a:graphicData uri="http://schemas.openxmlformats.org/presentationml/2006/ole">
            <p:oleObj spid="_x0000_s521224" name="Equation" r:id="rId10" imgW="114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0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0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0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05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05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4553-3298-DD42-A2B0-A7A77C5A216D}" type="slidenum">
              <a:rPr lang="en-US"/>
              <a:pPr/>
              <a:t>7</a:t>
            </a:fld>
            <a:endParaRPr 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LC Circuit and EM Oscillations</a:t>
            </a:r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22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22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2244" name="Equation" r:id="rId5" imgW="914400" imgH="190080" progId="Equation.DSMT4">
              <p:embed/>
            </p:oleObj>
          </a:graphicData>
        </a:graphic>
      </p:graphicFrame>
      <p:sp>
        <p:nvSpPr>
          <p:cNvPr id="451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This equation looks the same as that of the harmonic oscillation</a:t>
            </a:r>
          </a:p>
          <a:p>
            <a:pPr lvl="1"/>
            <a:r>
              <a:rPr lang="en-US" dirty="0"/>
              <a:t>So the solution for this second order differential equation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Inserting the solution back into the differential equation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Solving this equation for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ω</a:t>
            </a:r>
            <a:r>
              <a:rPr lang="en-US" dirty="0" smtClean="0"/>
              <a:t>, </a:t>
            </a:r>
            <a:r>
              <a:rPr lang="en-US" dirty="0"/>
              <a:t>we obtain</a:t>
            </a:r>
          </a:p>
          <a:p>
            <a:pPr lvl="1"/>
            <a:r>
              <a:rPr lang="en-US" dirty="0"/>
              <a:t>The current in the inductor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So the current also is sinusoidal with the maximum value </a:t>
            </a:r>
          </a:p>
        </p:txBody>
      </p:sp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22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1592" name="Object 8"/>
          <p:cNvGraphicFramePr>
            <a:graphicFrameLocks noChangeAspect="1"/>
          </p:cNvGraphicFramePr>
          <p:nvPr/>
        </p:nvGraphicFramePr>
        <p:xfrm>
          <a:off x="1066800" y="2436813"/>
          <a:ext cx="609600" cy="458787"/>
        </p:xfrm>
        <a:graphic>
          <a:graphicData uri="http://schemas.openxmlformats.org/presentationml/2006/ole">
            <p:oleObj spid="_x0000_s522246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51593" name="Object 9"/>
          <p:cNvGraphicFramePr>
            <a:graphicFrameLocks noChangeAspect="1"/>
          </p:cNvGraphicFramePr>
          <p:nvPr/>
        </p:nvGraphicFramePr>
        <p:xfrm>
          <a:off x="5943600" y="4003675"/>
          <a:ext cx="552450" cy="263525"/>
        </p:xfrm>
        <a:graphic>
          <a:graphicData uri="http://schemas.openxmlformats.org/presentationml/2006/ole">
            <p:oleObj spid="_x0000_s522247" name="Equation" r:id="rId8" imgW="266400" imgH="126720" progId="Equation.DSMT4">
              <p:embed/>
            </p:oleObj>
          </a:graphicData>
        </a:graphic>
      </p:graphicFrame>
      <p:graphicFrame>
        <p:nvGraphicFramePr>
          <p:cNvPr id="451594" name="Object 10"/>
          <p:cNvGraphicFramePr>
            <a:graphicFrameLocks noChangeAspect="1"/>
          </p:cNvGraphicFramePr>
          <p:nvPr/>
        </p:nvGraphicFramePr>
        <p:xfrm>
          <a:off x="1003300" y="3195638"/>
          <a:ext cx="866775" cy="871537"/>
        </p:xfrm>
        <a:graphic>
          <a:graphicData uri="http://schemas.openxmlformats.org/presentationml/2006/ole">
            <p:oleObj spid="_x0000_s522248" name="Equation" r:id="rId9" imgW="419100" imgH="419100" progId="Equation.DSMT4">
              <p:embed/>
            </p:oleObj>
          </a:graphicData>
        </a:graphic>
      </p:graphicFrame>
      <p:sp>
        <p:nvSpPr>
          <p:cNvPr id="451595" name="AutoShape 11"/>
          <p:cNvSpPr>
            <a:spLocks noChangeArrowheads="1"/>
          </p:cNvSpPr>
          <p:nvPr/>
        </p:nvSpPr>
        <p:spPr bwMode="auto">
          <a:xfrm>
            <a:off x="3887788" y="2362200"/>
            <a:ext cx="4875212" cy="590550"/>
          </a:xfrm>
          <a:prstGeom prst="leftArrow">
            <a:avLst>
              <a:gd name="adj1" fmla="val 50000"/>
              <a:gd name="adj2" fmla="val 206384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FFFF66"/>
                </a:solidFill>
                <a:latin typeface="Arial Narrow" charset="0"/>
              </a:rPr>
              <a:t>The charge on the capacitor oscillates sinusoidally</a:t>
            </a:r>
          </a:p>
        </p:txBody>
      </p:sp>
      <p:graphicFrame>
        <p:nvGraphicFramePr>
          <p:cNvPr id="451596" name="Object 12"/>
          <p:cNvGraphicFramePr>
            <a:graphicFrameLocks noChangeAspect="1"/>
          </p:cNvGraphicFramePr>
          <p:nvPr/>
        </p:nvGraphicFramePr>
        <p:xfrm>
          <a:off x="1066800" y="4953000"/>
          <a:ext cx="547688" cy="366713"/>
        </p:xfrm>
        <a:graphic>
          <a:graphicData uri="http://schemas.openxmlformats.org/presentationml/2006/ole">
            <p:oleObj spid="_x0000_s522249" name="Equation" r:id="rId10" imgW="228600" imgH="152280" progId="Equation.DSMT4">
              <p:embed/>
            </p:oleObj>
          </a:graphicData>
        </a:graphic>
      </p:graphicFrame>
      <p:graphicFrame>
        <p:nvGraphicFramePr>
          <p:cNvPr id="451597" name="Object 13"/>
          <p:cNvGraphicFramePr>
            <a:graphicFrameLocks noChangeAspect="1"/>
          </p:cNvGraphicFramePr>
          <p:nvPr/>
        </p:nvGraphicFramePr>
        <p:xfrm>
          <a:off x="5486400" y="5957888"/>
          <a:ext cx="708025" cy="519112"/>
        </p:xfrm>
        <a:graphic>
          <a:graphicData uri="http://schemas.openxmlformats.org/presentationml/2006/ole">
            <p:oleObj spid="_x0000_s522250" name="Equation" r:id="rId11" imgW="279360" imgH="203040" progId="Equation.DSMT4">
              <p:embed/>
            </p:oleObj>
          </a:graphicData>
        </a:graphic>
      </p:graphicFrame>
      <p:graphicFrame>
        <p:nvGraphicFramePr>
          <p:cNvPr id="451598" name="Object 14"/>
          <p:cNvGraphicFramePr>
            <a:graphicFrameLocks noChangeAspect="1"/>
          </p:cNvGraphicFramePr>
          <p:nvPr/>
        </p:nvGraphicFramePr>
        <p:xfrm>
          <a:off x="1646238" y="2344738"/>
          <a:ext cx="2163762" cy="550862"/>
        </p:xfrm>
        <a:graphic>
          <a:graphicData uri="http://schemas.openxmlformats.org/presentationml/2006/ole">
            <p:oleObj spid="_x0000_s522251" name="Equation" r:id="rId12" imgW="901440" imgH="228600" progId="Equation.DSMT4">
              <p:embed/>
            </p:oleObj>
          </a:graphicData>
        </a:graphic>
      </p:graphicFrame>
      <p:graphicFrame>
        <p:nvGraphicFramePr>
          <p:cNvPr id="451599" name="Object 15"/>
          <p:cNvGraphicFramePr>
            <a:graphicFrameLocks noChangeAspect="1"/>
          </p:cNvGraphicFramePr>
          <p:nvPr/>
        </p:nvGraphicFramePr>
        <p:xfrm>
          <a:off x="1828800" y="3273425"/>
          <a:ext cx="762000" cy="765175"/>
        </p:xfrm>
        <a:graphic>
          <a:graphicData uri="http://schemas.openxmlformats.org/presentationml/2006/ole">
            <p:oleObj spid="_x0000_s522252" name="Equation" r:id="rId13" imgW="368280" imgH="368280" progId="Equation.DSMT4">
              <p:embed/>
            </p:oleObj>
          </a:graphicData>
        </a:graphic>
      </p:graphicFrame>
      <p:graphicFrame>
        <p:nvGraphicFramePr>
          <p:cNvPr id="451600" name="Object 16"/>
          <p:cNvGraphicFramePr>
            <a:graphicFrameLocks noChangeAspect="1"/>
          </p:cNvGraphicFramePr>
          <p:nvPr/>
        </p:nvGraphicFramePr>
        <p:xfrm>
          <a:off x="2578100" y="3384550"/>
          <a:ext cx="2603500" cy="501650"/>
        </p:xfrm>
        <a:graphic>
          <a:graphicData uri="http://schemas.openxmlformats.org/presentationml/2006/ole">
            <p:oleObj spid="_x0000_s522253" name="Equation" r:id="rId14" imgW="1257120" imgH="241200" progId="Equation.DSMT4">
              <p:embed/>
            </p:oleObj>
          </a:graphicData>
        </a:graphic>
      </p:graphicFrame>
      <p:graphicFrame>
        <p:nvGraphicFramePr>
          <p:cNvPr id="451601" name="Object 17"/>
          <p:cNvGraphicFramePr>
            <a:graphicFrameLocks noChangeAspect="1"/>
          </p:cNvGraphicFramePr>
          <p:nvPr/>
        </p:nvGraphicFramePr>
        <p:xfrm>
          <a:off x="5143500" y="3429000"/>
          <a:ext cx="2628900" cy="474663"/>
        </p:xfrm>
        <a:graphic>
          <a:graphicData uri="http://schemas.openxmlformats.org/presentationml/2006/ole">
            <p:oleObj spid="_x0000_s522254" name="Equation" r:id="rId15" imgW="1269720" imgH="228600" progId="Equation.DSMT4">
              <p:embed/>
            </p:oleObj>
          </a:graphicData>
        </a:graphic>
      </p:graphicFrame>
      <p:graphicFrame>
        <p:nvGraphicFramePr>
          <p:cNvPr id="451602" name="Object 18"/>
          <p:cNvGraphicFramePr>
            <a:graphicFrameLocks noChangeAspect="1"/>
          </p:cNvGraphicFramePr>
          <p:nvPr/>
        </p:nvGraphicFramePr>
        <p:xfrm>
          <a:off x="7696200" y="3467100"/>
          <a:ext cx="236538" cy="342900"/>
        </p:xfrm>
        <a:graphic>
          <a:graphicData uri="http://schemas.openxmlformats.org/presentationml/2006/ole">
            <p:oleObj spid="_x0000_s522255" name="Equation" r:id="rId16" imgW="114120" imgH="164880" progId="Equation.DSMT4">
              <p:embed/>
            </p:oleObj>
          </a:graphicData>
        </a:graphic>
      </p:graphicFrame>
      <p:graphicFrame>
        <p:nvGraphicFramePr>
          <p:cNvPr id="451603" name="Object 19"/>
          <p:cNvGraphicFramePr>
            <a:graphicFrameLocks noChangeAspect="1"/>
          </p:cNvGraphicFramePr>
          <p:nvPr/>
        </p:nvGraphicFramePr>
        <p:xfrm>
          <a:off x="6446838" y="3962400"/>
          <a:ext cx="868362" cy="395288"/>
        </p:xfrm>
        <a:graphic>
          <a:graphicData uri="http://schemas.openxmlformats.org/presentationml/2006/ole">
            <p:oleObj spid="_x0000_s522256" name="Equation" r:id="rId17" imgW="419040" imgH="190440" progId="Equation.DSMT4">
              <p:embed/>
            </p:oleObj>
          </a:graphicData>
        </a:graphic>
      </p:graphicFrame>
      <p:graphicFrame>
        <p:nvGraphicFramePr>
          <p:cNvPr id="451604" name="Object 20"/>
          <p:cNvGraphicFramePr>
            <a:graphicFrameLocks noChangeAspect="1"/>
          </p:cNvGraphicFramePr>
          <p:nvPr/>
        </p:nvGraphicFramePr>
        <p:xfrm>
          <a:off x="7308850" y="3886200"/>
          <a:ext cx="920750" cy="474663"/>
        </p:xfrm>
        <a:graphic>
          <a:graphicData uri="http://schemas.openxmlformats.org/presentationml/2006/ole">
            <p:oleObj spid="_x0000_s522257" name="Equation" r:id="rId18" imgW="444240" imgH="228600" progId="Equation.DSMT4">
              <p:embed/>
            </p:oleObj>
          </a:graphicData>
        </a:graphic>
      </p:graphicFrame>
      <p:graphicFrame>
        <p:nvGraphicFramePr>
          <p:cNvPr id="451605" name="Object 21"/>
          <p:cNvGraphicFramePr>
            <a:graphicFrameLocks noChangeAspect="1"/>
          </p:cNvGraphicFramePr>
          <p:nvPr/>
        </p:nvGraphicFramePr>
        <p:xfrm>
          <a:off x="1538288" y="4921250"/>
          <a:ext cx="1433512" cy="488950"/>
        </p:xfrm>
        <a:graphic>
          <a:graphicData uri="http://schemas.openxmlformats.org/presentationml/2006/ole">
            <p:oleObj spid="_x0000_s522258" name="Equation" r:id="rId19" imgW="596880" imgH="203040" progId="Equation.DSMT4">
              <p:embed/>
            </p:oleObj>
          </a:graphicData>
        </a:graphic>
      </p:graphicFrame>
      <p:graphicFrame>
        <p:nvGraphicFramePr>
          <p:cNvPr id="451606" name="Object 22"/>
          <p:cNvGraphicFramePr>
            <a:graphicFrameLocks noChangeAspect="1"/>
          </p:cNvGraphicFramePr>
          <p:nvPr/>
        </p:nvGraphicFramePr>
        <p:xfrm>
          <a:off x="2941638" y="4876800"/>
          <a:ext cx="2620962" cy="550863"/>
        </p:xfrm>
        <a:graphic>
          <a:graphicData uri="http://schemas.openxmlformats.org/presentationml/2006/ole">
            <p:oleObj spid="_x0000_s522259" name="Equation" r:id="rId20" imgW="1091880" imgH="228600" progId="Equation.DSMT4">
              <p:embed/>
            </p:oleObj>
          </a:graphicData>
        </a:graphic>
      </p:graphicFrame>
      <p:graphicFrame>
        <p:nvGraphicFramePr>
          <p:cNvPr id="451607" name="Object 23"/>
          <p:cNvGraphicFramePr>
            <a:graphicFrameLocks noChangeAspect="1"/>
          </p:cNvGraphicFramePr>
          <p:nvPr/>
        </p:nvGraphicFramePr>
        <p:xfrm>
          <a:off x="5562600" y="4876800"/>
          <a:ext cx="2041525" cy="550863"/>
        </p:xfrm>
        <a:graphic>
          <a:graphicData uri="http://schemas.openxmlformats.org/presentationml/2006/ole">
            <p:oleObj spid="_x0000_s522260" name="Equation" r:id="rId21" imgW="850680" imgH="228600" progId="Equation.DSMT4">
              <p:embed/>
            </p:oleObj>
          </a:graphicData>
        </a:graphic>
      </p:graphicFrame>
      <p:graphicFrame>
        <p:nvGraphicFramePr>
          <p:cNvPr id="451608" name="Object 24"/>
          <p:cNvGraphicFramePr>
            <a:graphicFrameLocks noChangeAspect="1"/>
          </p:cNvGraphicFramePr>
          <p:nvPr/>
        </p:nvGraphicFramePr>
        <p:xfrm>
          <a:off x="6248400" y="5943600"/>
          <a:ext cx="1062038" cy="517525"/>
        </p:xfrm>
        <a:graphic>
          <a:graphicData uri="http://schemas.openxmlformats.org/presentationml/2006/ole">
            <p:oleObj spid="_x0000_s522261" name="Equation" r:id="rId22" imgW="419040" imgH="203040" progId="Equation.DSMT4">
              <p:embed/>
            </p:oleObj>
          </a:graphicData>
        </a:graphic>
      </p:graphicFrame>
      <p:graphicFrame>
        <p:nvGraphicFramePr>
          <p:cNvPr id="451609" name="Object 25"/>
          <p:cNvGraphicFramePr>
            <a:graphicFrameLocks noChangeAspect="1"/>
          </p:cNvGraphicFramePr>
          <p:nvPr/>
        </p:nvGraphicFramePr>
        <p:xfrm>
          <a:off x="7237413" y="5867400"/>
          <a:ext cx="1449387" cy="582613"/>
        </p:xfrm>
        <a:graphic>
          <a:graphicData uri="http://schemas.openxmlformats.org/presentationml/2006/ole">
            <p:oleObj spid="_x0000_s522262" name="Equation" r:id="rId23" imgW="5713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1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1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1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1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1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1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51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0" grpId="0" build="p"/>
      <p:bldP spid="4515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591D2-B702-B848-BED8-50BCA2213B63}" type="slidenum">
              <a:rPr lang="en-US"/>
              <a:pPr/>
              <a:t>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Energies in LC Circuit &amp; EM Oscillation</a:t>
            </a:r>
          </a:p>
        </p:txBody>
      </p:sp>
      <p:graphicFrame>
        <p:nvGraphicFramePr>
          <p:cNvPr id="4526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32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26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32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26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3268" name="Equation" r:id="rId5" imgW="914400" imgH="190080" progId="Equation.DSMT4">
              <p:embed/>
            </p:oleObj>
          </a:graphicData>
        </a:graphic>
      </p:graphicFrame>
      <p:sp>
        <p:nvSpPr>
          <p:cNvPr id="452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energy stored in the electric field of the capacitor at any time t is</a:t>
            </a:r>
          </a:p>
          <a:p>
            <a:pPr>
              <a:lnSpc>
                <a:spcPct val="90000"/>
              </a:lnSpc>
            </a:pPr>
            <a:r>
              <a:rPr lang="en-US"/>
              <a:t>The energy stored in the magnetic field in the inductor at the same instant is</a:t>
            </a:r>
          </a:p>
          <a:p>
            <a:pPr>
              <a:lnSpc>
                <a:spcPct val="90000"/>
              </a:lnSpc>
            </a:pPr>
            <a:r>
              <a:rPr lang="en-US"/>
              <a:t>Thus, the total energy in LC circuit at any instant is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So the total EM energy is constant and is conserved.</a:t>
            </a:r>
          </a:p>
          <a:p>
            <a:pPr>
              <a:lnSpc>
                <a:spcPct val="90000"/>
              </a:lnSpc>
            </a:pPr>
            <a:r>
              <a:rPr lang="en-US"/>
              <a:t>This LC circuit is an LC oscillator or EM oscillator</a:t>
            </a:r>
          </a:p>
          <a:p>
            <a:pPr lvl="1">
              <a:lnSpc>
                <a:spcPct val="90000"/>
              </a:lnSpc>
            </a:pPr>
            <a:r>
              <a:rPr lang="en-US"/>
              <a:t>The charge Q oscillates back and forth, from one plate of the capacitor to the other</a:t>
            </a:r>
          </a:p>
          <a:p>
            <a:pPr lvl="1">
              <a:lnSpc>
                <a:spcPct val="90000"/>
              </a:lnSpc>
            </a:pPr>
            <a:r>
              <a:rPr lang="en-US"/>
              <a:t>The current also oscillates back and forth as well</a:t>
            </a:r>
          </a:p>
        </p:txBody>
      </p:sp>
      <p:graphicFrame>
        <p:nvGraphicFramePr>
          <p:cNvPr id="4526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32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2616" name="Object 8"/>
          <p:cNvGraphicFramePr>
            <a:graphicFrameLocks noChangeAspect="1"/>
          </p:cNvGraphicFramePr>
          <p:nvPr/>
        </p:nvGraphicFramePr>
        <p:xfrm>
          <a:off x="2568575" y="1298575"/>
          <a:ext cx="631825" cy="377825"/>
        </p:xfrm>
        <a:graphic>
          <a:graphicData uri="http://schemas.openxmlformats.org/presentationml/2006/ole">
            <p:oleObj spid="_x0000_s523270" name="Equation" r:id="rId7" imgW="342720" imgH="203040" progId="Equation.DSMT4">
              <p:embed/>
            </p:oleObj>
          </a:graphicData>
        </a:graphic>
      </p:graphicFrame>
      <p:graphicFrame>
        <p:nvGraphicFramePr>
          <p:cNvPr id="452617" name="Object 9"/>
          <p:cNvGraphicFramePr>
            <a:graphicFrameLocks noChangeAspect="1"/>
          </p:cNvGraphicFramePr>
          <p:nvPr/>
        </p:nvGraphicFramePr>
        <p:xfrm>
          <a:off x="3962400" y="2322513"/>
          <a:ext cx="679450" cy="420687"/>
        </p:xfrm>
        <a:graphic>
          <a:graphicData uri="http://schemas.openxmlformats.org/presentationml/2006/ole">
            <p:oleObj spid="_x0000_s523271" name="Equation" r:id="rId8" imgW="330120" imgH="203040" progId="Equation.DSMT4">
              <p:embed/>
            </p:oleObj>
          </a:graphicData>
        </a:graphic>
      </p:graphicFrame>
      <p:graphicFrame>
        <p:nvGraphicFramePr>
          <p:cNvPr id="452618" name="Object 10"/>
          <p:cNvGraphicFramePr>
            <a:graphicFrameLocks noChangeAspect="1"/>
          </p:cNvGraphicFramePr>
          <p:nvPr/>
        </p:nvGraphicFramePr>
        <p:xfrm>
          <a:off x="685800" y="3338513"/>
          <a:ext cx="500063" cy="312737"/>
        </p:xfrm>
        <a:graphic>
          <a:graphicData uri="http://schemas.openxmlformats.org/presentationml/2006/ole">
            <p:oleObj spid="_x0000_s523272" name="Equation" r:id="rId9" imgW="266400" imgH="164880" progId="Equation.DSMT4">
              <p:embed/>
            </p:oleObj>
          </a:graphicData>
        </a:graphic>
      </p:graphicFrame>
      <p:graphicFrame>
        <p:nvGraphicFramePr>
          <p:cNvPr id="452619" name="Object 11"/>
          <p:cNvGraphicFramePr>
            <a:graphicFrameLocks noChangeAspect="1"/>
          </p:cNvGraphicFramePr>
          <p:nvPr/>
        </p:nvGraphicFramePr>
        <p:xfrm>
          <a:off x="3173413" y="1098550"/>
          <a:ext cx="865187" cy="730250"/>
        </p:xfrm>
        <a:graphic>
          <a:graphicData uri="http://schemas.openxmlformats.org/presentationml/2006/ole">
            <p:oleObj spid="_x0000_s523273" name="Equation" r:id="rId10" imgW="469800" imgH="393480" progId="Equation.DSMT4">
              <p:embed/>
            </p:oleObj>
          </a:graphicData>
        </a:graphic>
      </p:graphicFrame>
      <p:graphicFrame>
        <p:nvGraphicFramePr>
          <p:cNvPr id="452620" name="Object 12"/>
          <p:cNvGraphicFramePr>
            <a:graphicFrameLocks noChangeAspect="1"/>
          </p:cNvGraphicFramePr>
          <p:nvPr/>
        </p:nvGraphicFramePr>
        <p:xfrm>
          <a:off x="3994150" y="1098550"/>
          <a:ext cx="1873250" cy="730250"/>
        </p:xfrm>
        <a:graphic>
          <a:graphicData uri="http://schemas.openxmlformats.org/presentationml/2006/ole">
            <p:oleObj spid="_x0000_s523274" name="Equation" r:id="rId11" imgW="1015920" imgH="393480" progId="Equation.DSMT4">
              <p:embed/>
            </p:oleObj>
          </a:graphicData>
        </a:graphic>
      </p:graphicFrame>
      <p:graphicFrame>
        <p:nvGraphicFramePr>
          <p:cNvPr id="452621" name="Object 13"/>
          <p:cNvGraphicFramePr>
            <a:graphicFrameLocks noChangeAspect="1"/>
          </p:cNvGraphicFramePr>
          <p:nvPr/>
        </p:nvGraphicFramePr>
        <p:xfrm>
          <a:off x="4570413" y="2133600"/>
          <a:ext cx="992187" cy="762000"/>
        </p:xfrm>
        <a:graphic>
          <a:graphicData uri="http://schemas.openxmlformats.org/presentationml/2006/ole">
            <p:oleObj spid="_x0000_s523275" name="Equation" r:id="rId12" imgW="482400" imgH="368280" progId="Equation.DSMT4">
              <p:embed/>
            </p:oleObj>
          </a:graphicData>
        </a:graphic>
      </p:graphicFrame>
      <p:graphicFrame>
        <p:nvGraphicFramePr>
          <p:cNvPr id="452622" name="Object 14"/>
          <p:cNvGraphicFramePr>
            <a:graphicFrameLocks noChangeAspect="1"/>
          </p:cNvGraphicFramePr>
          <p:nvPr/>
        </p:nvGraphicFramePr>
        <p:xfrm>
          <a:off x="5486400" y="2057400"/>
          <a:ext cx="2038350" cy="814388"/>
        </p:xfrm>
        <a:graphic>
          <a:graphicData uri="http://schemas.openxmlformats.org/presentationml/2006/ole">
            <p:oleObj spid="_x0000_s523276" name="Equation" r:id="rId13" imgW="990360" imgH="393480" progId="Equation.DSMT4">
              <p:embed/>
            </p:oleObj>
          </a:graphicData>
        </a:graphic>
      </p:graphicFrame>
      <p:graphicFrame>
        <p:nvGraphicFramePr>
          <p:cNvPr id="452623" name="Object 15"/>
          <p:cNvGraphicFramePr>
            <a:graphicFrameLocks noChangeAspect="1"/>
          </p:cNvGraphicFramePr>
          <p:nvPr/>
        </p:nvGraphicFramePr>
        <p:xfrm>
          <a:off x="1143000" y="3352800"/>
          <a:ext cx="642938" cy="384175"/>
        </p:xfrm>
        <a:graphic>
          <a:graphicData uri="http://schemas.openxmlformats.org/presentationml/2006/ole">
            <p:oleObj spid="_x0000_s523277" name="Equation" r:id="rId14" imgW="342720" imgH="203040" progId="Equation.DSMT4">
              <p:embed/>
            </p:oleObj>
          </a:graphicData>
        </a:graphic>
      </p:graphicFrame>
      <p:graphicFrame>
        <p:nvGraphicFramePr>
          <p:cNvPr id="452624" name="Object 16"/>
          <p:cNvGraphicFramePr>
            <a:graphicFrameLocks noChangeAspect="1"/>
          </p:cNvGraphicFramePr>
          <p:nvPr/>
        </p:nvGraphicFramePr>
        <p:xfrm>
          <a:off x="1752600" y="3352800"/>
          <a:ext cx="619125" cy="382588"/>
        </p:xfrm>
        <a:graphic>
          <a:graphicData uri="http://schemas.openxmlformats.org/presentationml/2006/ole">
            <p:oleObj spid="_x0000_s523278" name="Equation" r:id="rId15" imgW="330120" imgH="203040" progId="Equation.DSMT4">
              <p:embed/>
            </p:oleObj>
          </a:graphicData>
        </a:graphic>
      </p:graphicFrame>
      <p:graphicFrame>
        <p:nvGraphicFramePr>
          <p:cNvPr id="452625" name="Object 17"/>
          <p:cNvGraphicFramePr>
            <a:graphicFrameLocks noChangeAspect="1"/>
          </p:cNvGraphicFramePr>
          <p:nvPr/>
        </p:nvGraphicFramePr>
        <p:xfrm>
          <a:off x="2319338" y="3124200"/>
          <a:ext cx="881062" cy="742950"/>
        </p:xfrm>
        <a:graphic>
          <a:graphicData uri="http://schemas.openxmlformats.org/presentationml/2006/ole">
            <p:oleObj spid="_x0000_s523279" name="Equation" r:id="rId16" imgW="469800" imgH="393480" progId="Equation.DSMT4">
              <p:embed/>
            </p:oleObj>
          </a:graphicData>
        </a:graphic>
      </p:graphicFrame>
      <p:graphicFrame>
        <p:nvGraphicFramePr>
          <p:cNvPr id="452626" name="Object 18"/>
          <p:cNvGraphicFramePr>
            <a:graphicFrameLocks noChangeAspect="1"/>
          </p:cNvGraphicFramePr>
          <p:nvPr/>
        </p:nvGraphicFramePr>
        <p:xfrm>
          <a:off x="3208338" y="3190875"/>
          <a:ext cx="906462" cy="695325"/>
        </p:xfrm>
        <a:graphic>
          <a:graphicData uri="http://schemas.openxmlformats.org/presentationml/2006/ole">
            <p:oleObj spid="_x0000_s523280" name="Equation" r:id="rId17" imgW="482400" imgH="368280" progId="Equation.DSMT4">
              <p:embed/>
            </p:oleObj>
          </a:graphicData>
        </a:graphic>
      </p:graphicFrame>
      <p:graphicFrame>
        <p:nvGraphicFramePr>
          <p:cNvPr id="452627" name="Object 19"/>
          <p:cNvGraphicFramePr>
            <a:graphicFrameLocks noChangeAspect="1"/>
          </p:cNvGraphicFramePr>
          <p:nvPr/>
        </p:nvGraphicFramePr>
        <p:xfrm>
          <a:off x="4038600" y="3124200"/>
          <a:ext cx="3957638" cy="742950"/>
        </p:xfrm>
        <a:graphic>
          <a:graphicData uri="http://schemas.openxmlformats.org/presentationml/2006/ole">
            <p:oleObj spid="_x0000_s523281" name="Equation" r:id="rId18" imgW="2108160" imgH="393480" progId="Equation.DSMT4">
              <p:embed/>
            </p:oleObj>
          </a:graphicData>
        </a:graphic>
      </p:graphicFrame>
      <p:graphicFrame>
        <p:nvGraphicFramePr>
          <p:cNvPr id="452628" name="Object 20"/>
          <p:cNvGraphicFramePr>
            <a:graphicFrameLocks noChangeAspect="1"/>
          </p:cNvGraphicFramePr>
          <p:nvPr/>
        </p:nvGraphicFramePr>
        <p:xfrm>
          <a:off x="8001000" y="3124200"/>
          <a:ext cx="452438" cy="742950"/>
        </p:xfrm>
        <a:graphic>
          <a:graphicData uri="http://schemas.openxmlformats.org/presentationml/2006/ole">
            <p:oleObj spid="_x0000_s523282" name="Equation" r:id="rId19" imgW="241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5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5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Dec. 1,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FAF8-67A6-A640-97E7-3C3B2B760042}" type="slidenum">
              <a:rPr lang="en-US"/>
              <a:pPr/>
              <a:t>9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/>
              <a:t>LC Circuit Behaviors</a:t>
            </a:r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242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242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429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242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609600" y="4786313"/>
          <a:ext cx="1295400" cy="1062037"/>
        </p:xfrm>
        <a:graphic>
          <a:graphicData uri="http://schemas.openxmlformats.org/presentationml/2006/ole">
            <p:oleObj spid="_x0000_s524294" name="Equation" r:id="rId7" imgW="482400" imgH="393480" progId="Equation.DSMT4">
              <p:embed/>
            </p:oleObj>
          </a:graphicData>
        </a:graphic>
      </p:graphicFrame>
      <p:pic>
        <p:nvPicPr>
          <p:cNvPr id="453640" name="Picture 8" descr="FG30_0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762000"/>
            <a:ext cx="8839200" cy="3276600"/>
          </a:xfrm>
          <a:prstGeom prst="rect">
            <a:avLst/>
          </a:prstGeom>
          <a:noFill/>
        </p:spPr>
      </p:pic>
      <p:pic>
        <p:nvPicPr>
          <p:cNvPr id="453641" name="Picture 9" descr="FG30_0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4038600"/>
            <a:ext cx="6858000" cy="2503488"/>
          </a:xfrm>
          <a:prstGeom prst="rect">
            <a:avLst/>
          </a:prstGeom>
          <a:noFill/>
        </p:spPr>
      </p:pic>
      <p:graphicFrame>
        <p:nvGraphicFramePr>
          <p:cNvPr id="453642" name="Object 10"/>
          <p:cNvGraphicFramePr>
            <a:graphicFrameLocks noChangeAspect="1"/>
          </p:cNvGraphicFramePr>
          <p:nvPr/>
        </p:nvGraphicFramePr>
        <p:xfrm>
          <a:off x="5029200" y="4227513"/>
          <a:ext cx="679450" cy="420687"/>
        </p:xfrm>
        <a:graphic>
          <a:graphicData uri="http://schemas.openxmlformats.org/presentationml/2006/ole">
            <p:oleObj spid="_x0000_s524295" name="Equation" r:id="rId10" imgW="330120" imgH="203040" progId="Equation.DSMT4">
              <p:embed/>
            </p:oleObj>
          </a:graphicData>
        </a:graphic>
      </p:graphicFrame>
      <p:graphicFrame>
        <p:nvGraphicFramePr>
          <p:cNvPr id="453643" name="Object 11"/>
          <p:cNvGraphicFramePr>
            <a:graphicFrameLocks noChangeAspect="1"/>
          </p:cNvGraphicFramePr>
          <p:nvPr/>
        </p:nvGraphicFramePr>
        <p:xfrm>
          <a:off x="292100" y="1447800"/>
          <a:ext cx="1854200" cy="458788"/>
        </p:xfrm>
        <a:graphic>
          <a:graphicData uri="http://schemas.openxmlformats.org/presentationml/2006/ole">
            <p:oleObj spid="_x0000_s524296" name="Equation" r:id="rId11" imgW="927000" imgH="228600" progId="Equation.DSMT4">
              <p:embed/>
            </p:oleObj>
          </a:graphicData>
        </a:graphic>
      </p:graphicFrame>
      <p:graphicFrame>
        <p:nvGraphicFramePr>
          <p:cNvPr id="453644" name="Object 12"/>
          <p:cNvGraphicFramePr>
            <a:graphicFrameLocks noChangeAspect="1"/>
          </p:cNvGraphicFramePr>
          <p:nvPr/>
        </p:nvGraphicFramePr>
        <p:xfrm>
          <a:off x="76200" y="3030538"/>
          <a:ext cx="1981200" cy="550862"/>
        </p:xfrm>
        <a:graphic>
          <a:graphicData uri="http://schemas.openxmlformats.org/presentationml/2006/ole">
            <p:oleObj spid="_x0000_s524297" name="Equation" r:id="rId12" imgW="977760" imgH="228600" progId="Equation.DSMT4">
              <p:embed/>
            </p:oleObj>
          </a:graphicData>
        </a:graphic>
      </p:graphicFrame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5711825" y="4038600"/>
          <a:ext cx="993775" cy="762000"/>
        </p:xfrm>
        <a:graphic>
          <a:graphicData uri="http://schemas.openxmlformats.org/presentationml/2006/ole">
            <p:oleObj spid="_x0000_s524298" name="Equation" r:id="rId13" imgW="482400" imgH="368280" progId="Equation.DSMT4">
              <p:embed/>
            </p:oleObj>
          </a:graphicData>
        </a:graphic>
      </p:graphicFrame>
      <p:graphicFrame>
        <p:nvGraphicFramePr>
          <p:cNvPr id="453646" name="Object 14"/>
          <p:cNvGraphicFramePr>
            <a:graphicFrameLocks noChangeAspect="1"/>
          </p:cNvGraphicFramePr>
          <p:nvPr/>
        </p:nvGraphicFramePr>
        <p:xfrm>
          <a:off x="6634163" y="3962400"/>
          <a:ext cx="1595437" cy="814388"/>
        </p:xfrm>
        <a:graphic>
          <a:graphicData uri="http://schemas.openxmlformats.org/presentationml/2006/ole">
            <p:oleObj spid="_x0000_s524299" name="Equation" r:id="rId14" imgW="774360" imgH="393480" progId="Equation.DSMT4">
              <p:embed/>
            </p:oleObj>
          </a:graphicData>
        </a:graphic>
      </p:graphicFrame>
      <p:graphicFrame>
        <p:nvGraphicFramePr>
          <p:cNvPr id="453647" name="Object 15"/>
          <p:cNvGraphicFramePr>
            <a:graphicFrameLocks noChangeAspect="1"/>
          </p:cNvGraphicFramePr>
          <p:nvPr/>
        </p:nvGraphicFramePr>
        <p:xfrm>
          <a:off x="5181600" y="6099175"/>
          <a:ext cx="631825" cy="377825"/>
        </p:xfrm>
        <a:graphic>
          <a:graphicData uri="http://schemas.openxmlformats.org/presentationml/2006/ole">
            <p:oleObj spid="_x0000_s524300" name="Equation" r:id="rId15" imgW="342720" imgH="203040" progId="Equation.DSMT4">
              <p:embed/>
            </p:oleObj>
          </a:graphicData>
        </a:graphic>
      </p:graphicFrame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5791200" y="5899150"/>
          <a:ext cx="865188" cy="730250"/>
        </p:xfrm>
        <a:graphic>
          <a:graphicData uri="http://schemas.openxmlformats.org/presentationml/2006/ole">
            <p:oleObj spid="_x0000_s524301" name="Equation" r:id="rId16" imgW="469800" imgH="393480" progId="Equation.DSMT4">
              <p:embed/>
            </p:oleObj>
          </a:graphicData>
        </a:graphic>
      </p:graphicFrame>
      <p:graphicFrame>
        <p:nvGraphicFramePr>
          <p:cNvPr id="453649" name="Object 17"/>
          <p:cNvGraphicFramePr>
            <a:graphicFrameLocks noChangeAspect="1"/>
          </p:cNvGraphicFramePr>
          <p:nvPr/>
        </p:nvGraphicFramePr>
        <p:xfrm>
          <a:off x="6602413" y="5899150"/>
          <a:ext cx="1474787" cy="730250"/>
        </p:xfrm>
        <a:graphic>
          <a:graphicData uri="http://schemas.openxmlformats.org/presentationml/2006/ole">
            <p:oleObj spid="_x0000_s524302" name="Equation" r:id="rId17" imgW="7999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50201</TotalTime>
  <Words>3111</Words>
  <Application>Microsoft Macintosh PowerPoint</Application>
  <PresentationFormat>On-screen Show (4:3)</PresentationFormat>
  <Paragraphs>378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phys1443-spring02</vt:lpstr>
      <vt:lpstr>Equation</vt:lpstr>
      <vt:lpstr>MathType 6.0 Equation</vt:lpstr>
      <vt:lpstr>PHYS 1444 – Section 003 Lecture #23</vt:lpstr>
      <vt:lpstr>Announcements</vt:lpstr>
      <vt:lpstr>LR Circuits</vt:lpstr>
      <vt:lpstr>LR Circuits</vt:lpstr>
      <vt:lpstr>Discharge of LR Circuits</vt:lpstr>
      <vt:lpstr>LC Circuit and EM Oscillations</vt:lpstr>
      <vt:lpstr>LC Circuit and EM Oscillations</vt:lpstr>
      <vt:lpstr>Energies in LC Circuit &amp; EM Oscillation</vt:lpstr>
      <vt:lpstr>LC Circuit Behaviors</vt:lpstr>
      <vt:lpstr>Example 30 – 7 </vt:lpstr>
      <vt:lpstr>LC Oscillations w/ Resistance (LRC circuit)</vt:lpstr>
      <vt:lpstr>LC Oscillations w/ Resistance (LRC circuit)</vt:lpstr>
      <vt:lpstr>Why do we care about circuits on AC?</vt:lpstr>
      <vt:lpstr>AC Circuits – the preamble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922</cp:revision>
  <dcterms:created xsi:type="dcterms:W3CDTF">2011-12-01T20:55:52Z</dcterms:created>
  <dcterms:modified xsi:type="dcterms:W3CDTF">2011-12-01T20:58:19Z</dcterms:modified>
</cp:coreProperties>
</file>