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embeddings/oleObject55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107.bin" ContentType="application/vnd.openxmlformats-officedocument.oleObject"/>
  <Override PartName="/ppt/embeddings/oleObject83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108.bin" ContentType="application/vnd.openxmlformats-officedocument.oleObject"/>
  <Override PartName="/ppt/embeddings/oleObject84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66" r:id="rId3"/>
    <p:sldId id="706" r:id="rId4"/>
    <p:sldId id="661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2" r:id="rId16"/>
    <p:sldId id="673" r:id="rId17"/>
    <p:sldId id="674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113" d="100"/>
          <a:sy n="113" d="100"/>
        </p:scale>
        <p:origin x="-120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1" Type="http://schemas.openxmlformats.org/officeDocument/2006/relationships/image" Target="../media/image3.wmf"/><Relationship Id="rId2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3.wmf"/><Relationship Id="rId2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" Type="http://schemas.openxmlformats.org/officeDocument/2006/relationships/image" Target="../media/image3.wmf"/><Relationship Id="rId2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wmf"/><Relationship Id="rId12" Type="http://schemas.openxmlformats.org/officeDocument/2006/relationships/image" Target="../media/image33.wmf"/><Relationship Id="rId13" Type="http://schemas.openxmlformats.org/officeDocument/2006/relationships/image" Target="../media/image34.wmf"/><Relationship Id="rId14" Type="http://schemas.openxmlformats.org/officeDocument/2006/relationships/image" Target="../media/image35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wmf"/><Relationship Id="rId13" Type="http://schemas.openxmlformats.org/officeDocument/2006/relationships/image" Target="../media/image48.wmf"/><Relationship Id="rId14" Type="http://schemas.openxmlformats.org/officeDocument/2006/relationships/image" Target="../media/image49.wmf"/><Relationship Id="rId15" Type="http://schemas.openxmlformats.org/officeDocument/2006/relationships/image" Target="../media/image50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3.wmf"/><Relationship Id="rId2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1" Type="http://schemas.openxmlformats.org/officeDocument/2006/relationships/image" Target="../media/image3.wmf"/><Relationship Id="rId2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oleObject" Target="../embeddings/oleObject62.bin"/><Relationship Id="rId13" Type="http://schemas.openxmlformats.org/officeDocument/2006/relationships/oleObject" Target="../embeddings/oleObject63.bin"/><Relationship Id="rId14" Type="http://schemas.openxmlformats.org/officeDocument/2006/relationships/oleObject" Target="../embeddings/oleObject64.bin"/><Relationship Id="rId15" Type="http://schemas.openxmlformats.org/officeDocument/2006/relationships/oleObject" Target="../embeddings/oleObject65.bin"/><Relationship Id="rId16" Type="http://schemas.openxmlformats.org/officeDocument/2006/relationships/oleObject" Target="../embeddings/oleObject66.bin"/><Relationship Id="rId17" Type="http://schemas.openxmlformats.org/officeDocument/2006/relationships/oleObject" Target="../embeddings/oleObject67.bin"/><Relationship Id="rId18" Type="http://schemas.openxmlformats.org/officeDocument/2006/relationships/oleObject" Target="../embeddings/oleObject68.bin"/><Relationship Id="rId19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2.jpeg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9" Type="http://schemas.openxmlformats.org/officeDocument/2006/relationships/oleObject" Target="../embeddings/oleObject59.bin"/><Relationship Id="rId10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8" Type="http://schemas.openxmlformats.org/officeDocument/2006/relationships/oleObject" Target="../embeddings/oleObject75.bin"/><Relationship Id="rId9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oleObject" Target="../embeddings/oleObject78.bin"/><Relationship Id="rId5" Type="http://schemas.openxmlformats.org/officeDocument/2006/relationships/oleObject" Target="../embeddings/oleObject79.bin"/><Relationship Id="rId6" Type="http://schemas.openxmlformats.org/officeDocument/2006/relationships/oleObject" Target="../embeddings/oleObject80.bin"/><Relationship Id="rId7" Type="http://schemas.openxmlformats.org/officeDocument/2006/relationships/oleObject" Target="../embeddings/oleObject81.bin"/><Relationship Id="rId8" Type="http://schemas.openxmlformats.org/officeDocument/2006/relationships/oleObject" Target="../embeddings/oleObject82.bin"/><Relationship Id="rId9" Type="http://schemas.openxmlformats.org/officeDocument/2006/relationships/oleObject" Target="../embeddings/oleObject83.bin"/><Relationship Id="rId10" Type="http://schemas.openxmlformats.org/officeDocument/2006/relationships/oleObject" Target="../embeddings/oleObject84.bin"/><Relationship Id="rId11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oleObject" Target="../embeddings/oleObject91.bin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8" Type="http://schemas.openxmlformats.org/officeDocument/2006/relationships/oleObject" Target="../embeddings/oleObject95.bin"/><Relationship Id="rId9" Type="http://schemas.openxmlformats.org/officeDocument/2006/relationships/oleObject" Target="../embeddings/oleObject96.bin"/><Relationship Id="rId10" Type="http://schemas.openxmlformats.org/officeDocument/2006/relationships/oleObject" Target="../embeddings/oleObject9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7" Type="http://schemas.openxmlformats.org/officeDocument/2006/relationships/oleObject" Target="../embeddings/oleObject10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oleObject" Target="../embeddings/oleObject17.bin"/><Relationship Id="rId11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9" Type="http://schemas.openxmlformats.org/officeDocument/2006/relationships/oleObject" Target="../embeddings/oleObject25.bin"/><Relationship Id="rId10" Type="http://schemas.openxmlformats.org/officeDocument/2006/relationships/oleObject" Target="../embeddings/oleObject26.bin"/><Relationship Id="rId11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oleObject" Target="../embeddings/oleObject37.bin"/><Relationship Id="rId13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oleObject" Target="../embeddings/oleObject49.bin"/><Relationship Id="rId13" Type="http://schemas.openxmlformats.org/officeDocument/2006/relationships/oleObject" Target="../embeddings/oleObject50.bin"/><Relationship Id="rId14" Type="http://schemas.openxmlformats.org/officeDocument/2006/relationships/oleObject" Target="../embeddings/oleObject51.bin"/><Relationship Id="rId15" Type="http://schemas.openxmlformats.org/officeDocument/2006/relationships/oleObject" Target="../embeddings/oleObject52.bin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oleObject" Target="../embeddings/oleObject41.bin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9" Type="http://schemas.openxmlformats.org/officeDocument/2006/relationships/oleObject" Target="../embeddings/oleObject46.bin"/><Relationship Id="rId10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40694" y="1378803"/>
            <a:ext cx="2665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Dec. 6,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1336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Achievements of 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Extension of Ampere’s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Gauss’ Law of Magnetism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Production of Electromagnetic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EM Waves from 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Speed of EM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Light as EM Wave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10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p:oleObj spid="_x0000_s552962" name="Equation" r:id="rId3" imgW="355320" imgH="203040" progId="Equation.DSMT4">
              <p:embed/>
            </p:oleObj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4279900" y="2012950"/>
          <a:ext cx="1206500" cy="577850"/>
        </p:xfrm>
        <a:graphic>
          <a:graphicData uri="http://schemas.openxmlformats.org/presentationml/2006/ole">
            <p:oleObj spid="_x0000_s552963" name="Equation" r:id="rId4" imgW="596880" imgH="291960" progId="Equation.DSMT4">
              <p:embed/>
            </p:oleObj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p:oleObj spid="_x0000_s552964" name="Equation" r:id="rId6" imgW="660240" imgH="228600" progId="Equation.DSMT4">
              <p:embed/>
            </p:oleObj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p:oleObj spid="_x0000_s552965" name="Equation" r:id="rId7" imgW="355320" imgH="203040" progId="Equation.DSMT4">
              <p:embed/>
            </p:oleObj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p:oleObj spid="_x0000_s552966" name="Equation" r:id="rId8" imgW="660240" imgH="228600" progId="Equation.DSMT4">
              <p:embed/>
            </p:oleObj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p:oleObj spid="_x0000_s552967" name="Equation" r:id="rId9" imgW="876240" imgH="368280" progId="Equation.DSMT4">
              <p:embed/>
            </p:oleObj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p:oleObj spid="_x0000_s552968" name="Equation" r:id="rId10" imgW="1028520" imgH="419040" progId="Equation.DSMT4">
              <p:embed/>
            </p:oleObj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p:oleObj spid="_x0000_s552969" name="Equation" r:id="rId11" imgW="647640" imgH="368280" progId="Equation.DSMT4">
              <p:embed/>
            </p:oleObj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p:oleObj spid="_x0000_s552970" name="Equation" r:id="rId12" imgW="330120" imgH="152280" progId="Equation.DSMT4">
              <p:embed/>
            </p:oleObj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p:oleObj spid="_x0000_s552971" name="Equation" r:id="rId13" imgW="355320" imgH="203040" progId="Equation.DSMT4">
              <p:embed/>
            </p:oleObj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p:oleObj spid="_x0000_s552972" name="Equation" r:id="rId14" imgW="1002960" imgH="444240" progId="Equation.DSMT4">
              <p:embed/>
            </p:oleObj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p:oleObj spid="_x0000_s552973" name="Equation" r:id="rId15" imgW="749160" imgH="368280" progId="Equation.DSMT4">
              <p:embed/>
            </p:oleObj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p:oleObj spid="_x0000_s552974" name="Equation" r:id="rId16" imgW="330120" imgH="152280" progId="Equation.DSMT4">
              <p:embed/>
            </p:oleObj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p:oleObj spid="_x0000_s552975" name="Equation" r:id="rId17" imgW="469800" imgH="253800" progId="Equation.DSMT4">
              <p:embed/>
            </p:oleObj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p:oleObj spid="_x0000_s552976" name="Equation" r:id="rId18" imgW="1130040" imgH="444240" progId="Equation.DSMT4">
              <p:embed/>
            </p:oleObj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p:oleObj spid="_x0000_s552977" name="Equation" r:id="rId19" imgW="863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11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39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39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3988" name="Equation" r:id="rId5" imgW="914400" imgH="190080" progId="Equation.DSMT4">
              <p:embed/>
            </p:oleObj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398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0242" name="Object 34"/>
          <p:cNvGraphicFramePr>
            <a:graphicFrameLocks noChangeAspect="1"/>
          </p:cNvGraphicFramePr>
          <p:nvPr/>
        </p:nvGraphicFramePr>
        <p:xfrm>
          <a:off x="1676400" y="3035300"/>
          <a:ext cx="4002088" cy="927100"/>
        </p:xfrm>
        <a:graphic>
          <a:graphicData uri="http://schemas.openxmlformats.org/presentationml/2006/ole">
            <p:oleObj spid="_x0000_s553990" name="Equation" r:id="rId7" imgW="1257120" imgH="291960" progId="Equation.DSMT4">
              <p:embed/>
            </p:oleObj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p:oleObj spid="_x0000_s553991" name="Equation" r:id="rId8" imgW="304560" imgH="203040" progId="Equation.DSMT4">
              <p:embed/>
            </p:oleObj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p:oleObj spid="_x0000_s553992" name="Equation" r:id="rId9" imgW="5079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12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501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5011" name="Equation" r:id="rId4" imgW="914400" imgH="190080" progId="Equation.DSMT4">
              <p:embed/>
            </p:oleObj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501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p:oleObj spid="_x0000_s555013" name="Equation" r:id="rId6" imgW="355320" imgH="203040" progId="Equation.DSMT4">
              <p:embed/>
            </p:oleObj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p:oleObj spid="_x0000_s555014" name="Equation" r:id="rId7" imgW="355320" imgH="203040" progId="Equation.DSMT4">
              <p:embed/>
            </p:oleObj>
          </a:graphicData>
        </a:graphic>
      </p:graphicFrame>
      <p:graphicFrame>
        <p:nvGraphicFramePr>
          <p:cNvPr id="352308" name="Object 52"/>
          <p:cNvGraphicFramePr>
            <a:graphicFrameLocks noChangeAspect="1"/>
          </p:cNvGraphicFramePr>
          <p:nvPr/>
        </p:nvGraphicFramePr>
        <p:xfrm>
          <a:off x="4267200" y="3886200"/>
          <a:ext cx="1752600" cy="755650"/>
        </p:xfrm>
        <a:graphic>
          <a:graphicData uri="http://schemas.openxmlformats.org/presentationml/2006/ole">
            <p:oleObj spid="_x0000_s555015" name="Equation" r:id="rId8" imgW="927000" imgH="406080" progId="Equation.DSMT4">
              <p:embed/>
            </p:oleObj>
          </a:graphicData>
        </a:graphic>
      </p:graphicFrame>
      <p:graphicFrame>
        <p:nvGraphicFramePr>
          <p:cNvPr id="352309" name="Object 53"/>
          <p:cNvGraphicFramePr>
            <a:graphicFrameLocks noChangeAspect="1"/>
          </p:cNvGraphicFramePr>
          <p:nvPr/>
        </p:nvGraphicFramePr>
        <p:xfrm>
          <a:off x="4267200" y="5029200"/>
          <a:ext cx="1828800" cy="752475"/>
        </p:xfrm>
        <a:graphic>
          <a:graphicData uri="http://schemas.openxmlformats.org/presentationml/2006/ole">
            <p:oleObj spid="_x0000_s555016" name="Equation" r:id="rId9" imgW="698400" imgH="291960" progId="Equation.DSMT4">
              <p:embed/>
            </p:oleObj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graphicFrame>
        <p:nvGraphicFramePr>
          <p:cNvPr id="352313" name="Object 57"/>
          <p:cNvGraphicFramePr>
            <a:graphicFrameLocks noChangeAspect="1"/>
          </p:cNvGraphicFramePr>
          <p:nvPr/>
        </p:nvGraphicFramePr>
        <p:xfrm>
          <a:off x="2157413" y="1524000"/>
          <a:ext cx="1119187" cy="682625"/>
        </p:xfrm>
        <a:graphic>
          <a:graphicData uri="http://schemas.openxmlformats.org/presentationml/2006/ole">
            <p:oleObj spid="_x0000_s555017" name="Equation" r:id="rId10" imgW="469800" imgH="291960" progId="Equation.DSMT4">
              <p:embed/>
            </p:oleObj>
          </a:graphicData>
        </a:graphic>
      </p:graphicFrame>
      <p:graphicFrame>
        <p:nvGraphicFramePr>
          <p:cNvPr id="352314" name="Object 58"/>
          <p:cNvGraphicFramePr>
            <a:graphicFrameLocks noChangeAspect="1"/>
          </p:cNvGraphicFramePr>
          <p:nvPr/>
        </p:nvGraphicFramePr>
        <p:xfrm>
          <a:off x="2192338" y="2667000"/>
          <a:ext cx="1236662" cy="715963"/>
        </p:xfrm>
        <a:graphic>
          <a:graphicData uri="http://schemas.openxmlformats.org/presentationml/2006/ole">
            <p:oleObj spid="_x0000_s555018" name="Equation" r:id="rId11" imgW="4950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13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603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6035" name="Equation" r:id="rId5" imgW="914400" imgH="190080" progId="Equation.DSMT4">
              <p:embed/>
            </p:oleObj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6036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61482" name="Object 10"/>
          <p:cNvGraphicFramePr>
            <a:graphicFrameLocks noChangeAspect="1"/>
          </p:cNvGraphicFramePr>
          <p:nvPr/>
        </p:nvGraphicFramePr>
        <p:xfrm>
          <a:off x="2514600" y="1757363"/>
          <a:ext cx="2209800" cy="909637"/>
        </p:xfrm>
        <a:graphic>
          <a:graphicData uri="http://schemas.openxmlformats.org/presentationml/2006/ole">
            <p:oleObj spid="_x0000_s556037" name="Equation" r:id="rId7" imgW="6984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14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705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705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7060" name="Equation" r:id="rId5" imgW="914400" imgH="190080" progId="Equation.DSMT4">
              <p:embed/>
            </p:oleObj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706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/>
        </p:nvGraphicFramePr>
        <p:xfrm>
          <a:off x="685800" y="1676400"/>
          <a:ext cx="2649538" cy="1173163"/>
        </p:xfrm>
        <a:graphic>
          <a:graphicData uri="http://schemas.openxmlformats.org/presentationml/2006/ole">
            <p:oleObj spid="_x0000_s557062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/>
        </p:nvGraphicFramePr>
        <p:xfrm>
          <a:off x="685800" y="3017838"/>
          <a:ext cx="1997075" cy="842962"/>
        </p:xfrm>
        <a:graphic>
          <a:graphicData uri="http://schemas.openxmlformats.org/presentationml/2006/ole">
            <p:oleObj spid="_x0000_s557063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/>
        </p:nvGraphicFramePr>
        <p:xfrm>
          <a:off x="685800" y="4029075"/>
          <a:ext cx="2941638" cy="1063625"/>
        </p:xfrm>
        <a:graphic>
          <a:graphicData uri="http://schemas.openxmlformats.org/presentationml/2006/ole">
            <p:oleObj spid="_x0000_s557064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/>
        </p:nvGraphicFramePr>
        <p:xfrm>
          <a:off x="685800" y="5260975"/>
          <a:ext cx="4973638" cy="1063625"/>
        </p:xfrm>
        <a:graphic>
          <a:graphicData uri="http://schemas.openxmlformats.org/presentationml/2006/ole">
            <p:oleObj spid="_x0000_s557065" name="Equation" r:id="rId10" imgW="1739880" imgH="368280" progId="Equation.DSMT4">
              <p:embed/>
            </p:oleObj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15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808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808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8084" name="Equation" r:id="rId5" imgW="914400" imgH="190080" progId="Equation.DSMT4">
              <p:embed/>
            </p:oleObj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8085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16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910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910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9108" name="Equation" r:id="rId6" imgW="914400" imgH="190080" progId="Equation.DSMT4">
              <p:embed/>
            </p:oleObj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9109" name="Equation" r:id="rId7" imgW="914400" imgH="190080" progId="Equation.DSMT4">
              <p:embed/>
            </p:oleObj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6013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6013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60132" name="Equation" r:id="rId6" imgW="914400" imgH="190080" progId="Equation.DSMT4">
              <p:embed/>
            </p:oleObj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60133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Final comprehensive exam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Date and time: 11am – 12:30pm, Thursday, Dec. 15,  SH103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Covers </a:t>
            </a:r>
            <a:r>
              <a:rPr lang="en-US" smtClean="0"/>
              <a:t>CH21.1 </a:t>
            </a:r>
            <a:r>
              <a:rPr lang="en-US" dirty="0" smtClean="0"/>
              <a:t>– what we cover today (CH31.4) + Appendices A and B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Mixture of multiple choice and free response problems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Please do not miss the exam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Review session this 12:30 – 2pm this Thursday, Dec. 8 here in SH103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Attendance will be taken for extra credit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Bring your own problems from the packet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Colloquium tomorrow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2-06 at 9.17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4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681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681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6820" name="Equation" r:id="rId5" imgW="914400" imgH="190080" progId="Equation.DSMT4">
              <p:embed/>
            </p:oleObj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6821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5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784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784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7844" name="Equation" r:id="rId5" imgW="914400" imgH="190080" progId="Equation.DSMT4">
              <p:embed/>
            </p:oleObj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784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4872" name="Object 24"/>
          <p:cNvGraphicFramePr>
            <a:graphicFrameLocks noChangeAspect="1"/>
          </p:cNvGraphicFramePr>
          <p:nvPr/>
        </p:nvGraphicFramePr>
        <p:xfrm>
          <a:off x="1136650" y="2384425"/>
          <a:ext cx="2139950" cy="1044575"/>
        </p:xfrm>
        <a:graphic>
          <a:graphicData uri="http://schemas.openxmlformats.org/presentationml/2006/ole">
            <p:oleObj spid="_x0000_s547846" name="Equation" r:id="rId7" imgW="596880" imgH="291960" progId="Equation.DSMT4">
              <p:embed/>
            </p:oleObj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p:oleObj spid="_x0000_s547847" name="Equation" r:id="rId8" imgW="177480" imgH="203040" progId="Equation.DSMT4">
              <p:embed/>
            </p:oleObj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p:oleObj spid="_x0000_s547848" name="Equation" r:id="rId9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6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886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886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8868" name="Equation" r:id="rId7" imgW="914400" imgH="190080" progId="Equation.DSMT4">
              <p:embed/>
            </p:oleObj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8869" name="Equation" r:id="rId8" imgW="914400" imgH="190080" progId="Equation.DSMT4">
              <p:embed/>
            </p:oleObj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419600" y="4800600"/>
          <a:ext cx="1121372" cy="547376"/>
        </p:xfrm>
        <a:graphic>
          <a:graphicData uri="http://schemas.openxmlformats.org/presentationml/2006/ole">
            <p:oleObj spid="_x0000_s548872" name="Equation" r:id="rId9" imgW="596880" imgH="291960" progId="Equation.DSMT4">
              <p:embed/>
            </p:oleObj>
          </a:graphicData>
        </a:graphic>
      </p:graphicFrame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5562600" y="4800600"/>
          <a:ext cx="334415" cy="381000"/>
        </p:xfrm>
        <a:graphic>
          <a:graphicData uri="http://schemas.openxmlformats.org/presentationml/2006/ole">
            <p:oleObj spid="_x0000_s548873" name="Equation" r:id="rId10" imgW="177480" imgH="203040" progId="Equation.DSMT4">
              <p:embed/>
            </p:oleObj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5867400" y="4800600"/>
          <a:ext cx="501622" cy="381000"/>
        </p:xfrm>
        <a:graphic>
          <a:graphicData uri="http://schemas.openxmlformats.org/presentationml/2006/ole">
            <p:oleObj spid="_x0000_s548874" name="Equation" r:id="rId11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7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98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98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9892" name="Equation" r:id="rId5" imgW="914400" imgH="190080" progId="Equation.DSMT4">
              <p:embed/>
            </p:oleObj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98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p:oleObj spid="_x0000_s549894" name="Equation" r:id="rId7" imgW="253800" imgH="190440" progId="Equation.DSMT4">
              <p:embed/>
            </p:oleObj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p:oleObj spid="_x0000_s549895" name="Equation" r:id="rId8" imgW="355320" imgH="164880" progId="Equation.DSMT4">
              <p:embed/>
            </p:oleObj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p:oleObj spid="_x0000_s549896" name="Equation" r:id="rId9" imgW="457200" imgH="406080" progId="Equation.DSMT4">
              <p:embed/>
            </p:oleObj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p:oleObj spid="_x0000_s549897" name="Equation" r:id="rId10" imgW="355320" imgH="203040" progId="Equation.DSMT4">
              <p:embed/>
            </p:oleObj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p:oleObj spid="_x0000_s549898" name="Equation" r:id="rId11" imgW="330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8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091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091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0916" name="Equation" r:id="rId5" imgW="914400" imgH="190080" progId="Equation.DSMT4">
              <p:embed/>
            </p:oleObj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091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p:oleObj spid="_x0000_s550918" name="Equation" r:id="rId7" imgW="355320" imgH="368280" progId="Equation.DSMT4">
              <p:embed/>
            </p:oleObj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p:oleObj spid="_x0000_s550919" name="Equation" r:id="rId8" imgW="228600" imgH="152280" progId="Equation.DSMT4">
              <p:embed/>
            </p:oleObj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1905000" y="4162425"/>
          <a:ext cx="4114800" cy="868363"/>
        </p:xfrm>
        <a:graphic>
          <a:graphicData uri="http://schemas.openxmlformats.org/presentationml/2006/ole">
            <p:oleObj spid="_x0000_s550920" name="Equation" r:id="rId9" imgW="1739880" imgH="368280" progId="Equation.DSMT4">
              <p:embed/>
            </p:oleObj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p:oleObj spid="_x0000_s550921" name="Equation" r:id="rId10" imgW="469800" imgH="368280" progId="Equation.DSMT4">
              <p:embed/>
            </p:oleObj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p:oleObj spid="_x0000_s550922" name="Equation" r:id="rId11" imgW="355320" imgH="368280" progId="Equation.DSMT4">
              <p:embed/>
            </p:oleObj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p:oleObj spid="_x0000_s550923" name="Equation" r:id="rId12" imgW="583920" imgH="368280" progId="Equation.DSMT4">
              <p:embed/>
            </p:oleObj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p:oleObj spid="_x0000_s550924" name="Equation" r:id="rId13" imgW="736560" imgH="393480" progId="Equation.DSMT4">
              <p:embed/>
            </p:oleObj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p:oleObj spid="_x0000_s550925" name="Equation" r:id="rId14" imgW="507960" imgH="368280" progId="Equation.DSMT4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p:oleObj spid="_x0000_s551938" name="Equation" r:id="rId3" imgW="253800" imgH="190440" progId="Equation.DSMT4">
              <p:embed/>
            </p:oleObj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p:oleObj spid="_x0000_s551939" name="Equation" r:id="rId4" imgW="253800" imgH="152280" progId="Equation.DSMT4">
              <p:embed/>
            </p:oleObj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p:oleObj spid="_x0000_s551940" name="Equation" r:id="rId5" imgW="279360" imgH="203040" progId="Equation.DSMT4">
              <p:embed/>
            </p:oleObj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p:oleObj spid="_x0000_s551941" name="Equation" r:id="rId6" imgW="342720" imgH="368280" progId="Equation.DSMT4">
              <p:embed/>
            </p:oleObj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p:oleObj spid="_x0000_s551942" name="Equation" r:id="rId7" imgW="266400" imgH="203040" progId="Equation.DSMT4">
              <p:embed/>
            </p:oleObj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p:oleObj spid="_x0000_s551943" name="Equation" r:id="rId8" imgW="660240" imgH="279360" progId="Equation.DSMT4">
              <p:embed/>
            </p:oleObj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p:oleObj spid="_x0000_s551944" name="Equation" r:id="rId9" imgW="533160" imgH="419040" progId="Equation.DSMT4">
              <p:embed/>
            </p:oleObj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p:oleObj spid="_x0000_s551945" name="Equation" r:id="rId10" imgW="939600" imgH="431640" progId="Equation.DSMT4">
              <p:embed/>
            </p:oleObj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p:oleObj spid="_x0000_s551946" name="Equation" r:id="rId11" imgW="317160" imgH="368280" progId="Equation.DSMT4">
              <p:embed/>
            </p:oleObj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p:oleObj spid="_x0000_s551947" name="Equation" r:id="rId12" imgW="774360" imgH="368280" progId="Equation.DSMT4">
              <p:embed/>
            </p:oleObj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p:oleObj spid="_x0000_s551948" name="Equation" r:id="rId13" imgW="317160" imgH="406080" progId="Equation.DSMT4">
              <p:embed/>
            </p:oleObj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p:oleObj spid="_x0000_s551949" name="Equation" r:id="rId14" imgW="330120" imgH="406080" progId="Equation.DSMT4">
              <p:embed/>
            </p:oleObj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p:oleObj spid="_x0000_s551950" name="Equation" r:id="rId15" imgW="533160" imgH="406080" progId="Equation.DSMT4">
              <p:embed/>
            </p:oleObj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p:oleObj spid="_x0000_s551951" name="Equation" r:id="rId16" imgW="340344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53731</TotalTime>
  <Words>2152</Words>
  <Application>Microsoft Macintosh PowerPoint</Application>
  <PresentationFormat>On-screen Show (4:3)</PresentationFormat>
  <Paragraphs>222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1444 – Section 003 Lecture #24</vt:lpstr>
      <vt:lpstr>Announcements</vt:lpstr>
      <vt:lpstr>Slide 3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948</cp:revision>
  <dcterms:created xsi:type="dcterms:W3CDTF">2011-12-13T00:00:50Z</dcterms:created>
  <dcterms:modified xsi:type="dcterms:W3CDTF">2011-12-13T00:00:58Z</dcterms:modified>
</cp:coreProperties>
</file>