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embeddings/oleObject103.bin" ContentType="application/vnd.openxmlformats-officedocument.oleObject"/>
  <Override PartName="/ppt/embeddings/oleObject47.bin" ContentType="application/vnd.openxmlformats-officedocument.oleObject"/>
  <Override PartName="/ppt/embeddings/oleObject57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embeddings/oleObject76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Override PartName="/ppt/embeddings/oleObject109.bin" ContentType="application/vnd.openxmlformats-officedocument.oleObject"/>
  <Default Extension="vml" ContentType="application/vnd.openxmlformats-officedocument.vmlDrawing"/>
  <Override PartName="/ppt/embeddings/oleObject95.bin" ContentType="application/vnd.openxmlformats-officedocument.oleObject"/>
  <Override PartName="/ppt/theme/theme1.xml" ContentType="application/vnd.openxmlformats-officedocument.theme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71.bin" ContentType="application/vnd.openxmlformats-officedocument.oleObject"/>
  <Override PartName="/ppt/embeddings/oleObject38.bin" ContentType="application/vnd.openxmlformats-officedocument.oleObject"/>
  <Override PartName="/ppt/embeddings/oleObject104.bin" ContentType="application/vnd.openxmlformats-officedocument.oleObject"/>
  <Override PartName="/ppt/embeddings/oleObject48.bin" ContentType="application/vnd.openxmlformats-officedocument.oleObject"/>
  <Override PartName="/ppt/embeddings/oleObject80.bin" ContentType="application/vnd.openxmlformats-officedocument.oleObject"/>
  <Override PartName="/ppt/slideLayouts/slideLayout10.xml" ContentType="application/vnd.openxmlformats-officedocument.presentationml.slideLayout+xml"/>
  <Override PartName="/ppt/embeddings/oleObject90.bin" ContentType="application/vnd.openxmlformats-officedocument.oleObject"/>
  <Override PartName="/ppt/embeddings/oleObject58.bin" ContentType="application/vnd.openxmlformats-officedocument.oleObject"/>
  <Override PartName="/ppt/embeddings/oleObject67.bin" ContentType="application/vnd.openxmlformats-officedocument.oleObject"/>
  <Override PartName="/ppt/embeddings/oleObject77.bin" ContentType="application/vnd.openxmlformats-officedocument.oleObject"/>
  <Override PartName="/ppt/embeddings/oleObject86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Default Extension="xml" ContentType="application/xml"/>
  <Override PartName="/ppt/slides/slide5.xml" ContentType="application/vnd.openxmlformats-officedocument.presentationml.slide+xml"/>
  <Override PartName="/ppt/embeddings/oleObject62.bin" ContentType="application/vnd.openxmlformats-officedocument.oleObject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embeddings/oleObject105.bin" ContentType="application/vnd.openxmlformats-officedocument.oleObject"/>
  <Override PartName="/ppt/slideLayouts/slideLayout11.xml" ContentType="application/vnd.openxmlformats-officedocument.presentationml.slideLayout+xml"/>
  <Override PartName="/ppt/embeddings/oleObject91.bin" ContentType="application/vnd.openxmlformats-officedocument.oleObject"/>
  <Override PartName="/ppt/embeddings/oleObject59.bin" ContentType="application/vnd.openxmlformats-officedocument.oleObject"/>
  <Override PartName="/docProps/app.xml" ContentType="application/vnd.openxmlformats-officedocument.extended-properties+xml"/>
  <Override PartName="/ppt/embeddings/oleObject68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theme/theme3.xml" ContentType="application/vnd.openxmlformats-officedocument.theme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embeddings/oleObject63.bin" ContentType="application/vnd.openxmlformats-officedocument.oleObject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73.bin" ContentType="application/vnd.openxmlformats-officedocument.oleObject"/>
  <Override PartName="/ppt/embeddings/oleObject106.bin" ContentType="application/vnd.openxmlformats-officedocument.oleObject"/>
  <Override PartName="/ppt/embeddings/oleObject82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oleObject69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embeddings/oleObject55.bin" ContentType="application/vnd.openxmlformats-officedocument.oleObject"/>
  <Default Extension="wmf" ContentType="image/x-wmf"/>
  <Override PartName="/ppt/slides/slide7.xml" ContentType="application/vnd.openxmlformats-officedocument.presentationml.slide+xml"/>
  <Override PartName="/ppt/embeddings/oleObject64.bin" ContentType="application/vnd.openxmlformats-officedocument.oleObject"/>
  <Override PartName="/ppt/slideLayouts/slideLayout8.xml" ContentType="application/vnd.openxmlformats-officedocument.presentationml.slideLayout+xml"/>
  <Override PartName="/ppt/embeddings/oleObject74.bin" ContentType="application/vnd.openxmlformats-officedocument.oleObject"/>
  <Override PartName="/ppt/embeddings/oleObject107.bin" ContentType="application/vnd.openxmlformats-officedocument.oleObject"/>
  <Override PartName="/ppt/embeddings/oleObject83.bin" ContentType="application/vnd.openxmlformats-officedocument.oleObject"/>
  <Override PartName="/ppt/embeddings/oleObject93.bin" ContentType="application/vnd.openxmlformats-officedocument.oleObject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oleObject56.bin" ContentType="application/vnd.openxmlformats-officedocument.oleObject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75.bin" ContentType="application/vnd.openxmlformats-officedocument.oleObject"/>
  <Override PartName="/ppt/embeddings/oleObject108.bin" ContentType="application/vnd.openxmlformats-officedocument.oleObject"/>
  <Override PartName="/ppt/embeddings/oleObject84.bin" ContentType="application/vnd.openxmlformats-officedocument.oleObject"/>
  <Override PartName="/ppt/embeddings/oleObject94.bin" ContentType="application/vnd.openxmlformats-officedocument.oleObject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slides/slide12.xml" ContentType="application/vnd.openxmlformats-officedocument.presentationml.slide+xml"/>
  <Override PartName="/ppt/embeddings/oleObject41.bin" ContentType="application/vnd.openxmlformats-officedocument.oleObject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embeddings/oleObject60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66" r:id="rId3"/>
    <p:sldId id="706" r:id="rId4"/>
    <p:sldId id="661" r:id="rId5"/>
    <p:sldId id="662" r:id="rId6"/>
    <p:sldId id="663" r:id="rId7"/>
    <p:sldId id="664" r:id="rId8"/>
    <p:sldId id="665" r:id="rId9"/>
    <p:sldId id="666" r:id="rId10"/>
    <p:sldId id="667" r:id="rId11"/>
    <p:sldId id="668" r:id="rId12"/>
    <p:sldId id="669" r:id="rId13"/>
    <p:sldId id="670" r:id="rId14"/>
    <p:sldId id="671" r:id="rId15"/>
    <p:sldId id="672" r:id="rId16"/>
    <p:sldId id="673" r:id="rId17"/>
    <p:sldId id="674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113" d="100"/>
          <a:sy n="113" d="100"/>
        </p:scale>
        <p:origin x="-120" y="-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4" Type="http://schemas.openxmlformats.org/officeDocument/2006/relationships/image" Target="../media/image65.wmf"/><Relationship Id="rId5" Type="http://schemas.openxmlformats.org/officeDocument/2006/relationships/image" Target="../media/image66.wmf"/><Relationship Id="rId1" Type="http://schemas.openxmlformats.org/officeDocument/2006/relationships/image" Target="../media/image3.wmf"/><Relationship Id="rId2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1" Type="http://schemas.openxmlformats.org/officeDocument/2006/relationships/image" Target="../media/image3.wmf"/><Relationship Id="rId2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8" Type="http://schemas.openxmlformats.org/officeDocument/2006/relationships/image" Target="../media/image20.wmf"/><Relationship Id="rId9" Type="http://schemas.openxmlformats.org/officeDocument/2006/relationships/image" Target="../media/image21.wmf"/><Relationship Id="rId1" Type="http://schemas.openxmlformats.org/officeDocument/2006/relationships/image" Target="../media/image3.wmf"/><Relationship Id="rId2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wmf"/><Relationship Id="rId12" Type="http://schemas.openxmlformats.org/officeDocument/2006/relationships/image" Target="../media/image33.wmf"/><Relationship Id="rId13" Type="http://schemas.openxmlformats.org/officeDocument/2006/relationships/image" Target="../media/image34.wmf"/><Relationship Id="rId14" Type="http://schemas.openxmlformats.org/officeDocument/2006/relationships/image" Target="../media/image35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8" Type="http://schemas.openxmlformats.org/officeDocument/2006/relationships/image" Target="../media/image29.wmf"/><Relationship Id="rId9" Type="http://schemas.openxmlformats.org/officeDocument/2006/relationships/image" Target="../media/image30.wmf"/><Relationship Id="rId10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wmf"/><Relationship Id="rId12" Type="http://schemas.openxmlformats.org/officeDocument/2006/relationships/image" Target="../media/image47.wmf"/><Relationship Id="rId13" Type="http://schemas.openxmlformats.org/officeDocument/2006/relationships/image" Target="../media/image48.wmf"/><Relationship Id="rId14" Type="http://schemas.openxmlformats.org/officeDocument/2006/relationships/image" Target="../media/image49.wmf"/><Relationship Id="rId15" Type="http://schemas.openxmlformats.org/officeDocument/2006/relationships/image" Target="../media/image50.wmf"/><Relationship Id="rId16" Type="http://schemas.openxmlformats.org/officeDocument/2006/relationships/image" Target="../media/image51.wmf"/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7" Type="http://schemas.openxmlformats.org/officeDocument/2006/relationships/image" Target="../media/image42.wmf"/><Relationship Id="rId8" Type="http://schemas.openxmlformats.org/officeDocument/2006/relationships/image" Target="../media/image43.wmf"/><Relationship Id="rId9" Type="http://schemas.openxmlformats.org/officeDocument/2006/relationships/image" Target="../media/image44.wmf"/><Relationship Id="rId10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1" Type="http://schemas.openxmlformats.org/officeDocument/2006/relationships/image" Target="../media/image3.wmf"/><Relationship Id="rId2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1" Type="http://schemas.openxmlformats.org/officeDocument/2006/relationships/image" Target="../media/image3.wmf"/><Relationship Id="rId2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514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1.bin"/><Relationship Id="rId12" Type="http://schemas.openxmlformats.org/officeDocument/2006/relationships/oleObject" Target="../embeddings/oleObject62.bin"/><Relationship Id="rId13" Type="http://schemas.openxmlformats.org/officeDocument/2006/relationships/oleObject" Target="../embeddings/oleObject63.bin"/><Relationship Id="rId14" Type="http://schemas.openxmlformats.org/officeDocument/2006/relationships/oleObject" Target="../embeddings/oleObject64.bin"/><Relationship Id="rId15" Type="http://schemas.openxmlformats.org/officeDocument/2006/relationships/oleObject" Target="../embeddings/oleObject65.bin"/><Relationship Id="rId16" Type="http://schemas.openxmlformats.org/officeDocument/2006/relationships/oleObject" Target="../embeddings/oleObject66.bin"/><Relationship Id="rId17" Type="http://schemas.openxmlformats.org/officeDocument/2006/relationships/oleObject" Target="../embeddings/oleObject67.bin"/><Relationship Id="rId18" Type="http://schemas.openxmlformats.org/officeDocument/2006/relationships/oleObject" Target="../embeddings/oleObject68.bin"/><Relationship Id="rId19" Type="http://schemas.openxmlformats.org/officeDocument/2006/relationships/oleObject" Target="../embeddings/oleObject6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4.bin"/><Relationship Id="rId4" Type="http://schemas.openxmlformats.org/officeDocument/2006/relationships/oleObject" Target="../embeddings/oleObject55.bin"/><Relationship Id="rId5" Type="http://schemas.openxmlformats.org/officeDocument/2006/relationships/image" Target="../media/image52.jpeg"/><Relationship Id="rId6" Type="http://schemas.openxmlformats.org/officeDocument/2006/relationships/oleObject" Target="../embeddings/oleObject56.bin"/><Relationship Id="rId7" Type="http://schemas.openxmlformats.org/officeDocument/2006/relationships/oleObject" Target="../embeddings/oleObject57.bin"/><Relationship Id="rId8" Type="http://schemas.openxmlformats.org/officeDocument/2006/relationships/oleObject" Target="../embeddings/oleObject58.bin"/><Relationship Id="rId9" Type="http://schemas.openxmlformats.org/officeDocument/2006/relationships/oleObject" Target="../embeddings/oleObject59.bin"/><Relationship Id="rId10" Type="http://schemas.openxmlformats.org/officeDocument/2006/relationships/oleObject" Target="../embeddings/oleObject6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oleObject" Target="../embeddings/oleObject71.bin"/><Relationship Id="rId5" Type="http://schemas.openxmlformats.org/officeDocument/2006/relationships/oleObject" Target="../embeddings/oleObject72.bin"/><Relationship Id="rId6" Type="http://schemas.openxmlformats.org/officeDocument/2006/relationships/oleObject" Target="../embeddings/oleObject73.bin"/><Relationship Id="rId7" Type="http://schemas.openxmlformats.org/officeDocument/2006/relationships/oleObject" Target="../embeddings/oleObject74.bin"/><Relationship Id="rId8" Type="http://schemas.openxmlformats.org/officeDocument/2006/relationships/oleObject" Target="../embeddings/oleObject75.bin"/><Relationship Id="rId9" Type="http://schemas.openxmlformats.org/officeDocument/2006/relationships/oleObject" Target="../embeddings/oleObject76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oleObject" Target="../embeddings/oleObject78.bin"/><Relationship Id="rId5" Type="http://schemas.openxmlformats.org/officeDocument/2006/relationships/oleObject" Target="../embeddings/oleObject79.bin"/><Relationship Id="rId6" Type="http://schemas.openxmlformats.org/officeDocument/2006/relationships/oleObject" Target="../embeddings/oleObject80.bin"/><Relationship Id="rId7" Type="http://schemas.openxmlformats.org/officeDocument/2006/relationships/oleObject" Target="../embeddings/oleObject81.bin"/><Relationship Id="rId8" Type="http://schemas.openxmlformats.org/officeDocument/2006/relationships/oleObject" Target="../embeddings/oleObject82.bin"/><Relationship Id="rId9" Type="http://schemas.openxmlformats.org/officeDocument/2006/relationships/oleObject" Target="../embeddings/oleObject83.bin"/><Relationship Id="rId10" Type="http://schemas.openxmlformats.org/officeDocument/2006/relationships/oleObject" Target="../embeddings/oleObject84.bin"/><Relationship Id="rId11" Type="http://schemas.openxmlformats.org/officeDocument/2006/relationships/oleObject" Target="../embeddings/oleObject8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oleObject" Target="../embeddings/oleObject86.bin"/><Relationship Id="rId5" Type="http://schemas.openxmlformats.org/officeDocument/2006/relationships/oleObject" Target="../embeddings/oleObject87.bin"/><Relationship Id="rId6" Type="http://schemas.openxmlformats.org/officeDocument/2006/relationships/oleObject" Target="../embeddings/oleObject88.bin"/><Relationship Id="rId7" Type="http://schemas.openxmlformats.org/officeDocument/2006/relationships/oleObject" Target="../embeddings/oleObject8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4" Type="http://schemas.openxmlformats.org/officeDocument/2006/relationships/oleObject" Target="../embeddings/oleObject91.bin"/><Relationship Id="rId5" Type="http://schemas.openxmlformats.org/officeDocument/2006/relationships/oleObject" Target="../embeddings/oleObject92.bin"/><Relationship Id="rId6" Type="http://schemas.openxmlformats.org/officeDocument/2006/relationships/oleObject" Target="../embeddings/oleObject93.bin"/><Relationship Id="rId7" Type="http://schemas.openxmlformats.org/officeDocument/2006/relationships/oleObject" Target="../embeddings/oleObject94.bin"/><Relationship Id="rId8" Type="http://schemas.openxmlformats.org/officeDocument/2006/relationships/oleObject" Target="../embeddings/oleObject95.bin"/><Relationship Id="rId9" Type="http://schemas.openxmlformats.org/officeDocument/2006/relationships/oleObject" Target="../embeddings/oleObject96.bin"/><Relationship Id="rId10" Type="http://schemas.openxmlformats.org/officeDocument/2006/relationships/oleObject" Target="../embeddings/oleObject9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4" Type="http://schemas.openxmlformats.org/officeDocument/2006/relationships/oleObject" Target="../embeddings/oleObject99.bin"/><Relationship Id="rId5" Type="http://schemas.openxmlformats.org/officeDocument/2006/relationships/oleObject" Target="../embeddings/oleObject100.bin"/><Relationship Id="rId6" Type="http://schemas.openxmlformats.org/officeDocument/2006/relationships/oleObject" Target="../embeddings/oleObject101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oleObject" Target="../embeddings/oleObject102.bin"/><Relationship Id="rId5" Type="http://schemas.openxmlformats.org/officeDocument/2006/relationships/oleObject" Target="../embeddings/oleObject103.bin"/><Relationship Id="rId6" Type="http://schemas.openxmlformats.org/officeDocument/2006/relationships/oleObject" Target="../embeddings/oleObject104.bin"/><Relationship Id="rId7" Type="http://schemas.openxmlformats.org/officeDocument/2006/relationships/oleObject" Target="../embeddings/oleObject10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oleObject" Target="../embeddings/oleObject106.bin"/><Relationship Id="rId5" Type="http://schemas.openxmlformats.org/officeDocument/2006/relationships/oleObject" Target="../embeddings/oleObject107.bin"/><Relationship Id="rId6" Type="http://schemas.openxmlformats.org/officeDocument/2006/relationships/oleObject" Target="../embeddings/oleObject108.bin"/><Relationship Id="rId7" Type="http://schemas.openxmlformats.org/officeDocument/2006/relationships/oleObject" Target="../embeddings/oleObject109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7.bin"/><Relationship Id="rId6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8" Type="http://schemas.openxmlformats.org/officeDocument/2006/relationships/oleObject" Target="../embeddings/oleObject10.bin"/><Relationship Id="rId9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8" Type="http://schemas.openxmlformats.org/officeDocument/2006/relationships/oleObject" Target="../embeddings/oleObject15.bin"/><Relationship Id="rId9" Type="http://schemas.openxmlformats.org/officeDocument/2006/relationships/oleObject" Target="../embeddings/oleObject16.bin"/><Relationship Id="rId10" Type="http://schemas.openxmlformats.org/officeDocument/2006/relationships/oleObject" Target="../embeddings/oleObject17.bin"/><Relationship Id="rId11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oleObject" Target="../embeddings/oleObject20.bin"/><Relationship Id="rId5" Type="http://schemas.openxmlformats.org/officeDocument/2006/relationships/oleObject" Target="../embeddings/oleObject21.bin"/><Relationship Id="rId6" Type="http://schemas.openxmlformats.org/officeDocument/2006/relationships/oleObject" Target="../embeddings/oleObject22.bin"/><Relationship Id="rId7" Type="http://schemas.openxmlformats.org/officeDocument/2006/relationships/oleObject" Target="../embeddings/oleObject23.bin"/><Relationship Id="rId8" Type="http://schemas.openxmlformats.org/officeDocument/2006/relationships/oleObject" Target="../embeddings/oleObject24.bin"/><Relationship Id="rId9" Type="http://schemas.openxmlformats.org/officeDocument/2006/relationships/oleObject" Target="../embeddings/oleObject25.bin"/><Relationship Id="rId10" Type="http://schemas.openxmlformats.org/officeDocument/2006/relationships/oleObject" Target="../embeddings/oleObject26.bin"/><Relationship Id="rId11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6.bin"/><Relationship Id="rId12" Type="http://schemas.openxmlformats.org/officeDocument/2006/relationships/oleObject" Target="../embeddings/oleObject37.bin"/><Relationship Id="rId13" Type="http://schemas.openxmlformats.org/officeDocument/2006/relationships/oleObject" Target="../embeddings/oleObject38.bin"/><Relationship Id="rId14" Type="http://schemas.openxmlformats.org/officeDocument/2006/relationships/oleObject" Target="../embeddings/oleObject3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oleObject" Target="../embeddings/oleObject29.bin"/><Relationship Id="rId5" Type="http://schemas.openxmlformats.org/officeDocument/2006/relationships/oleObject" Target="../embeddings/oleObject30.bin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9" Type="http://schemas.openxmlformats.org/officeDocument/2006/relationships/oleObject" Target="../embeddings/oleObject34.bin"/><Relationship Id="rId10" Type="http://schemas.openxmlformats.org/officeDocument/2006/relationships/oleObject" Target="../embeddings/oleObject35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oleObject" Target="../embeddings/oleObject49.bin"/><Relationship Id="rId13" Type="http://schemas.openxmlformats.org/officeDocument/2006/relationships/oleObject" Target="../embeddings/oleObject50.bin"/><Relationship Id="rId14" Type="http://schemas.openxmlformats.org/officeDocument/2006/relationships/oleObject" Target="../embeddings/oleObject51.bin"/><Relationship Id="rId15" Type="http://schemas.openxmlformats.org/officeDocument/2006/relationships/oleObject" Target="../embeddings/oleObject52.bin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oleObject" Target="../embeddings/oleObject41.bin"/><Relationship Id="rId5" Type="http://schemas.openxmlformats.org/officeDocument/2006/relationships/oleObject" Target="../embeddings/oleObject42.bin"/><Relationship Id="rId6" Type="http://schemas.openxmlformats.org/officeDocument/2006/relationships/oleObject" Target="../embeddings/oleObject43.bin"/><Relationship Id="rId7" Type="http://schemas.openxmlformats.org/officeDocument/2006/relationships/oleObject" Target="../embeddings/oleObject44.bin"/><Relationship Id="rId8" Type="http://schemas.openxmlformats.org/officeDocument/2006/relationships/oleObject" Target="../embeddings/oleObject45.bin"/><Relationship Id="rId9" Type="http://schemas.openxmlformats.org/officeDocument/2006/relationships/oleObject" Target="../embeddings/oleObject46.bin"/><Relationship Id="rId10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#24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40694" y="1378803"/>
            <a:ext cx="26657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Dec. 6,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133600"/>
            <a:ext cx="754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Achievements of Maxwell’s Equations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Extension of Ampere’s 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Gauss’ Law of Magnetism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Maxwell’s Equations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Production of Electromagnetic Waves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EM Waves from Maxwell’s Equations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Speed of EM Waves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Light as EM Wave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10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p:oleObj spid="_x0000_s552962" name="Equation" r:id="rId3" imgW="355320" imgH="203040" progId="Equation.DSMT4">
              <p:embed/>
            </p:oleObj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4279900" y="2012950"/>
          <a:ext cx="1206500" cy="577850"/>
        </p:xfrm>
        <a:graphic>
          <a:graphicData uri="http://schemas.openxmlformats.org/presentationml/2006/ole">
            <p:oleObj spid="_x0000_s552963" name="Equation" r:id="rId4" imgW="596880" imgH="291960" progId="Equation.DSMT4">
              <p:embed/>
            </p:oleObj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p:oleObj spid="_x0000_s552964" name="Equation" r:id="rId6" imgW="660240" imgH="228600" progId="Equation.DSMT4">
              <p:embed/>
            </p:oleObj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p:oleObj spid="_x0000_s552965" name="Equation" r:id="rId7" imgW="355320" imgH="203040" progId="Equation.DSMT4">
              <p:embed/>
            </p:oleObj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p:oleObj spid="_x0000_s552966" name="Equation" r:id="rId8" imgW="660240" imgH="228600" progId="Equation.DSMT4">
              <p:embed/>
            </p:oleObj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p:oleObj spid="_x0000_s552967" name="Equation" r:id="rId9" imgW="876240" imgH="368280" progId="Equation.DSMT4">
              <p:embed/>
            </p:oleObj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p:oleObj spid="_x0000_s552968" name="Equation" r:id="rId10" imgW="1028520" imgH="419040" progId="Equation.DSMT4">
              <p:embed/>
            </p:oleObj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p:oleObj spid="_x0000_s552969" name="Equation" r:id="rId11" imgW="647640" imgH="368280" progId="Equation.DSMT4">
              <p:embed/>
            </p:oleObj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p:oleObj spid="_x0000_s552970" name="Equation" r:id="rId12" imgW="330120" imgH="152280" progId="Equation.DSMT4">
              <p:embed/>
            </p:oleObj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p:oleObj spid="_x0000_s552971" name="Equation" r:id="rId13" imgW="355320" imgH="203040" progId="Equation.DSMT4">
              <p:embed/>
            </p:oleObj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p:oleObj spid="_x0000_s552972" name="Equation" r:id="rId14" imgW="1002960" imgH="444240" progId="Equation.DSMT4">
              <p:embed/>
            </p:oleObj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p:oleObj spid="_x0000_s552973" name="Equation" r:id="rId15" imgW="749160" imgH="368280" progId="Equation.DSMT4">
              <p:embed/>
            </p:oleObj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p:oleObj spid="_x0000_s552974" name="Equation" r:id="rId16" imgW="330120" imgH="152280" progId="Equation.DSMT4">
              <p:embed/>
            </p:oleObj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p:oleObj spid="_x0000_s552975" name="Equation" r:id="rId17" imgW="469800" imgH="253800" progId="Equation.DSMT4">
              <p:embed/>
            </p:oleObj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p:oleObj spid="_x0000_s552976" name="Equation" r:id="rId18" imgW="1130040" imgH="444240" progId="Equation.DSMT4">
              <p:embed/>
            </p:oleObj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p:oleObj spid="_x0000_s552977" name="Equation" r:id="rId19" imgW="8632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/>
      <p:bldP spid="360452" grpId="0"/>
      <p:bldP spid="360453" grpId="0"/>
      <p:bldP spid="360454" grpId="0"/>
      <p:bldP spid="360461" grpId="0"/>
      <p:bldP spid="360462" grpId="0"/>
      <p:bldP spid="360463" grpId="0"/>
      <p:bldP spid="360464" grpId="0"/>
      <p:bldP spid="360466" grpId="0"/>
      <p:bldP spid="360468" grpId="0"/>
      <p:bldP spid="360471" grpId="0" animBg="1"/>
      <p:bldP spid="360472" grpId="0"/>
      <p:bldP spid="360475" grpId="0" animBg="1"/>
      <p:bldP spid="3604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11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5398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5398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3988" name="Equation" r:id="rId5" imgW="914400" imgH="190080" progId="Equation.DSMT4">
              <p:embed/>
            </p:oleObj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/>
              <a:t>Maxwell interpreted the second term in the generalized Ampere’s law equivalent to an electric current</a:t>
            </a:r>
          </a:p>
          <a:p>
            <a:pPr lvl="1"/>
            <a:r>
              <a:rPr lang="en-US" sz="2400"/>
              <a:t>He called this term as the displacement current, </a:t>
            </a:r>
            <a:r>
              <a:rPr lang="en-US" sz="2400">
                <a:latin typeface="Symbol" charset="2"/>
              </a:rPr>
              <a:t>I</a:t>
            </a:r>
            <a:r>
              <a:rPr lang="en-US" sz="2400" baseline="-25000"/>
              <a:t>D</a:t>
            </a:r>
          </a:p>
          <a:p>
            <a:pPr lvl="1"/>
            <a:r>
              <a:rPr lang="en-US" sz="2400"/>
              <a:t>While the other term is called as the conduction current, </a:t>
            </a:r>
            <a:r>
              <a:rPr lang="en-US" sz="2400">
                <a:latin typeface="Symbol" charset="2"/>
              </a:rPr>
              <a:t>I</a:t>
            </a:r>
          </a:p>
          <a:p>
            <a:r>
              <a:rPr lang="en-US" sz="2800"/>
              <a:t>Ampere’s law then can be written as</a:t>
            </a:r>
          </a:p>
          <a:p>
            <a:endParaRPr lang="en-US" sz="2800"/>
          </a:p>
          <a:p>
            <a:endParaRPr lang="en-US" sz="2800"/>
          </a:p>
          <a:p>
            <a:pPr lvl="1"/>
            <a:r>
              <a:rPr lang="en-US" sz="2400"/>
              <a:t>Where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3989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0242" name="Object 34"/>
          <p:cNvGraphicFramePr>
            <a:graphicFrameLocks noChangeAspect="1"/>
          </p:cNvGraphicFramePr>
          <p:nvPr/>
        </p:nvGraphicFramePr>
        <p:xfrm>
          <a:off x="1676400" y="3035300"/>
          <a:ext cx="4002088" cy="927100"/>
        </p:xfrm>
        <a:graphic>
          <a:graphicData uri="http://schemas.openxmlformats.org/presentationml/2006/ole">
            <p:oleObj spid="_x0000_s553990" name="Equation" r:id="rId7" imgW="1257120" imgH="291960" progId="Equation.DSMT4">
              <p:embed/>
            </p:oleObj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p:oleObj spid="_x0000_s553991" name="Equation" r:id="rId8" imgW="304560" imgH="203040" progId="Equation.DSMT4">
              <p:embed/>
            </p:oleObj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p:oleObj spid="_x0000_s553992" name="Equation" r:id="rId9" imgW="50796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12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5501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5011" name="Equation" r:id="rId4" imgW="914400" imgH="190080" progId="Equation.DSMT4">
              <p:embed/>
            </p:oleObj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</a:t>
            </a:r>
            <a:r>
              <a:rPr lang="en-US" sz="2000" dirty="0" smtClean="0"/>
              <a:t> a symmetry </a:t>
            </a:r>
            <a:r>
              <a:rPr lang="en-US" sz="2000" dirty="0"/>
              <a:t>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B, the magnetic flux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charset="2"/>
              </a:rPr>
              <a:t>ε</a:t>
            </a:r>
            <a:r>
              <a:rPr lang="en-US" sz="1800" baseline="-25000" dirty="0" smtClean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5012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p:oleObj spid="_x0000_s555013" name="Equation" r:id="rId6" imgW="355320" imgH="203040" progId="Equation.DSMT4">
              <p:embed/>
            </p:oleObj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p:oleObj spid="_x0000_s555014" name="Equation" r:id="rId7" imgW="355320" imgH="203040" progId="Equation.DSMT4">
              <p:embed/>
            </p:oleObj>
          </a:graphicData>
        </a:graphic>
      </p:graphicFrame>
      <p:graphicFrame>
        <p:nvGraphicFramePr>
          <p:cNvPr id="352308" name="Object 52"/>
          <p:cNvGraphicFramePr>
            <a:graphicFrameLocks noChangeAspect="1"/>
          </p:cNvGraphicFramePr>
          <p:nvPr/>
        </p:nvGraphicFramePr>
        <p:xfrm>
          <a:off x="4267200" y="3886200"/>
          <a:ext cx="1752600" cy="755650"/>
        </p:xfrm>
        <a:graphic>
          <a:graphicData uri="http://schemas.openxmlformats.org/presentationml/2006/ole">
            <p:oleObj spid="_x0000_s555015" name="Equation" r:id="rId8" imgW="927000" imgH="406080" progId="Equation.DSMT4">
              <p:embed/>
            </p:oleObj>
          </a:graphicData>
        </a:graphic>
      </p:graphicFrame>
      <p:graphicFrame>
        <p:nvGraphicFramePr>
          <p:cNvPr id="352309" name="Object 53"/>
          <p:cNvGraphicFramePr>
            <a:graphicFrameLocks noChangeAspect="1"/>
          </p:cNvGraphicFramePr>
          <p:nvPr/>
        </p:nvGraphicFramePr>
        <p:xfrm>
          <a:off x="4267200" y="5029200"/>
          <a:ext cx="1828800" cy="752475"/>
        </p:xfrm>
        <a:graphic>
          <a:graphicData uri="http://schemas.openxmlformats.org/presentationml/2006/ole">
            <p:oleObj spid="_x0000_s555016" name="Equation" r:id="rId9" imgW="698400" imgH="291960" progId="Equation.DSMT4">
              <p:embed/>
            </p:oleObj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100638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graphicFrame>
        <p:nvGraphicFramePr>
          <p:cNvPr id="352313" name="Object 57"/>
          <p:cNvGraphicFramePr>
            <a:graphicFrameLocks noChangeAspect="1"/>
          </p:cNvGraphicFramePr>
          <p:nvPr/>
        </p:nvGraphicFramePr>
        <p:xfrm>
          <a:off x="2157413" y="1524000"/>
          <a:ext cx="1119187" cy="682625"/>
        </p:xfrm>
        <a:graphic>
          <a:graphicData uri="http://schemas.openxmlformats.org/presentationml/2006/ole">
            <p:oleObj spid="_x0000_s555017" name="Equation" r:id="rId10" imgW="469800" imgH="291960" progId="Equation.DSMT4">
              <p:embed/>
            </p:oleObj>
          </a:graphicData>
        </a:graphic>
      </p:graphicFrame>
      <p:graphicFrame>
        <p:nvGraphicFramePr>
          <p:cNvPr id="352314" name="Object 58"/>
          <p:cNvGraphicFramePr>
            <a:graphicFrameLocks noChangeAspect="1"/>
          </p:cNvGraphicFramePr>
          <p:nvPr/>
        </p:nvGraphicFramePr>
        <p:xfrm>
          <a:off x="2192338" y="2667000"/>
          <a:ext cx="1236662" cy="715963"/>
        </p:xfrm>
        <a:graphic>
          <a:graphicData uri="http://schemas.openxmlformats.org/presentationml/2006/ole">
            <p:oleObj spid="_x0000_s555018" name="Equation" r:id="rId11" imgW="49500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9" grpId="0" build="p"/>
      <p:bldP spid="352311" grpId="0" animBg="1"/>
      <p:bldP spid="3523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13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5603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6035" name="Equation" r:id="rId5" imgW="914400" imgH="190080" progId="Equation.DSMT4">
              <p:embed/>
            </p:oleObj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/>
              <a:t>Even for bar magnets,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6036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61482" name="Object 10"/>
          <p:cNvGraphicFramePr>
            <a:graphicFrameLocks noChangeAspect="1"/>
          </p:cNvGraphicFramePr>
          <p:nvPr/>
        </p:nvGraphicFramePr>
        <p:xfrm>
          <a:off x="2514600" y="1757363"/>
          <a:ext cx="2209800" cy="909637"/>
        </p:xfrm>
        <a:graphic>
          <a:graphicData uri="http://schemas.openxmlformats.org/presentationml/2006/ole">
            <p:oleObj spid="_x0000_s556037" name="Equation" r:id="rId7" imgW="69840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14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5705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5705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7060" name="Equation" r:id="rId5" imgW="914400" imgH="190080" progId="Equation.DSMT4">
              <p:embed/>
            </p:oleObj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706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3302" name="Object 22"/>
          <p:cNvGraphicFramePr>
            <a:graphicFrameLocks noChangeAspect="1"/>
          </p:cNvGraphicFramePr>
          <p:nvPr/>
        </p:nvGraphicFramePr>
        <p:xfrm>
          <a:off x="685800" y="1676400"/>
          <a:ext cx="2649538" cy="1173163"/>
        </p:xfrm>
        <a:graphic>
          <a:graphicData uri="http://schemas.openxmlformats.org/presentationml/2006/ole">
            <p:oleObj spid="_x0000_s557062" name="Equation" r:id="rId7" imgW="927000" imgH="406080" progId="Equation.DSMT4">
              <p:embed/>
            </p:oleObj>
          </a:graphicData>
        </a:graphic>
      </p:graphicFrame>
      <p:graphicFrame>
        <p:nvGraphicFramePr>
          <p:cNvPr id="353307" name="Object 27"/>
          <p:cNvGraphicFramePr>
            <a:graphicFrameLocks noChangeAspect="1"/>
          </p:cNvGraphicFramePr>
          <p:nvPr/>
        </p:nvGraphicFramePr>
        <p:xfrm>
          <a:off x="685800" y="3017838"/>
          <a:ext cx="1997075" cy="842962"/>
        </p:xfrm>
        <a:graphic>
          <a:graphicData uri="http://schemas.openxmlformats.org/presentationml/2006/ole">
            <p:oleObj spid="_x0000_s557063" name="Equation" r:id="rId8" imgW="698400" imgH="291960" progId="Equation.DSMT4">
              <p:embed/>
            </p:oleObj>
          </a:graphicData>
        </a:graphic>
      </p:graphicFrame>
      <p:graphicFrame>
        <p:nvGraphicFramePr>
          <p:cNvPr id="353308" name="Object 28"/>
          <p:cNvGraphicFramePr>
            <a:graphicFrameLocks noChangeAspect="1"/>
          </p:cNvGraphicFramePr>
          <p:nvPr/>
        </p:nvGraphicFramePr>
        <p:xfrm>
          <a:off x="685800" y="4029075"/>
          <a:ext cx="2941638" cy="1063625"/>
        </p:xfrm>
        <a:graphic>
          <a:graphicData uri="http://schemas.openxmlformats.org/presentationml/2006/ole">
            <p:oleObj spid="_x0000_s557064" name="Equation" r:id="rId9" imgW="1028520" imgH="368280" progId="Equation.DSMT4">
              <p:embed/>
            </p:oleObj>
          </a:graphicData>
        </a:graphic>
      </p:graphicFrame>
      <p:graphicFrame>
        <p:nvGraphicFramePr>
          <p:cNvPr id="353309" name="Object 29"/>
          <p:cNvGraphicFramePr>
            <a:graphicFrameLocks noChangeAspect="1"/>
          </p:cNvGraphicFramePr>
          <p:nvPr/>
        </p:nvGraphicFramePr>
        <p:xfrm>
          <a:off x="685800" y="5260975"/>
          <a:ext cx="4973638" cy="1063625"/>
        </p:xfrm>
        <a:graphic>
          <a:graphicData uri="http://schemas.openxmlformats.org/presentationml/2006/ole">
            <p:oleObj spid="_x0000_s557065" name="Equation" r:id="rId10" imgW="1739880" imgH="368280" progId="Equation.DSMT4">
              <p:embed/>
            </p:oleObj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 of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 build="p"/>
      <p:bldP spid="353310" grpId="0" animBg="1"/>
      <p:bldP spid="353311" grpId="0" animBg="1"/>
      <p:bldP spid="353312" grpId="0" animBg="1"/>
      <p:bldP spid="353313" grpId="0" animBg="1"/>
      <p:bldP spid="353314" grpId="0"/>
      <p:bldP spid="353315" grpId="0"/>
      <p:bldP spid="353316" grpId="0"/>
      <p:bldP spid="3533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15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5808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5808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8084" name="Equation" r:id="rId5" imgW="914400" imgH="190080" progId="Equation.DSMT4">
              <p:embed/>
            </p:oleObj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changing magnetic field then in turn produces the electric field that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process </a:t>
            </a:r>
            <a:r>
              <a:rPr lang="en-US" sz="2000" dirty="0" smtClean="0"/>
              <a:t>continues.</a:t>
            </a:r>
          </a:p>
          <a:p>
            <a:pPr lvl="1"/>
            <a:r>
              <a:rPr lang="en-US" sz="2400" dirty="0"/>
              <a:t>With the manipulation of the equations, Maxwell found that the net result of this</a:t>
            </a:r>
            <a:r>
              <a:rPr lang="en-US" sz="2400" dirty="0" smtClean="0"/>
              <a:t> interacting </a:t>
            </a:r>
            <a:r>
              <a:rPr lang="en-US" sz="2400" dirty="0"/>
              <a:t>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8085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16</a:t>
            </a:fld>
            <a:endParaRPr lang="en-US"/>
          </a:p>
        </p:txBody>
      </p:sp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5910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5910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9108" name="Equation" r:id="rId6" imgW="914400" imgH="190080" progId="Equation.DSMT4">
              <p:embed/>
            </p:oleObj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current that flows </a:t>
            </a:r>
            <a:r>
              <a:rPr lang="en-US" sz="2000" dirty="0" smtClean="0"/>
              <a:t>through, </a:t>
            </a:r>
            <a:r>
              <a:rPr lang="en-US" sz="2000" dirty="0"/>
              <a:t>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9109" name="Equation" r:id="rId7" imgW="914400" imgH="190080" progId="Equation.DSMT4">
              <p:embed/>
            </p:oleObj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114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2" grpId="0" build="p"/>
      <p:bldP spid="36250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6013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6013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60132" name="Equation" r:id="rId6" imgW="914400" imgH="190080" progId="Equation.DSMT4">
              <p:embed/>
            </p:oleObj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fields far from the antenna is called the </a:t>
            </a:r>
            <a:r>
              <a:rPr lang="en-US" sz="2000" b="1" u="sng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60133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609600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305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Final comprehensive exam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Date and time: 11am – 12:30pm, Thursday, Dec. 15,  SH103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Covers </a:t>
            </a:r>
            <a:r>
              <a:rPr lang="en-US" smtClean="0"/>
              <a:t>CH21.1 </a:t>
            </a:r>
            <a:r>
              <a:rPr lang="en-US" dirty="0" smtClean="0"/>
              <a:t>– what we cover today (CH31.4) + Appendices A and B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Mixture of multiple choice and free response problems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Please do not miss the exam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Review session this 12:30 – 2pm this Thursday, Dec. 8 here in SH103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Attendance will be taken for extra credit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Bring your own problems from the packet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Colloquium tomorrow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12-06 at 9.17.2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4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4681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4681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6820" name="Equation" r:id="rId5" imgW="914400" imgH="190080" progId="Equation.DSMT4">
              <p:embed/>
            </p:oleObj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</a:t>
            </a:r>
            <a:r>
              <a:rPr lang="en-US" sz="2400" dirty="0" smtClean="0"/>
              <a:t>verifications </a:t>
            </a:r>
            <a:r>
              <a:rPr lang="en-US" sz="2400" dirty="0"/>
              <a:t>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6821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5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4784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4784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7844" name="Equation" r:id="rId5" imgW="914400" imgH="190080" progId="Equation.DSMT4">
              <p:embed/>
            </p:oleObj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</a:t>
            </a:r>
            <a:r>
              <a:rPr lang="en-US" dirty="0" smtClean="0"/>
              <a:t> field producing </a:t>
            </a:r>
            <a:r>
              <a:rPr lang="en-US" dirty="0"/>
              <a:t>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7845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34872" name="Object 24"/>
          <p:cNvGraphicFramePr>
            <a:graphicFrameLocks noChangeAspect="1"/>
          </p:cNvGraphicFramePr>
          <p:nvPr/>
        </p:nvGraphicFramePr>
        <p:xfrm>
          <a:off x="1136650" y="2384425"/>
          <a:ext cx="2139950" cy="1044575"/>
        </p:xfrm>
        <a:graphic>
          <a:graphicData uri="http://schemas.openxmlformats.org/presentationml/2006/ole">
            <p:oleObj spid="_x0000_s547846" name="Equation" r:id="rId7" imgW="596880" imgH="291960" progId="Equation.DSMT4">
              <p:embed/>
            </p:oleObj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473325"/>
          <a:ext cx="638175" cy="727075"/>
        </p:xfrm>
        <a:graphic>
          <a:graphicData uri="http://schemas.openxmlformats.org/presentationml/2006/ole">
            <p:oleObj spid="_x0000_s547847" name="Equation" r:id="rId8" imgW="177480" imgH="203040" progId="Equation.DSMT4">
              <p:embed/>
            </p:oleObj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514600"/>
          <a:ext cx="957262" cy="727075"/>
        </p:xfrm>
        <a:graphic>
          <a:graphicData uri="http://schemas.openxmlformats.org/presentationml/2006/ole">
            <p:oleObj spid="_x0000_s547848" name="Equation" r:id="rId9" imgW="266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6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48866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48867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8868" name="Equation" r:id="rId7" imgW="914400" imgH="190080" progId="Equation.DSMT4">
              <p:embed/>
            </p:oleObj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the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8869" name="Equation" r:id="rId8" imgW="914400" imgH="190080" progId="Equation.DSMT4">
              <p:embed/>
            </p:oleObj>
          </a:graphicData>
        </a:graphic>
      </p:graphicFrame>
      <p:graphicFrame>
        <p:nvGraphicFramePr>
          <p:cNvPr id="548872" name="Object 8"/>
          <p:cNvGraphicFramePr>
            <a:graphicFrameLocks noChangeAspect="1"/>
          </p:cNvGraphicFramePr>
          <p:nvPr/>
        </p:nvGraphicFramePr>
        <p:xfrm>
          <a:off x="4419600" y="4800600"/>
          <a:ext cx="1121372" cy="547376"/>
        </p:xfrm>
        <a:graphic>
          <a:graphicData uri="http://schemas.openxmlformats.org/presentationml/2006/ole">
            <p:oleObj spid="_x0000_s548872" name="Equation" r:id="rId9" imgW="596880" imgH="291960" progId="Equation.DSMT4">
              <p:embed/>
            </p:oleObj>
          </a:graphicData>
        </a:graphic>
      </p:graphicFrame>
      <p:graphicFrame>
        <p:nvGraphicFramePr>
          <p:cNvPr id="548873" name="Object 9"/>
          <p:cNvGraphicFramePr>
            <a:graphicFrameLocks noChangeAspect="1"/>
          </p:cNvGraphicFramePr>
          <p:nvPr/>
        </p:nvGraphicFramePr>
        <p:xfrm>
          <a:off x="5562600" y="4800600"/>
          <a:ext cx="334415" cy="381000"/>
        </p:xfrm>
        <a:graphic>
          <a:graphicData uri="http://schemas.openxmlformats.org/presentationml/2006/ole">
            <p:oleObj spid="_x0000_s548873" name="Equation" r:id="rId10" imgW="177480" imgH="203040" progId="Equation.DSMT4">
              <p:embed/>
            </p:oleObj>
          </a:graphicData>
        </a:graphic>
      </p:graphicFrame>
      <p:graphicFrame>
        <p:nvGraphicFramePr>
          <p:cNvPr id="548874" name="Object 10"/>
          <p:cNvGraphicFramePr>
            <a:graphicFrameLocks noChangeAspect="1"/>
          </p:cNvGraphicFramePr>
          <p:nvPr/>
        </p:nvGraphicFramePr>
        <p:xfrm>
          <a:off x="5867400" y="4800600"/>
          <a:ext cx="501622" cy="381000"/>
        </p:xfrm>
        <a:graphic>
          <a:graphicData uri="http://schemas.openxmlformats.org/presentationml/2006/ole">
            <p:oleObj spid="_x0000_s548874" name="Equation" r:id="rId11" imgW="266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7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4989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4989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9892" name="Equation" r:id="rId5" imgW="914400" imgH="190080" progId="Equation.DSMT4">
              <p:embed/>
            </p:oleObj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</a:t>
            </a:r>
            <a:r>
              <a:rPr lang="en-US" dirty="0" smtClean="0"/>
              <a:t>=</a:t>
            </a:r>
            <a:r>
              <a:rPr lang="en-US" dirty="0" smtClean="0">
                <a:latin typeface="Symbol" charset="2"/>
              </a:rPr>
              <a:t>ε</a:t>
            </a:r>
            <a:r>
              <a:rPr lang="en-US" baseline="-25000" dirty="0" smtClean="0"/>
              <a:t>0</a:t>
            </a:r>
            <a:r>
              <a:rPr lang="en-US" dirty="0" smtClean="0"/>
              <a:t>A</a:t>
            </a:r>
            <a:r>
              <a:rPr lang="en-US" dirty="0"/>
              <a:t>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989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/>
        </p:nvGraphicFramePr>
        <p:xfrm>
          <a:off x="3048000" y="5761038"/>
          <a:ext cx="652463" cy="487362"/>
        </p:xfrm>
        <a:graphic>
          <a:graphicData uri="http://schemas.openxmlformats.org/presentationml/2006/ole">
            <p:oleObj spid="_x0000_s549894" name="Equation" r:id="rId7" imgW="253800" imgH="190440" progId="Equation.DSMT4">
              <p:embed/>
            </p:oleObj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p:oleObj spid="_x0000_s549895" name="Equation" r:id="rId8" imgW="355320" imgH="164880" progId="Equation.DSMT4">
              <p:embed/>
            </p:oleObj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p:oleObj spid="_x0000_s549896" name="Equation" r:id="rId9" imgW="457200" imgH="406080" progId="Equation.DSMT4">
              <p:embed/>
            </p:oleObj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p:oleObj spid="_x0000_s549897" name="Equation" r:id="rId10" imgW="355320" imgH="203040" progId="Equation.DSMT4">
              <p:embed/>
            </p:oleObj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p:oleObj spid="_x0000_s549898" name="Equation" r:id="rId11" imgW="3301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8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5091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5091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0916" name="Equation" r:id="rId5" imgW="914400" imgH="190080" progId="Equation.DSMT4">
              <p:embed/>
            </p:oleObj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50917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p:oleObj spid="_x0000_s550918" name="Equation" r:id="rId7" imgW="355320" imgH="368280" progId="Equation.DSMT4">
              <p:embed/>
            </p:oleObj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p:oleObj spid="_x0000_s550919" name="Equation" r:id="rId8" imgW="228600" imgH="152280" progId="Equation.DSMT4">
              <p:embed/>
            </p:oleObj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/>
        </p:nvGraphicFramePr>
        <p:xfrm>
          <a:off x="1905000" y="4162425"/>
          <a:ext cx="4114800" cy="868363"/>
        </p:xfrm>
        <a:graphic>
          <a:graphicData uri="http://schemas.openxmlformats.org/presentationml/2006/ole">
            <p:oleObj spid="_x0000_s550920" name="Equation" r:id="rId9" imgW="1739880" imgH="368280" progId="Equation.DSMT4">
              <p:embed/>
            </p:oleObj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p:oleObj spid="_x0000_s550921" name="Equation" r:id="rId10" imgW="469800" imgH="368280" progId="Equation.DSMT4">
              <p:embed/>
            </p:oleObj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p:oleObj spid="_x0000_s550922" name="Equation" r:id="rId11" imgW="355320" imgH="368280" progId="Equation.DSMT4">
              <p:embed/>
            </p:oleObj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p:oleObj spid="_x0000_s550923" name="Equation" r:id="rId12" imgW="583920" imgH="368280" progId="Equation.DSMT4">
              <p:embed/>
            </p:oleObj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p:oleObj spid="_x0000_s550924" name="Equation" r:id="rId13" imgW="736560" imgH="393480" progId="Equation.DSMT4">
              <p:embed/>
            </p:oleObj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p:oleObj spid="_x0000_s550925" name="Equation" r:id="rId14" imgW="507960" imgH="368280" progId="Equation.DSMT4">
              <p:embed/>
            </p:oleObj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Dec. 6, 2011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9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resistor. At the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instance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p:oleObj spid="_x0000_s551938" name="Equation" r:id="rId3" imgW="253800" imgH="190440" progId="Equation.DSMT4">
              <p:embed/>
            </p:oleObj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p:oleObj spid="_x0000_s551939" name="Equation" r:id="rId4" imgW="253800" imgH="152280" progId="Equation.DSMT4">
              <p:embed/>
            </p:oleObj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p:oleObj spid="_x0000_s551940" name="Equation" r:id="rId5" imgW="279360" imgH="203040" progId="Equation.DSMT4">
              <p:embed/>
            </p:oleObj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p:oleObj spid="_x0000_s551941" name="Equation" r:id="rId6" imgW="342720" imgH="368280" progId="Equation.DSMT4">
              <p:embed/>
            </p:oleObj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p:oleObj spid="_x0000_s551942" name="Equation" r:id="rId7" imgW="266400" imgH="203040" progId="Equation.DSMT4">
              <p:embed/>
            </p:oleObj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p:oleObj spid="_x0000_s551943" name="Equation" r:id="rId8" imgW="660240" imgH="279360" progId="Equation.DSMT4">
              <p:embed/>
            </p:oleObj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p:oleObj spid="_x0000_s551944" name="Equation" r:id="rId9" imgW="533160" imgH="419040" progId="Equation.DSMT4">
              <p:embed/>
            </p:oleObj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p:oleObj spid="_x0000_s551945" name="Equation" r:id="rId10" imgW="939600" imgH="431640" progId="Equation.DSMT4">
              <p:embed/>
            </p:oleObj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p:oleObj spid="_x0000_s551946" name="Equation" r:id="rId11" imgW="317160" imgH="368280" progId="Equation.DSMT4">
              <p:embed/>
            </p:oleObj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p:oleObj spid="_x0000_s551947" name="Equation" r:id="rId12" imgW="774360" imgH="368280" progId="Equation.DSMT4">
              <p:embed/>
            </p:oleObj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p:oleObj spid="_x0000_s551948" name="Equation" r:id="rId13" imgW="317160" imgH="406080" progId="Equation.DSMT4">
              <p:embed/>
            </p:oleObj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p:oleObj spid="_x0000_s551949" name="Equation" r:id="rId14" imgW="330120" imgH="406080" progId="Equation.DSMT4">
              <p:embed/>
            </p:oleObj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p:oleObj spid="_x0000_s551950" name="Equation" r:id="rId15" imgW="533160" imgH="406080" progId="Equation.DSMT4">
              <p:embed/>
            </p:oleObj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p:oleObj spid="_x0000_s551951" name="Equation" r:id="rId16" imgW="340344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/>
      <p:bldP spid="313348" grpId="0"/>
      <p:bldP spid="313386" grpId="0"/>
      <p:bldP spid="313394" grpId="0"/>
      <p:bldP spid="313416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53730</TotalTime>
  <Words>2152</Words>
  <Application>Microsoft Macintosh PowerPoint</Application>
  <PresentationFormat>On-screen Show (4:3)</PresentationFormat>
  <Paragraphs>222</Paragraphs>
  <Slides>17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phys1443-spring02</vt:lpstr>
      <vt:lpstr>Equation</vt:lpstr>
      <vt:lpstr>PHYS 1444 – Section 003 Lecture #24</vt:lpstr>
      <vt:lpstr>Announcements</vt:lpstr>
      <vt:lpstr>Slide 3</vt:lpstr>
      <vt:lpstr>Maxwell’s Equations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947</cp:revision>
  <dcterms:created xsi:type="dcterms:W3CDTF">2011-12-13T00:00:08Z</dcterms:created>
  <dcterms:modified xsi:type="dcterms:W3CDTF">2011-12-13T00:00:19Z</dcterms:modified>
</cp:coreProperties>
</file>