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773" r:id="rId4"/>
    <p:sldId id="770" r:id="rId5"/>
    <p:sldId id="774" r:id="rId6"/>
    <p:sldId id="775" r:id="rId7"/>
    <p:sldId id="751" r:id="rId8"/>
    <p:sldId id="754" r:id="rId9"/>
    <p:sldId id="755" r:id="rId10"/>
    <p:sldId id="756" r:id="rId11"/>
    <p:sldId id="757" r:id="rId12"/>
    <p:sldId id="75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image" Target="../media/image16.emf"/><Relationship Id="rId10" Type="http://schemas.openxmlformats.org/officeDocument/2006/relationships/image" Target="../media/image11.e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4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5.e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#16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82008" y="1447800"/>
            <a:ext cx="3072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Nov. 6,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Barriers and Tunneling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Alpha Particle Decay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Use of Schrodinger Equation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Solutions for Schrodinger Equation for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Quantum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74212"/>
              </p:ext>
            </p:extLst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8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06373"/>
              </p:ext>
            </p:extLst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9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74054"/>
              </p:ext>
            </p:extLst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0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744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99317"/>
              </p:ext>
            </p:extLst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4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00092"/>
              </p:ext>
            </p:extLst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5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55818"/>
              </p:ext>
            </p:extLst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6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9621"/>
              </p:ext>
            </p:extLst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7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001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4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Research paper template is posted onto the research link</a:t>
            </a:r>
          </a:p>
          <a:p>
            <a:pPr lvl="1" eaLnBrk="1" hangingPunct="1"/>
            <a:r>
              <a:rPr lang="en-US" dirty="0" smtClean="0"/>
              <a:t>Deadline for research paper submission is Monday, Dec. 2!!</a:t>
            </a:r>
          </a:p>
          <a:p>
            <a:pPr eaLnBrk="1" hangingPunct="1"/>
            <a:r>
              <a:rPr lang="en-US" dirty="0" smtClean="0"/>
              <a:t>Colloquium today</a:t>
            </a:r>
          </a:p>
          <a:p>
            <a:pPr lvl="1" eaLnBrk="1" hangingPunct="1"/>
            <a:r>
              <a:rPr lang="en-US" dirty="0" smtClean="0"/>
              <a:t>4pm Wednesday, Nov. 6, SH101, Dr. David </a:t>
            </a:r>
            <a:r>
              <a:rPr lang="en-US" dirty="0" err="1" smtClean="0"/>
              <a:t>Nygren</a:t>
            </a:r>
            <a:r>
              <a:rPr lang="en-US" dirty="0" smtClean="0"/>
              <a:t> of Lorentz Berkeley National Laboratory, Triple extra credit</a:t>
            </a:r>
          </a:p>
          <a:p>
            <a:pPr eaLnBrk="1" hangingPunct="1"/>
            <a:r>
              <a:rPr lang="en-US" dirty="0" smtClean="0"/>
              <a:t>Bring homework #5 after the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 descr="Screen Shot 2013-11-03 at 8.3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law.  (15 points)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Nov. 11, 2013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12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1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with all group members participate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Determined by drawing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or in class Wednesday, Dec. 4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3144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06 at 11.5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Barriers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Tunneling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a particle of energy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approaching a potential barrier of height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and the potential everywhere else is zero.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We will first consider the case when the energy is greater than the potential barrier.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regions I and III the wave numbers are: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the barrier region we have</a:t>
            </a:r>
          </a:p>
        </p:txBody>
      </p:sp>
      <p:pic>
        <p:nvPicPr>
          <p:cNvPr id="4301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00435"/>
              </p:ext>
            </p:extLst>
          </p:nvPr>
        </p:nvGraphicFramePr>
        <p:xfrm>
          <a:off x="4953000" y="1676400"/>
          <a:ext cx="1577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36" name="Equation" r:id="rId5" imgW="1092200" imgH="431800" progId="Equation.DSMT4">
                  <p:embed/>
                </p:oleObj>
              </mc:Choice>
              <mc:Fallback>
                <p:oleObj name="Equation" r:id="rId5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1577975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95039"/>
              </p:ext>
            </p:extLst>
          </p:nvPr>
        </p:nvGraphicFramePr>
        <p:xfrm>
          <a:off x="3810000" y="2348224"/>
          <a:ext cx="3276600" cy="69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37" name="Equation" r:id="rId7" imgW="2184400" imgH="469900" progId="Equation.DSMT4">
                  <p:embed/>
                </p:oleObj>
              </mc:Choice>
              <mc:Fallback>
                <p:oleObj name="Equation" r:id="rId7" imgW="2184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48224"/>
                        <a:ext cx="3276600" cy="699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9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35823"/>
              </p:ext>
            </p:extLst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42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26241"/>
              </p:ext>
            </p:extLst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43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88876"/>
              </p:ext>
            </p:extLst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879124"/>
              </p:ext>
            </p:extLst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800307"/>
              </p:ext>
            </p:extLst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78468"/>
              </p:ext>
            </p:extLst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55062"/>
              </p:ext>
            </p:extLst>
          </p:nvPr>
        </p:nvGraphicFramePr>
        <p:xfrm>
          <a:off x="4419600" y="4151313"/>
          <a:ext cx="39370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5" imgW="2743200" imgH="241300" progId="Equation.DSMT4">
                  <p:embed/>
                </p:oleObj>
              </mc:Choice>
              <mc:Fallback>
                <p:oleObj name="Equation" r:id="rId15" imgW="274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51313"/>
                        <a:ext cx="3937000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51105"/>
              </p:ext>
            </p:extLst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2257"/>
              </p:ext>
            </p:extLst>
          </p:nvPr>
        </p:nvGraphicFramePr>
        <p:xfrm>
          <a:off x="4267200" y="5799138"/>
          <a:ext cx="45307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9" imgW="2755900" imgH="228600" progId="Equation.DSMT4">
                  <p:embed/>
                </p:oleObj>
              </mc:Choice>
              <mc:Fallback>
                <p:oleObj name="Equation" r:id="rId19" imgW="275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799138"/>
                        <a:ext cx="453072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768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83376"/>
              </p:ext>
            </p:extLst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16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89138"/>
              </p:ext>
            </p:extLst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17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03128"/>
              </p:ext>
            </p:extLst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18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08955"/>
              </p:ext>
            </p:extLst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19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227873"/>
              </p:ext>
            </p:extLst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20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588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49074</TotalTime>
  <Words>957</Words>
  <Application>Microsoft Macintosh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3313 – Section 001 Lecture #16</vt:lpstr>
      <vt:lpstr>Announcements</vt:lpstr>
      <vt:lpstr>PowerPoint Presentation</vt:lpstr>
      <vt:lpstr>Reminder: Special project #5</vt:lpstr>
      <vt:lpstr>Research Presentations</vt:lpstr>
      <vt:lpstr>PowerPoint Presentation</vt:lpstr>
      <vt:lpstr>Barriers and Tunneling</vt:lpstr>
      <vt:lpstr>Reflection and Transmission</vt:lpstr>
      <vt:lpstr>Probability of Reflection and Transmission</vt:lpstr>
      <vt:lpstr>Tunneling</vt:lpstr>
      <vt:lpstr>Uncertainty Explanation</vt:lpstr>
      <vt:lpstr>Analogy with Wave Optics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2069</cp:revision>
  <dcterms:created xsi:type="dcterms:W3CDTF">2012-10-15T20:49:02Z</dcterms:created>
  <dcterms:modified xsi:type="dcterms:W3CDTF">2013-11-07T15:10:14Z</dcterms:modified>
</cp:coreProperties>
</file>