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758" r:id="rId4"/>
    <p:sldId id="759" r:id="rId5"/>
    <p:sldId id="760" r:id="rId6"/>
    <p:sldId id="761" r:id="rId7"/>
    <p:sldId id="762" r:id="rId8"/>
    <p:sldId id="763" r:id="rId9"/>
    <p:sldId id="796" r:id="rId10"/>
    <p:sldId id="797" r:id="rId11"/>
    <p:sldId id="76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#17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2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11,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4400" y="22860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Alpha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Quantum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Principal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Orbital 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Magnetic Quantum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Number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202118"/>
              </p:ext>
            </p:extLst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96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170440"/>
              </p:ext>
            </p:extLst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97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417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66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6326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3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81762"/>
              </p:ext>
            </p:extLst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4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09796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5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32011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6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227575"/>
              </p:ext>
            </p:extLst>
          </p:nvPr>
        </p:nvGraphicFramePr>
        <p:xfrm>
          <a:off x="914400" y="41910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7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27669"/>
              </p:ext>
            </p:extLst>
          </p:nvPr>
        </p:nvGraphicFramePr>
        <p:xfrm>
          <a:off x="4876800" y="41910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28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977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sz="3600" dirty="0"/>
              <a:t>Reminder: homework #6</a:t>
            </a:r>
          </a:p>
          <a:p>
            <a:pPr lvl="1" eaLnBrk="1" hangingPunct="1"/>
            <a:r>
              <a:rPr lang="en-US" sz="3200" dirty="0"/>
              <a:t>CH6 end of chapter problems: 34, 39, 46, 62 and 65</a:t>
            </a:r>
          </a:p>
          <a:p>
            <a:pPr lvl="1" eaLnBrk="1" hangingPunct="1"/>
            <a:r>
              <a:rPr lang="en-US" sz="3200" dirty="0"/>
              <a:t>Due on Monday, Nov. </a:t>
            </a:r>
            <a:r>
              <a:rPr lang="en-US" sz="3200" dirty="0" smtClean="0"/>
              <a:t>18, </a:t>
            </a:r>
            <a:r>
              <a:rPr lang="en-US" sz="3200" dirty="0"/>
              <a:t>in class </a:t>
            </a:r>
          </a:p>
          <a:p>
            <a:pPr eaLnBrk="1" hangingPunct="1"/>
            <a:r>
              <a:rPr lang="en-US" sz="3600" dirty="0"/>
              <a:t>Reading assignments</a:t>
            </a:r>
          </a:p>
          <a:p>
            <a:pPr lvl="1" eaLnBrk="1" hangingPunct="1"/>
            <a:r>
              <a:rPr lang="en-US" sz="3200" dirty="0"/>
              <a:t>CH7.6 and the entire CH8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4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4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emits alpha particles (nucleus of He)!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715000" y="3352800"/>
            <a:ext cx="3048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0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mass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43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44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45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06638"/>
              </p:ext>
            </p:extLst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46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09461"/>
              </p:ext>
            </p:extLst>
          </p:nvPr>
        </p:nvGraphicFramePr>
        <p:xfrm>
          <a:off x="54102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47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491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54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  <p:bldP spid="144394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04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570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45411" grpId="0" animBg="1"/>
      <p:bldP spid="145413" grpId="0" animBg="1"/>
      <p:bldP spid="1454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11,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48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49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50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51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52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053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670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5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50442</TotalTime>
  <Words>875</Words>
  <Application>Microsoft Macintosh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#17</vt:lpstr>
      <vt:lpstr>Announcements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 for Hydrogen</vt:lpstr>
      <vt:lpstr>Solution of the Schrödinger Equation</vt:lpstr>
      <vt:lpstr>Solution of the Schrödinger Equation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2117</cp:revision>
  <dcterms:created xsi:type="dcterms:W3CDTF">2012-10-15T20:49:02Z</dcterms:created>
  <dcterms:modified xsi:type="dcterms:W3CDTF">2013-11-11T21:11:59Z</dcterms:modified>
</cp:coreProperties>
</file>