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notesSlides/notesSlide1.xml" ContentType="application/vnd.openxmlformats-officedocument.presentationml.notesSlide+xml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notesSlides/notesSlide2.xml" ContentType="application/vnd.openxmlformats-officedocument.presentationml.notesSlide+xml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notesSlides/notesSlide3.xml" ContentType="application/vnd.openxmlformats-officedocument.presentationml.notesSlide+xml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notesSlides/notesSlide4.xml" ContentType="application/vnd.openxmlformats-officedocument.presentationml.notesSlide+xml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notesSlides/notesSlide5.xml" ContentType="application/vnd.openxmlformats-officedocument.presentationml.notesSlide+xml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notesSlides/notesSlide8.xml" ContentType="application/vnd.openxmlformats-officedocument.presentationml.notesSlide+xml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notesSlides/notesSlide14.xml" ContentType="application/vnd.openxmlformats-officedocument.presentationml.notesSlide+xml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notesSlides/notesSlide15.xml" ContentType="application/vnd.openxmlformats-officedocument.presentationml.notesSlide+xml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notesSlides/notesSlide16.xml" ContentType="application/vnd.openxmlformats-officedocument.presentationml.notesSlide+xml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embeddings/oleObject180.bin" ContentType="application/vnd.openxmlformats-officedocument.oleObject"/>
  <Override PartName="/ppt/embeddings/oleObject181.bin" ContentType="application/vnd.openxmlformats-officedocument.oleObject"/>
  <Override PartName="/ppt/embeddings/oleObject182.bin" ContentType="application/vnd.openxmlformats-officedocument.oleObject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embeddings/oleObject185.bin" ContentType="application/vnd.openxmlformats-officedocument.oleObject"/>
  <Override PartName="/ppt/embeddings/oleObject186.bin" ContentType="application/vnd.openxmlformats-officedocument.oleObject"/>
  <Override PartName="/ppt/embeddings/oleObject187.bin" ContentType="application/vnd.openxmlformats-officedocument.oleObject"/>
  <Override PartName="/ppt/embeddings/oleObject188.bin" ContentType="application/vnd.openxmlformats-officedocument.oleObject"/>
  <Override PartName="/ppt/embeddings/oleObject189.bin" ContentType="application/vnd.openxmlformats-officedocument.oleObject"/>
  <Override PartName="/ppt/embeddings/oleObject190.bin" ContentType="application/vnd.openxmlformats-officedocument.oleObject"/>
  <Override PartName="/ppt/embeddings/oleObject191.bin" ContentType="application/vnd.openxmlformats-officedocument.oleObject"/>
  <Override PartName="/ppt/embeddings/oleObject192.bin" ContentType="application/vnd.openxmlformats-officedocument.oleObject"/>
  <Override PartName="/ppt/embeddings/oleObject193.bin" ContentType="application/vnd.openxmlformats-officedocument.oleObject"/>
  <Override PartName="/ppt/embeddings/oleObject194.bin" ContentType="application/vnd.openxmlformats-officedocument.oleObject"/>
  <Override PartName="/ppt/embeddings/oleObject195.bin" ContentType="application/vnd.openxmlformats-officedocument.oleObject"/>
  <Override PartName="/ppt/embeddings/oleObject196.bin" ContentType="application/vnd.openxmlformats-officedocument.oleObject"/>
  <Override PartName="/ppt/embeddings/oleObject197.bin" ContentType="application/vnd.openxmlformats-officedocument.oleObject"/>
  <Override PartName="/ppt/embeddings/oleObject198.bin" ContentType="application/vnd.openxmlformats-officedocument.oleObject"/>
  <Override PartName="/ppt/embeddings/oleObject199.bin" ContentType="application/vnd.openxmlformats-officedocument.oleObject"/>
  <Override PartName="/ppt/embeddings/oleObject200.bin" ContentType="application/vnd.openxmlformats-officedocument.oleObject"/>
  <Override PartName="/ppt/embeddings/oleObject201.bin" ContentType="application/vnd.openxmlformats-officedocument.oleObject"/>
  <Override PartName="/ppt/embeddings/oleObject202.bin" ContentType="application/vnd.openxmlformats-officedocument.oleObject"/>
  <Override PartName="/ppt/embeddings/oleObject203.bin" ContentType="application/vnd.openxmlformats-officedocument.oleObject"/>
  <Override PartName="/ppt/embeddings/oleObject204.bin" ContentType="application/vnd.openxmlformats-officedocument.oleObject"/>
  <Override PartName="/ppt/embeddings/oleObject205.bin" ContentType="application/vnd.openxmlformats-officedocument.oleObject"/>
  <Override PartName="/ppt/embeddings/oleObject206.bin" ContentType="application/vnd.openxmlformats-officedocument.oleObject"/>
  <Override PartName="/ppt/embeddings/oleObject207.bin" ContentType="application/vnd.openxmlformats-officedocument.oleObject"/>
  <Override PartName="/ppt/embeddings/oleObject208.bin" ContentType="application/vnd.openxmlformats-officedocument.oleObject"/>
  <Override PartName="/ppt/embeddings/oleObject209.bin" ContentType="application/vnd.openxmlformats-officedocument.oleObject"/>
  <Override PartName="/ppt/embeddings/oleObject210.bin" ContentType="application/vnd.openxmlformats-officedocument.oleObject"/>
  <Override PartName="/ppt/embeddings/oleObject211.bin" ContentType="application/vnd.openxmlformats-officedocument.oleObject"/>
  <Override PartName="/ppt/embeddings/oleObject212.bin" ContentType="application/vnd.openxmlformats-officedocument.oleObject"/>
  <Override PartName="/ppt/embeddings/oleObject213.bin" ContentType="application/vnd.openxmlformats-officedocument.oleObject"/>
  <Override PartName="/ppt/embeddings/oleObject214.bin" ContentType="application/vnd.openxmlformats-officedocument.oleObject"/>
  <Override PartName="/ppt/embeddings/oleObject215.bin" ContentType="application/vnd.openxmlformats-officedocument.oleObject"/>
  <Override PartName="/ppt/embeddings/oleObject216.bin" ContentType="application/vnd.openxmlformats-officedocument.oleObject"/>
  <Override PartName="/ppt/embeddings/oleObject217.bin" ContentType="application/vnd.openxmlformats-officedocument.oleObject"/>
  <Override PartName="/ppt/embeddings/oleObject218.bin" ContentType="application/vnd.openxmlformats-officedocument.oleObject"/>
  <Override PartName="/ppt/embeddings/oleObject219.bin" ContentType="application/vnd.openxmlformats-officedocument.oleObject"/>
  <Override PartName="/ppt/embeddings/oleObject220.bin" ContentType="application/vnd.openxmlformats-officedocument.oleObject"/>
  <Override PartName="/ppt/embeddings/oleObject221.bin" ContentType="application/vnd.openxmlformats-officedocument.oleObject"/>
  <Override PartName="/ppt/embeddings/oleObject222.bin" ContentType="application/vnd.openxmlformats-officedocument.oleObject"/>
  <Override PartName="/ppt/embeddings/oleObject223.bin" ContentType="application/vnd.openxmlformats-officedocument.oleObject"/>
  <Override PartName="/ppt/embeddings/oleObject224.bin" ContentType="application/vnd.openxmlformats-officedocument.oleObject"/>
  <Override PartName="/ppt/embeddings/oleObject225.bin" ContentType="application/vnd.openxmlformats-officedocument.oleObject"/>
  <Override PartName="/ppt/embeddings/oleObject226.bin" ContentType="application/vnd.openxmlformats-officedocument.oleObject"/>
  <Override PartName="/ppt/embeddings/oleObject227.bin" ContentType="application/vnd.openxmlformats-officedocument.oleObject"/>
  <Override PartName="/ppt/embeddings/oleObject228.bin" ContentType="application/vnd.openxmlformats-officedocument.oleObject"/>
  <Override PartName="/ppt/embeddings/oleObject229.bin" ContentType="application/vnd.openxmlformats-officedocument.oleObject"/>
  <Override PartName="/ppt/embeddings/oleObject230.bin" ContentType="application/vnd.openxmlformats-officedocument.oleObject"/>
  <Override PartName="/ppt/embeddings/oleObject231.bin" ContentType="application/vnd.openxmlformats-officedocument.oleObject"/>
  <Override PartName="/ppt/embeddings/oleObject232.bin" ContentType="application/vnd.openxmlformats-officedocument.oleObject"/>
  <Override PartName="/ppt/embeddings/oleObject233.bin" ContentType="application/vnd.openxmlformats-officedocument.oleObject"/>
  <Override PartName="/ppt/embeddings/oleObject234.bin" ContentType="application/vnd.openxmlformats-officedocument.oleObject"/>
  <Override PartName="/ppt/embeddings/oleObject235.bin" ContentType="application/vnd.openxmlformats-officedocument.oleObject"/>
  <Override PartName="/ppt/embeddings/oleObject236.bin" ContentType="application/vnd.openxmlformats-officedocument.oleObject"/>
  <Override PartName="/ppt/embeddings/oleObject237.bin" ContentType="application/vnd.openxmlformats-officedocument.oleObject"/>
  <Override PartName="/ppt/embeddings/oleObject238.bin" ContentType="application/vnd.openxmlformats-officedocument.oleObject"/>
  <Override PartName="/ppt/embeddings/oleObject239.bin" ContentType="application/vnd.openxmlformats-officedocument.oleObject"/>
  <Override PartName="/ppt/embeddings/oleObject240.bin" ContentType="application/vnd.openxmlformats-officedocument.oleObject"/>
  <Override PartName="/ppt/embeddings/oleObject241.bin" ContentType="application/vnd.openxmlformats-officedocument.oleObject"/>
  <Override PartName="/ppt/embeddings/oleObject242.bin" ContentType="application/vnd.openxmlformats-officedocument.oleObject"/>
  <Override PartName="/ppt/embeddings/oleObject243.bin" ContentType="application/vnd.openxmlformats-officedocument.oleObject"/>
  <Override PartName="/ppt/embeddings/oleObject244.bin" ContentType="application/vnd.openxmlformats-officedocument.oleObject"/>
  <Override PartName="/ppt/embeddings/oleObject245.bin" ContentType="application/vnd.openxmlformats-officedocument.oleObject"/>
  <Override PartName="/ppt/embeddings/oleObject24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35" r:id="rId3"/>
    <p:sldId id="585" r:id="rId4"/>
    <p:sldId id="583" r:id="rId5"/>
    <p:sldId id="538" r:id="rId6"/>
    <p:sldId id="539" r:id="rId7"/>
    <p:sldId id="540" r:id="rId8"/>
    <p:sldId id="541" r:id="rId9"/>
    <p:sldId id="542" r:id="rId10"/>
    <p:sldId id="543" r:id="rId11"/>
    <p:sldId id="544" r:id="rId12"/>
    <p:sldId id="545" r:id="rId13"/>
    <p:sldId id="546" r:id="rId14"/>
    <p:sldId id="547" r:id="rId15"/>
    <p:sldId id="548" r:id="rId16"/>
    <p:sldId id="549" r:id="rId17"/>
    <p:sldId id="550" r:id="rId18"/>
    <p:sldId id="551" r:id="rId19"/>
    <p:sldId id="552" r:id="rId20"/>
    <p:sldId id="553" r:id="rId21"/>
    <p:sldId id="554" r:id="rId22"/>
    <p:sldId id="555" r:id="rId23"/>
    <p:sldId id="556" r:id="rId24"/>
    <p:sldId id="557" r:id="rId25"/>
    <p:sldId id="558" r:id="rId26"/>
    <p:sldId id="559" r:id="rId27"/>
    <p:sldId id="560" r:id="rId28"/>
    <p:sldId id="561" r:id="rId29"/>
    <p:sldId id="562" r:id="rId30"/>
    <p:sldId id="563" r:id="rId31"/>
    <p:sldId id="564" r:id="rId32"/>
    <p:sldId id="565" r:id="rId33"/>
    <p:sldId id="566" r:id="rId34"/>
    <p:sldId id="567" r:id="rId35"/>
    <p:sldId id="568" r:id="rId3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image" Target="../media/image14.emf"/><Relationship Id="rId13" Type="http://schemas.openxmlformats.org/officeDocument/2006/relationships/image" Target="../media/image15.emf"/><Relationship Id="rId1" Type="http://schemas.openxmlformats.org/officeDocument/2006/relationships/image" Target="../media/image3.wmf"/><Relationship Id="rId2" Type="http://schemas.openxmlformats.org/officeDocument/2006/relationships/image" Target="../media/image4.wmf"/><Relationship Id="rId3" Type="http://schemas.openxmlformats.org/officeDocument/2006/relationships/image" Target="../media/image5.w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w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wmf"/><Relationship Id="rId10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4" Type="http://schemas.openxmlformats.org/officeDocument/2006/relationships/image" Target="../media/image100.emf"/><Relationship Id="rId5" Type="http://schemas.openxmlformats.org/officeDocument/2006/relationships/image" Target="../media/image101.emf"/><Relationship Id="rId1" Type="http://schemas.openxmlformats.org/officeDocument/2006/relationships/image" Target="../media/image97.emf"/><Relationship Id="rId2" Type="http://schemas.openxmlformats.org/officeDocument/2006/relationships/image" Target="../media/image9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4" Type="http://schemas.openxmlformats.org/officeDocument/2006/relationships/image" Target="../media/image106.emf"/><Relationship Id="rId5" Type="http://schemas.openxmlformats.org/officeDocument/2006/relationships/image" Target="../media/image107.emf"/><Relationship Id="rId1" Type="http://schemas.openxmlformats.org/officeDocument/2006/relationships/image" Target="../media/image103.emf"/><Relationship Id="rId2" Type="http://schemas.openxmlformats.org/officeDocument/2006/relationships/image" Target="../media/image10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Relationship Id="rId2" Type="http://schemas.openxmlformats.org/officeDocument/2006/relationships/image" Target="../media/image10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emf"/><Relationship Id="rId4" Type="http://schemas.openxmlformats.org/officeDocument/2006/relationships/image" Target="../media/image114.emf"/><Relationship Id="rId5" Type="http://schemas.openxmlformats.org/officeDocument/2006/relationships/image" Target="../media/image115.emf"/><Relationship Id="rId6" Type="http://schemas.openxmlformats.org/officeDocument/2006/relationships/image" Target="../media/image116.emf"/><Relationship Id="rId7" Type="http://schemas.openxmlformats.org/officeDocument/2006/relationships/image" Target="../media/image117.emf"/><Relationship Id="rId8" Type="http://schemas.openxmlformats.org/officeDocument/2006/relationships/image" Target="../media/image118.emf"/><Relationship Id="rId1" Type="http://schemas.openxmlformats.org/officeDocument/2006/relationships/image" Target="../media/image111.emf"/><Relationship Id="rId2" Type="http://schemas.openxmlformats.org/officeDocument/2006/relationships/image" Target="../media/image112.emf"/></Relationships>
</file>

<file path=ppt/drawings/_rels/vmlDrawing1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9.emf"/><Relationship Id="rId12" Type="http://schemas.openxmlformats.org/officeDocument/2006/relationships/image" Target="../media/image130.emf"/><Relationship Id="rId1" Type="http://schemas.openxmlformats.org/officeDocument/2006/relationships/image" Target="../media/image119.emf"/><Relationship Id="rId2" Type="http://schemas.openxmlformats.org/officeDocument/2006/relationships/image" Target="../media/image120.emf"/><Relationship Id="rId3" Type="http://schemas.openxmlformats.org/officeDocument/2006/relationships/image" Target="../media/image121.emf"/><Relationship Id="rId4" Type="http://schemas.openxmlformats.org/officeDocument/2006/relationships/image" Target="../media/image122.emf"/><Relationship Id="rId5" Type="http://schemas.openxmlformats.org/officeDocument/2006/relationships/image" Target="../media/image123.emf"/><Relationship Id="rId6" Type="http://schemas.openxmlformats.org/officeDocument/2006/relationships/image" Target="../media/image124.emf"/><Relationship Id="rId7" Type="http://schemas.openxmlformats.org/officeDocument/2006/relationships/image" Target="../media/image125.emf"/><Relationship Id="rId8" Type="http://schemas.openxmlformats.org/officeDocument/2006/relationships/image" Target="../media/image126.emf"/><Relationship Id="rId9" Type="http://schemas.openxmlformats.org/officeDocument/2006/relationships/image" Target="../media/image127.emf"/><Relationship Id="rId10" Type="http://schemas.openxmlformats.org/officeDocument/2006/relationships/image" Target="../media/image128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4" Type="http://schemas.openxmlformats.org/officeDocument/2006/relationships/image" Target="../media/image135.emf"/><Relationship Id="rId1" Type="http://schemas.openxmlformats.org/officeDocument/2006/relationships/image" Target="../media/image132.emf"/><Relationship Id="rId2" Type="http://schemas.openxmlformats.org/officeDocument/2006/relationships/image" Target="../media/image13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emf"/><Relationship Id="rId4" Type="http://schemas.openxmlformats.org/officeDocument/2006/relationships/image" Target="../media/image140.emf"/><Relationship Id="rId1" Type="http://schemas.openxmlformats.org/officeDocument/2006/relationships/image" Target="../media/image137.emf"/><Relationship Id="rId2" Type="http://schemas.openxmlformats.org/officeDocument/2006/relationships/image" Target="../media/image138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4" Type="http://schemas.openxmlformats.org/officeDocument/2006/relationships/image" Target="../media/image145.emf"/><Relationship Id="rId5" Type="http://schemas.openxmlformats.org/officeDocument/2006/relationships/image" Target="../media/image146.emf"/><Relationship Id="rId6" Type="http://schemas.openxmlformats.org/officeDocument/2006/relationships/image" Target="../media/image147.emf"/><Relationship Id="rId7" Type="http://schemas.openxmlformats.org/officeDocument/2006/relationships/image" Target="../media/image148.emf"/><Relationship Id="rId8" Type="http://schemas.openxmlformats.org/officeDocument/2006/relationships/image" Target="../media/image149.emf"/><Relationship Id="rId1" Type="http://schemas.openxmlformats.org/officeDocument/2006/relationships/image" Target="../media/image142.emf"/><Relationship Id="rId2" Type="http://schemas.openxmlformats.org/officeDocument/2006/relationships/image" Target="../media/image143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emf"/><Relationship Id="rId4" Type="http://schemas.openxmlformats.org/officeDocument/2006/relationships/image" Target="../media/image153.emf"/><Relationship Id="rId5" Type="http://schemas.openxmlformats.org/officeDocument/2006/relationships/image" Target="../media/image154.emf"/><Relationship Id="rId6" Type="http://schemas.openxmlformats.org/officeDocument/2006/relationships/image" Target="../media/image155.emf"/><Relationship Id="rId1" Type="http://schemas.openxmlformats.org/officeDocument/2006/relationships/image" Target="../media/image150.emf"/><Relationship Id="rId2" Type="http://schemas.openxmlformats.org/officeDocument/2006/relationships/image" Target="../media/image151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emf"/><Relationship Id="rId4" Type="http://schemas.openxmlformats.org/officeDocument/2006/relationships/image" Target="../media/image159.emf"/><Relationship Id="rId5" Type="http://schemas.openxmlformats.org/officeDocument/2006/relationships/image" Target="../media/image160.emf"/><Relationship Id="rId6" Type="http://schemas.openxmlformats.org/officeDocument/2006/relationships/image" Target="../media/image161.emf"/><Relationship Id="rId1" Type="http://schemas.openxmlformats.org/officeDocument/2006/relationships/image" Target="../media/image156.emf"/><Relationship Id="rId2" Type="http://schemas.openxmlformats.org/officeDocument/2006/relationships/image" Target="../media/image157.wmf"/></Relationships>
</file>

<file path=ppt/drawings/_rels/vmlDrawing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emf"/><Relationship Id="rId12" Type="http://schemas.openxmlformats.org/officeDocument/2006/relationships/image" Target="../media/image27.emf"/><Relationship Id="rId13" Type="http://schemas.openxmlformats.org/officeDocument/2006/relationships/image" Target="../media/image28.emf"/><Relationship Id="rId1" Type="http://schemas.openxmlformats.org/officeDocument/2006/relationships/image" Target="../media/image16.wmf"/><Relationship Id="rId2" Type="http://schemas.openxmlformats.org/officeDocument/2006/relationships/image" Target="../media/image17.emf"/><Relationship Id="rId3" Type="http://schemas.openxmlformats.org/officeDocument/2006/relationships/image" Target="../media/image18.emf"/><Relationship Id="rId4" Type="http://schemas.openxmlformats.org/officeDocument/2006/relationships/image" Target="../media/image19.w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9" Type="http://schemas.openxmlformats.org/officeDocument/2006/relationships/image" Target="../media/image24.emf"/><Relationship Id="rId10" Type="http://schemas.openxmlformats.org/officeDocument/2006/relationships/image" Target="../media/image25.emf"/></Relationships>
</file>

<file path=ppt/drawings/_rels/vmlDrawing2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72.emf"/><Relationship Id="rId12" Type="http://schemas.openxmlformats.org/officeDocument/2006/relationships/image" Target="../media/image173.emf"/><Relationship Id="rId13" Type="http://schemas.openxmlformats.org/officeDocument/2006/relationships/image" Target="../media/image174.emf"/><Relationship Id="rId14" Type="http://schemas.openxmlformats.org/officeDocument/2006/relationships/image" Target="../media/image175.emf"/><Relationship Id="rId1" Type="http://schemas.openxmlformats.org/officeDocument/2006/relationships/image" Target="../media/image162.emf"/><Relationship Id="rId2" Type="http://schemas.openxmlformats.org/officeDocument/2006/relationships/image" Target="../media/image163.emf"/><Relationship Id="rId3" Type="http://schemas.openxmlformats.org/officeDocument/2006/relationships/image" Target="../media/image164.emf"/><Relationship Id="rId4" Type="http://schemas.openxmlformats.org/officeDocument/2006/relationships/image" Target="../media/image165.wmf"/><Relationship Id="rId5" Type="http://schemas.openxmlformats.org/officeDocument/2006/relationships/image" Target="../media/image166.emf"/><Relationship Id="rId6" Type="http://schemas.openxmlformats.org/officeDocument/2006/relationships/image" Target="../media/image167.emf"/><Relationship Id="rId7" Type="http://schemas.openxmlformats.org/officeDocument/2006/relationships/image" Target="../media/image168.emf"/><Relationship Id="rId8" Type="http://schemas.openxmlformats.org/officeDocument/2006/relationships/image" Target="../media/image169.emf"/><Relationship Id="rId9" Type="http://schemas.openxmlformats.org/officeDocument/2006/relationships/image" Target="../media/image170.emf"/><Relationship Id="rId10" Type="http://schemas.openxmlformats.org/officeDocument/2006/relationships/image" Target="../media/image171.emf"/></Relationships>
</file>

<file path=ppt/drawings/_rels/vmlDrawing2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87.wmf"/><Relationship Id="rId12" Type="http://schemas.openxmlformats.org/officeDocument/2006/relationships/image" Target="../media/image188.wmf"/><Relationship Id="rId13" Type="http://schemas.openxmlformats.org/officeDocument/2006/relationships/image" Target="../media/image189.emf"/><Relationship Id="rId14" Type="http://schemas.openxmlformats.org/officeDocument/2006/relationships/image" Target="../media/image190.emf"/><Relationship Id="rId15" Type="http://schemas.openxmlformats.org/officeDocument/2006/relationships/image" Target="../media/image191.emf"/><Relationship Id="rId1" Type="http://schemas.openxmlformats.org/officeDocument/2006/relationships/image" Target="../media/image177.emf"/><Relationship Id="rId2" Type="http://schemas.openxmlformats.org/officeDocument/2006/relationships/image" Target="../media/image178.emf"/><Relationship Id="rId3" Type="http://schemas.openxmlformats.org/officeDocument/2006/relationships/image" Target="../media/image179.emf"/><Relationship Id="rId4" Type="http://schemas.openxmlformats.org/officeDocument/2006/relationships/image" Target="../media/image180.emf"/><Relationship Id="rId5" Type="http://schemas.openxmlformats.org/officeDocument/2006/relationships/image" Target="../media/image181.wmf"/><Relationship Id="rId6" Type="http://schemas.openxmlformats.org/officeDocument/2006/relationships/image" Target="../media/image182.wmf"/><Relationship Id="rId7" Type="http://schemas.openxmlformats.org/officeDocument/2006/relationships/image" Target="../media/image183.emf"/><Relationship Id="rId8" Type="http://schemas.openxmlformats.org/officeDocument/2006/relationships/image" Target="../media/image184.emf"/><Relationship Id="rId9" Type="http://schemas.openxmlformats.org/officeDocument/2006/relationships/image" Target="../media/image185.emf"/><Relationship Id="rId10" Type="http://schemas.openxmlformats.org/officeDocument/2006/relationships/image" Target="../media/image186.emf"/></Relationships>
</file>

<file path=ppt/drawings/_rels/vmlDrawing2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01.emf"/><Relationship Id="rId12" Type="http://schemas.openxmlformats.org/officeDocument/2006/relationships/image" Target="../media/image202.emf"/><Relationship Id="rId13" Type="http://schemas.openxmlformats.org/officeDocument/2006/relationships/image" Target="../media/image203.wmf"/><Relationship Id="rId14" Type="http://schemas.openxmlformats.org/officeDocument/2006/relationships/image" Target="../media/image204.emf"/><Relationship Id="rId15" Type="http://schemas.openxmlformats.org/officeDocument/2006/relationships/image" Target="../media/image205.emf"/><Relationship Id="rId1" Type="http://schemas.openxmlformats.org/officeDocument/2006/relationships/image" Target="../media/image178.emf"/><Relationship Id="rId2" Type="http://schemas.openxmlformats.org/officeDocument/2006/relationships/image" Target="../media/image192.wmf"/><Relationship Id="rId3" Type="http://schemas.openxmlformats.org/officeDocument/2006/relationships/image" Target="../media/image193.wmf"/><Relationship Id="rId4" Type="http://schemas.openxmlformats.org/officeDocument/2006/relationships/image" Target="../media/image194.emf"/><Relationship Id="rId5" Type="http://schemas.openxmlformats.org/officeDocument/2006/relationships/image" Target="../media/image195.wmf"/><Relationship Id="rId6" Type="http://schemas.openxmlformats.org/officeDocument/2006/relationships/image" Target="../media/image196.wmf"/><Relationship Id="rId7" Type="http://schemas.openxmlformats.org/officeDocument/2006/relationships/image" Target="../media/image197.emf"/><Relationship Id="rId8" Type="http://schemas.openxmlformats.org/officeDocument/2006/relationships/image" Target="../media/image198.emf"/><Relationship Id="rId9" Type="http://schemas.openxmlformats.org/officeDocument/2006/relationships/image" Target="../media/image199.emf"/><Relationship Id="rId10" Type="http://schemas.openxmlformats.org/officeDocument/2006/relationships/image" Target="../media/image200.emf"/></Relationships>
</file>

<file path=ppt/drawings/_rels/vmlDrawing23.vml.rels><?xml version="1.0" encoding="UTF-8" standalone="yes"?>
<Relationships xmlns="http://schemas.openxmlformats.org/package/2006/relationships"><Relationship Id="rId9" Type="http://schemas.openxmlformats.org/officeDocument/2006/relationships/image" Target="../media/image214.wmf"/><Relationship Id="rId20" Type="http://schemas.openxmlformats.org/officeDocument/2006/relationships/image" Target="../media/image225.emf"/><Relationship Id="rId21" Type="http://schemas.openxmlformats.org/officeDocument/2006/relationships/image" Target="../media/image226.emf"/><Relationship Id="rId22" Type="http://schemas.openxmlformats.org/officeDocument/2006/relationships/image" Target="../media/image227.emf"/><Relationship Id="rId23" Type="http://schemas.openxmlformats.org/officeDocument/2006/relationships/image" Target="../media/image228.emf"/><Relationship Id="rId24" Type="http://schemas.openxmlformats.org/officeDocument/2006/relationships/image" Target="../media/image229.wmf"/><Relationship Id="rId10" Type="http://schemas.openxmlformats.org/officeDocument/2006/relationships/image" Target="../media/image215.wmf"/><Relationship Id="rId11" Type="http://schemas.openxmlformats.org/officeDocument/2006/relationships/image" Target="../media/image216.wmf"/><Relationship Id="rId12" Type="http://schemas.openxmlformats.org/officeDocument/2006/relationships/image" Target="../media/image217.wmf"/><Relationship Id="rId13" Type="http://schemas.openxmlformats.org/officeDocument/2006/relationships/image" Target="../media/image218.wmf"/><Relationship Id="rId14" Type="http://schemas.openxmlformats.org/officeDocument/2006/relationships/image" Target="../media/image219.wmf"/><Relationship Id="rId15" Type="http://schemas.openxmlformats.org/officeDocument/2006/relationships/image" Target="../media/image220.emf"/><Relationship Id="rId16" Type="http://schemas.openxmlformats.org/officeDocument/2006/relationships/image" Target="../media/image221.emf"/><Relationship Id="rId17" Type="http://schemas.openxmlformats.org/officeDocument/2006/relationships/image" Target="../media/image222.emf"/><Relationship Id="rId18" Type="http://schemas.openxmlformats.org/officeDocument/2006/relationships/image" Target="../media/image223.emf"/><Relationship Id="rId19" Type="http://schemas.openxmlformats.org/officeDocument/2006/relationships/image" Target="../media/image224.emf"/><Relationship Id="rId1" Type="http://schemas.openxmlformats.org/officeDocument/2006/relationships/image" Target="../media/image206.wmf"/><Relationship Id="rId2" Type="http://schemas.openxmlformats.org/officeDocument/2006/relationships/image" Target="../media/image207.emf"/><Relationship Id="rId3" Type="http://schemas.openxmlformats.org/officeDocument/2006/relationships/image" Target="../media/image208.emf"/><Relationship Id="rId4" Type="http://schemas.openxmlformats.org/officeDocument/2006/relationships/image" Target="../media/image209.emf"/><Relationship Id="rId5" Type="http://schemas.openxmlformats.org/officeDocument/2006/relationships/image" Target="../media/image210.wmf"/><Relationship Id="rId6" Type="http://schemas.openxmlformats.org/officeDocument/2006/relationships/image" Target="../media/image211.wmf"/><Relationship Id="rId7" Type="http://schemas.openxmlformats.org/officeDocument/2006/relationships/image" Target="../media/image212.wmf"/><Relationship Id="rId8" Type="http://schemas.openxmlformats.org/officeDocument/2006/relationships/image" Target="../media/image213.wmf"/></Relationships>
</file>

<file path=ppt/drawings/_rels/vmlDrawing2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40.wmf"/><Relationship Id="rId12" Type="http://schemas.openxmlformats.org/officeDocument/2006/relationships/image" Target="../media/image241.wmf"/><Relationship Id="rId13" Type="http://schemas.openxmlformats.org/officeDocument/2006/relationships/image" Target="../media/image242.wmf"/><Relationship Id="rId14" Type="http://schemas.openxmlformats.org/officeDocument/2006/relationships/image" Target="../media/image243.wmf"/><Relationship Id="rId15" Type="http://schemas.openxmlformats.org/officeDocument/2006/relationships/image" Target="../media/image244.wmf"/><Relationship Id="rId16" Type="http://schemas.openxmlformats.org/officeDocument/2006/relationships/image" Target="../media/image245.emf"/><Relationship Id="rId17" Type="http://schemas.openxmlformats.org/officeDocument/2006/relationships/image" Target="../media/image246.emf"/><Relationship Id="rId18" Type="http://schemas.openxmlformats.org/officeDocument/2006/relationships/image" Target="../media/image247.emf"/><Relationship Id="rId19" Type="http://schemas.openxmlformats.org/officeDocument/2006/relationships/image" Target="../media/image248.emf"/><Relationship Id="rId1" Type="http://schemas.openxmlformats.org/officeDocument/2006/relationships/image" Target="../media/image230.wmf"/><Relationship Id="rId2" Type="http://schemas.openxmlformats.org/officeDocument/2006/relationships/image" Target="../media/image231.wmf"/><Relationship Id="rId3" Type="http://schemas.openxmlformats.org/officeDocument/2006/relationships/image" Target="../media/image232.emf"/><Relationship Id="rId4" Type="http://schemas.openxmlformats.org/officeDocument/2006/relationships/image" Target="../media/image233.wmf"/><Relationship Id="rId5" Type="http://schemas.openxmlformats.org/officeDocument/2006/relationships/image" Target="../media/image234.wmf"/><Relationship Id="rId6" Type="http://schemas.openxmlformats.org/officeDocument/2006/relationships/image" Target="../media/image235.wmf"/><Relationship Id="rId7" Type="http://schemas.openxmlformats.org/officeDocument/2006/relationships/image" Target="../media/image236.wmf"/><Relationship Id="rId8" Type="http://schemas.openxmlformats.org/officeDocument/2006/relationships/image" Target="../media/image237.wmf"/><Relationship Id="rId9" Type="http://schemas.openxmlformats.org/officeDocument/2006/relationships/image" Target="../media/image238.wmf"/><Relationship Id="rId10" Type="http://schemas.openxmlformats.org/officeDocument/2006/relationships/image" Target="../media/image2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5" Type="http://schemas.openxmlformats.org/officeDocument/2006/relationships/image" Target="../media/image36.wmf"/><Relationship Id="rId6" Type="http://schemas.openxmlformats.org/officeDocument/2006/relationships/image" Target="../media/image37.wmf"/><Relationship Id="rId7" Type="http://schemas.openxmlformats.org/officeDocument/2006/relationships/image" Target="../media/image38.wmf"/><Relationship Id="rId8" Type="http://schemas.openxmlformats.org/officeDocument/2006/relationships/image" Target="../media/image39.wmf"/><Relationship Id="rId9" Type="http://schemas.openxmlformats.org/officeDocument/2006/relationships/image" Target="../media/image40.emf"/><Relationship Id="rId1" Type="http://schemas.openxmlformats.org/officeDocument/2006/relationships/image" Target="../media/image32.wmf"/><Relationship Id="rId2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wmf"/><Relationship Id="rId5" Type="http://schemas.openxmlformats.org/officeDocument/2006/relationships/image" Target="../media/image45.emf"/><Relationship Id="rId6" Type="http://schemas.openxmlformats.org/officeDocument/2006/relationships/image" Target="../media/image46.emf"/><Relationship Id="rId7" Type="http://schemas.openxmlformats.org/officeDocument/2006/relationships/image" Target="../media/image47.emf"/><Relationship Id="rId8" Type="http://schemas.openxmlformats.org/officeDocument/2006/relationships/image" Target="../media/image48.emf"/><Relationship Id="rId9" Type="http://schemas.openxmlformats.org/officeDocument/2006/relationships/image" Target="../media/image49.emf"/><Relationship Id="rId1" Type="http://schemas.openxmlformats.org/officeDocument/2006/relationships/image" Target="../media/image41.emf"/><Relationship Id="rId2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6" Type="http://schemas.openxmlformats.org/officeDocument/2006/relationships/image" Target="../media/image55.wmf"/><Relationship Id="rId7" Type="http://schemas.openxmlformats.org/officeDocument/2006/relationships/image" Target="../media/image56.emf"/><Relationship Id="rId8" Type="http://schemas.openxmlformats.org/officeDocument/2006/relationships/image" Target="../media/image57.emf"/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8.vml.rels><?xml version="1.0" encoding="UTF-8" standalone="yes"?>
<Relationships xmlns="http://schemas.openxmlformats.org/package/2006/relationships"><Relationship Id="rId9" Type="http://schemas.openxmlformats.org/officeDocument/2006/relationships/image" Target="../media/image66.emf"/><Relationship Id="rId20" Type="http://schemas.openxmlformats.org/officeDocument/2006/relationships/image" Target="../media/image77.emf"/><Relationship Id="rId21" Type="http://schemas.openxmlformats.org/officeDocument/2006/relationships/image" Target="../media/image78.emf"/><Relationship Id="rId22" Type="http://schemas.openxmlformats.org/officeDocument/2006/relationships/image" Target="../media/image79.emf"/><Relationship Id="rId23" Type="http://schemas.openxmlformats.org/officeDocument/2006/relationships/image" Target="../media/image80.emf"/><Relationship Id="rId24" Type="http://schemas.openxmlformats.org/officeDocument/2006/relationships/image" Target="../media/image81.emf"/><Relationship Id="rId25" Type="http://schemas.openxmlformats.org/officeDocument/2006/relationships/image" Target="../media/image82.emf"/><Relationship Id="rId10" Type="http://schemas.openxmlformats.org/officeDocument/2006/relationships/image" Target="../media/image67.emf"/><Relationship Id="rId11" Type="http://schemas.openxmlformats.org/officeDocument/2006/relationships/image" Target="../media/image68.emf"/><Relationship Id="rId12" Type="http://schemas.openxmlformats.org/officeDocument/2006/relationships/image" Target="../media/image69.emf"/><Relationship Id="rId13" Type="http://schemas.openxmlformats.org/officeDocument/2006/relationships/image" Target="../media/image70.emf"/><Relationship Id="rId14" Type="http://schemas.openxmlformats.org/officeDocument/2006/relationships/image" Target="../media/image71.emf"/><Relationship Id="rId15" Type="http://schemas.openxmlformats.org/officeDocument/2006/relationships/image" Target="../media/image72.emf"/><Relationship Id="rId16" Type="http://schemas.openxmlformats.org/officeDocument/2006/relationships/image" Target="../media/image73.emf"/><Relationship Id="rId17" Type="http://schemas.openxmlformats.org/officeDocument/2006/relationships/image" Target="../media/image74.emf"/><Relationship Id="rId18" Type="http://schemas.openxmlformats.org/officeDocument/2006/relationships/image" Target="../media/image75.emf"/><Relationship Id="rId19" Type="http://schemas.openxmlformats.org/officeDocument/2006/relationships/image" Target="../media/image76.emf"/><Relationship Id="rId1" Type="http://schemas.openxmlformats.org/officeDocument/2006/relationships/image" Target="../media/image58.emf"/><Relationship Id="rId2" Type="http://schemas.openxmlformats.org/officeDocument/2006/relationships/image" Target="../media/image59.emf"/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5" Type="http://schemas.openxmlformats.org/officeDocument/2006/relationships/image" Target="../media/image62.emf"/><Relationship Id="rId6" Type="http://schemas.openxmlformats.org/officeDocument/2006/relationships/image" Target="../media/image63.emf"/><Relationship Id="rId7" Type="http://schemas.openxmlformats.org/officeDocument/2006/relationships/image" Target="../media/image64.emf"/><Relationship Id="rId8" Type="http://schemas.openxmlformats.org/officeDocument/2006/relationships/image" Target="../media/image65.e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93.emf"/><Relationship Id="rId12" Type="http://schemas.openxmlformats.org/officeDocument/2006/relationships/image" Target="../media/image94.emf"/><Relationship Id="rId13" Type="http://schemas.openxmlformats.org/officeDocument/2006/relationships/image" Target="../media/image95.emf"/><Relationship Id="rId14" Type="http://schemas.openxmlformats.org/officeDocument/2006/relationships/image" Target="../media/image96.emf"/><Relationship Id="rId1" Type="http://schemas.openxmlformats.org/officeDocument/2006/relationships/image" Target="../media/image83.emf"/><Relationship Id="rId2" Type="http://schemas.openxmlformats.org/officeDocument/2006/relationships/image" Target="../media/image84.emf"/><Relationship Id="rId3" Type="http://schemas.openxmlformats.org/officeDocument/2006/relationships/image" Target="../media/image85.emf"/><Relationship Id="rId4" Type="http://schemas.openxmlformats.org/officeDocument/2006/relationships/image" Target="../media/image86.emf"/><Relationship Id="rId5" Type="http://schemas.openxmlformats.org/officeDocument/2006/relationships/image" Target="../media/image87.emf"/><Relationship Id="rId6" Type="http://schemas.openxmlformats.org/officeDocument/2006/relationships/image" Target="../media/image88.emf"/><Relationship Id="rId7" Type="http://schemas.openxmlformats.org/officeDocument/2006/relationships/image" Target="../media/image89.emf"/><Relationship Id="rId8" Type="http://schemas.openxmlformats.org/officeDocument/2006/relationships/image" Target="../media/image90.emf"/><Relationship Id="rId9" Type="http://schemas.openxmlformats.org/officeDocument/2006/relationships/image" Target="../media/image91.emf"/><Relationship Id="rId10" Type="http://schemas.openxmlformats.org/officeDocument/2006/relationships/image" Target="../media/image9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87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731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5D77C-3353-724F-8B57-A6B09D5E5A1A}" type="slidenum">
              <a:rPr lang="en-US">
                <a:latin typeface="Times New Roman" pitchFamily="-84" charset="0"/>
              </a:rPr>
              <a:pPr/>
              <a:t>15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19F94C-666F-A24B-AFEB-13684379BA48}" type="slidenum">
              <a:rPr lang="en-US">
                <a:latin typeface="Times New Roman" pitchFamily="-84" charset="0"/>
              </a:rPr>
              <a:pPr/>
              <a:t>24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DAEAFD-9BFA-4D45-96DD-785AF5C6AB05}" type="slidenum">
              <a:rPr lang="en-US">
                <a:latin typeface="Times New Roman" pitchFamily="-84" charset="0"/>
              </a:rPr>
              <a:pPr/>
              <a:t>25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6130A9-D5F1-2D41-8E58-B0042C92D41F}" type="slidenum">
              <a:rPr lang="en-US">
                <a:latin typeface="Times New Roman" pitchFamily="-84" charset="0"/>
              </a:rPr>
              <a:pPr/>
              <a:t>27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3030B9-341D-4649-B034-077C17F6320B}" type="slidenum">
              <a:rPr lang="en-US">
                <a:latin typeface="Times New Roman" pitchFamily="-84" charset="0"/>
              </a:rPr>
              <a:pPr/>
              <a:t>28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48A6B3-7947-DB49-B615-0463A6C65EE7}" type="slidenum">
              <a:rPr lang="en-US">
                <a:latin typeface="Times New Roman" pitchFamily="-84" charset="0"/>
              </a:rPr>
              <a:pPr/>
              <a:t>29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7E0A54-DAC4-4247-B9BF-07C11161956F}" type="slidenum">
              <a:rPr lang="en-US">
                <a:latin typeface="Times New Roman" pitchFamily="-84" charset="0"/>
              </a:rPr>
              <a:pPr/>
              <a:t>30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D6108C-12E0-A04A-A208-AC21E64E7BD7}" type="slidenum">
              <a:rPr lang="en-US">
                <a:latin typeface="Times New Roman" pitchFamily="-84" charset="0"/>
              </a:rPr>
              <a:pPr/>
              <a:t>31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147170-A1F0-A74B-AC3B-AE6650E7CDDF}" type="slidenum">
              <a:rPr lang="en-US">
                <a:latin typeface="Times New Roman" pitchFamily="-84" charset="0"/>
              </a:rPr>
              <a:pPr/>
              <a:t>16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65B2F-50D2-2A4A-84DF-F7C47FC085A9}" type="slidenum">
              <a:rPr lang="en-US">
                <a:latin typeface="Times New Roman" pitchFamily="-84" charset="0"/>
              </a:rPr>
              <a:pPr/>
              <a:t>17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1E4C03-8EDB-1D43-9774-9CE7CE4999C4}" type="slidenum">
              <a:rPr lang="en-US">
                <a:latin typeface="Times New Roman" pitchFamily="-84" charset="0"/>
              </a:rPr>
              <a:pPr/>
              <a:t>18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876194-EA91-CA43-B782-43C8E94A1E1C}" type="slidenum">
              <a:rPr lang="en-US" smtClean="0">
                <a:latin typeface="Times New Roman" pitchFamily="-84" charset="0"/>
              </a:rPr>
              <a:pPr/>
              <a:t>19</a:t>
            </a:fld>
            <a:endParaRPr lang="en-US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F320AC-F8EF-7E4D-B849-7BA7D630EAE2}" type="slidenum">
              <a:rPr lang="en-US">
                <a:latin typeface="Times New Roman" pitchFamily="-84" charset="0"/>
              </a:rPr>
              <a:pPr/>
              <a:t>20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70B434-711F-F84F-93FC-E7FDBC07A8AF}" type="slidenum">
              <a:rPr lang="en-US">
                <a:latin typeface="Times New Roman" pitchFamily="-84" charset="0"/>
              </a:rPr>
              <a:pPr/>
              <a:t>21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F3F13E-D4C4-6C45-8E4F-BB863F1C9D81}" type="slidenum">
              <a:rPr lang="en-US">
                <a:latin typeface="Times New Roman" pitchFamily="-84" charset="0"/>
              </a:rPr>
              <a:pPr/>
              <a:t>22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BC213F-BD0F-4449-AF19-12C4D5F694BA}" type="slidenum">
              <a:rPr lang="en-US">
                <a:latin typeface="Times New Roman" pitchFamily="-84" charset="0"/>
              </a:rPr>
              <a:pPr/>
              <a:t>23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endParaRPr lang="en-US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42A71-1F8E-9E40-AB54-693B14EE4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02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3256-6F70-2C45-A5A6-8E0C65146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F0E2A-AF8B-B847-AB2C-FCDC59C5A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32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  <p:sldLayoutId id="2147483722" r:id="rId14"/>
    <p:sldLayoutId id="2147483723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.bin"/><Relationship Id="rId20" Type="http://schemas.openxmlformats.org/officeDocument/2006/relationships/image" Target="../media/image40.emf"/><Relationship Id="rId10" Type="http://schemas.openxmlformats.org/officeDocument/2006/relationships/image" Target="../media/image35.wmf"/><Relationship Id="rId11" Type="http://schemas.openxmlformats.org/officeDocument/2006/relationships/oleObject" Target="../embeddings/oleObject34.bin"/><Relationship Id="rId12" Type="http://schemas.openxmlformats.org/officeDocument/2006/relationships/image" Target="../media/image36.wmf"/><Relationship Id="rId13" Type="http://schemas.openxmlformats.org/officeDocument/2006/relationships/oleObject" Target="../embeddings/oleObject35.bin"/><Relationship Id="rId14" Type="http://schemas.openxmlformats.org/officeDocument/2006/relationships/image" Target="../media/image37.wmf"/><Relationship Id="rId15" Type="http://schemas.openxmlformats.org/officeDocument/2006/relationships/oleObject" Target="../embeddings/oleObject36.bin"/><Relationship Id="rId16" Type="http://schemas.openxmlformats.org/officeDocument/2006/relationships/image" Target="../media/image38.wmf"/><Relationship Id="rId17" Type="http://schemas.openxmlformats.org/officeDocument/2006/relationships/oleObject" Target="../embeddings/oleObject37.bin"/><Relationship Id="rId18" Type="http://schemas.openxmlformats.org/officeDocument/2006/relationships/image" Target="../media/image39.wmf"/><Relationship Id="rId19" Type="http://schemas.openxmlformats.org/officeDocument/2006/relationships/oleObject" Target="../embeddings/oleObject3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32.w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3.w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2.bin"/><Relationship Id="rId20" Type="http://schemas.openxmlformats.org/officeDocument/2006/relationships/image" Target="../media/image49.emf"/><Relationship Id="rId10" Type="http://schemas.openxmlformats.org/officeDocument/2006/relationships/image" Target="../media/image44.wmf"/><Relationship Id="rId11" Type="http://schemas.openxmlformats.org/officeDocument/2006/relationships/oleObject" Target="../embeddings/oleObject43.bin"/><Relationship Id="rId12" Type="http://schemas.openxmlformats.org/officeDocument/2006/relationships/image" Target="../media/image45.emf"/><Relationship Id="rId13" Type="http://schemas.openxmlformats.org/officeDocument/2006/relationships/oleObject" Target="../embeddings/oleObject44.bin"/><Relationship Id="rId14" Type="http://schemas.openxmlformats.org/officeDocument/2006/relationships/image" Target="../media/image46.emf"/><Relationship Id="rId15" Type="http://schemas.openxmlformats.org/officeDocument/2006/relationships/oleObject" Target="../embeddings/oleObject45.bin"/><Relationship Id="rId16" Type="http://schemas.openxmlformats.org/officeDocument/2006/relationships/image" Target="../media/image47.emf"/><Relationship Id="rId17" Type="http://schemas.openxmlformats.org/officeDocument/2006/relationships/oleObject" Target="../embeddings/oleObject46.bin"/><Relationship Id="rId18" Type="http://schemas.openxmlformats.org/officeDocument/2006/relationships/image" Target="../media/image48.emf"/><Relationship Id="rId19" Type="http://schemas.openxmlformats.org/officeDocument/2006/relationships/oleObject" Target="../embeddings/oleObject4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9.bin"/><Relationship Id="rId4" Type="http://schemas.openxmlformats.org/officeDocument/2006/relationships/image" Target="../media/image41.e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42.w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43.em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1.bin"/><Relationship Id="rId20" Type="http://schemas.openxmlformats.org/officeDocument/2006/relationships/oleObject" Target="../embeddings/oleObject57.bin"/><Relationship Id="rId10" Type="http://schemas.openxmlformats.org/officeDocument/2006/relationships/image" Target="../media/image53.emf"/><Relationship Id="rId11" Type="http://schemas.openxmlformats.org/officeDocument/2006/relationships/oleObject" Target="../embeddings/oleObject52.bin"/><Relationship Id="rId12" Type="http://schemas.openxmlformats.org/officeDocument/2006/relationships/image" Target="../media/image54.emf"/><Relationship Id="rId13" Type="http://schemas.openxmlformats.org/officeDocument/2006/relationships/oleObject" Target="../embeddings/oleObject53.bin"/><Relationship Id="rId14" Type="http://schemas.openxmlformats.org/officeDocument/2006/relationships/image" Target="../media/image55.wmf"/><Relationship Id="rId15" Type="http://schemas.openxmlformats.org/officeDocument/2006/relationships/oleObject" Target="../embeddings/oleObject54.bin"/><Relationship Id="rId16" Type="http://schemas.openxmlformats.org/officeDocument/2006/relationships/image" Target="../media/image56.emf"/><Relationship Id="rId17" Type="http://schemas.openxmlformats.org/officeDocument/2006/relationships/oleObject" Target="../embeddings/oleObject55.bin"/><Relationship Id="rId18" Type="http://schemas.openxmlformats.org/officeDocument/2006/relationships/oleObject" Target="../embeddings/oleObject56.bin"/><Relationship Id="rId19" Type="http://schemas.openxmlformats.org/officeDocument/2006/relationships/image" Target="../media/image5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5.xml"/><Relationship Id="rId3" Type="http://schemas.openxmlformats.org/officeDocument/2006/relationships/oleObject" Target="../embeddings/oleObject48.bin"/><Relationship Id="rId4" Type="http://schemas.openxmlformats.org/officeDocument/2006/relationships/image" Target="../media/image50.e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51.e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52.wmf"/></Relationships>
</file>

<file path=ppt/slides/_rels/slide13.xml.rels><?xml version="1.0" encoding="UTF-8" standalone="yes"?>
<Relationships xmlns="http://schemas.openxmlformats.org/package/2006/relationships"><Relationship Id="rId46" Type="http://schemas.openxmlformats.org/officeDocument/2006/relationships/image" Target="../media/image79.emf"/><Relationship Id="rId47" Type="http://schemas.openxmlformats.org/officeDocument/2006/relationships/oleObject" Target="../embeddings/oleObject80.bin"/><Relationship Id="rId48" Type="http://schemas.openxmlformats.org/officeDocument/2006/relationships/image" Target="../media/image80.emf"/><Relationship Id="rId49" Type="http://schemas.openxmlformats.org/officeDocument/2006/relationships/oleObject" Target="../embeddings/oleObject81.bin"/><Relationship Id="rId20" Type="http://schemas.openxmlformats.org/officeDocument/2006/relationships/image" Target="../media/image66.emf"/><Relationship Id="rId21" Type="http://schemas.openxmlformats.org/officeDocument/2006/relationships/oleObject" Target="../embeddings/oleObject67.bin"/><Relationship Id="rId22" Type="http://schemas.openxmlformats.org/officeDocument/2006/relationships/image" Target="../media/image67.emf"/><Relationship Id="rId23" Type="http://schemas.openxmlformats.org/officeDocument/2006/relationships/oleObject" Target="../embeddings/oleObject68.bin"/><Relationship Id="rId24" Type="http://schemas.openxmlformats.org/officeDocument/2006/relationships/image" Target="../media/image68.emf"/><Relationship Id="rId25" Type="http://schemas.openxmlformats.org/officeDocument/2006/relationships/oleObject" Target="../embeddings/oleObject69.bin"/><Relationship Id="rId26" Type="http://schemas.openxmlformats.org/officeDocument/2006/relationships/image" Target="../media/image69.emf"/><Relationship Id="rId27" Type="http://schemas.openxmlformats.org/officeDocument/2006/relationships/oleObject" Target="../embeddings/oleObject70.bin"/><Relationship Id="rId28" Type="http://schemas.openxmlformats.org/officeDocument/2006/relationships/image" Target="../media/image70.emf"/><Relationship Id="rId29" Type="http://schemas.openxmlformats.org/officeDocument/2006/relationships/oleObject" Target="../embeddings/oleObject71.bin"/><Relationship Id="rId50" Type="http://schemas.openxmlformats.org/officeDocument/2006/relationships/image" Target="../media/image81.emf"/><Relationship Id="rId51" Type="http://schemas.openxmlformats.org/officeDocument/2006/relationships/oleObject" Target="../embeddings/oleObject82.bin"/><Relationship Id="rId52" Type="http://schemas.openxmlformats.org/officeDocument/2006/relationships/image" Target="../media/image8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8.bin"/><Relationship Id="rId4" Type="http://schemas.openxmlformats.org/officeDocument/2006/relationships/image" Target="../media/image58.emf"/><Relationship Id="rId5" Type="http://schemas.openxmlformats.org/officeDocument/2006/relationships/oleObject" Target="../embeddings/oleObject59.bin"/><Relationship Id="rId30" Type="http://schemas.openxmlformats.org/officeDocument/2006/relationships/image" Target="../media/image71.emf"/><Relationship Id="rId31" Type="http://schemas.openxmlformats.org/officeDocument/2006/relationships/oleObject" Target="../embeddings/oleObject72.bin"/><Relationship Id="rId32" Type="http://schemas.openxmlformats.org/officeDocument/2006/relationships/image" Target="../media/image72.emf"/><Relationship Id="rId9" Type="http://schemas.openxmlformats.org/officeDocument/2006/relationships/oleObject" Target="../embeddings/oleObject61.bin"/><Relationship Id="rId6" Type="http://schemas.openxmlformats.org/officeDocument/2006/relationships/image" Target="../media/image59.emf"/><Relationship Id="rId7" Type="http://schemas.openxmlformats.org/officeDocument/2006/relationships/oleObject" Target="../embeddings/oleObject60.bin"/><Relationship Id="rId8" Type="http://schemas.openxmlformats.org/officeDocument/2006/relationships/image" Target="../media/image60.emf"/><Relationship Id="rId33" Type="http://schemas.openxmlformats.org/officeDocument/2006/relationships/oleObject" Target="../embeddings/oleObject73.bin"/><Relationship Id="rId34" Type="http://schemas.openxmlformats.org/officeDocument/2006/relationships/image" Target="../media/image73.emf"/><Relationship Id="rId35" Type="http://schemas.openxmlformats.org/officeDocument/2006/relationships/oleObject" Target="../embeddings/oleObject74.bin"/><Relationship Id="rId36" Type="http://schemas.openxmlformats.org/officeDocument/2006/relationships/image" Target="../media/image74.emf"/><Relationship Id="rId10" Type="http://schemas.openxmlformats.org/officeDocument/2006/relationships/image" Target="../media/image61.emf"/><Relationship Id="rId11" Type="http://schemas.openxmlformats.org/officeDocument/2006/relationships/oleObject" Target="../embeddings/oleObject62.bin"/><Relationship Id="rId12" Type="http://schemas.openxmlformats.org/officeDocument/2006/relationships/image" Target="../media/image62.emf"/><Relationship Id="rId13" Type="http://schemas.openxmlformats.org/officeDocument/2006/relationships/oleObject" Target="../embeddings/oleObject63.bin"/><Relationship Id="rId14" Type="http://schemas.openxmlformats.org/officeDocument/2006/relationships/image" Target="../media/image63.emf"/><Relationship Id="rId15" Type="http://schemas.openxmlformats.org/officeDocument/2006/relationships/oleObject" Target="../embeddings/oleObject64.bin"/><Relationship Id="rId16" Type="http://schemas.openxmlformats.org/officeDocument/2006/relationships/image" Target="../media/image64.emf"/><Relationship Id="rId17" Type="http://schemas.openxmlformats.org/officeDocument/2006/relationships/oleObject" Target="../embeddings/oleObject65.bin"/><Relationship Id="rId18" Type="http://schemas.openxmlformats.org/officeDocument/2006/relationships/image" Target="../media/image65.emf"/><Relationship Id="rId19" Type="http://schemas.openxmlformats.org/officeDocument/2006/relationships/oleObject" Target="../embeddings/oleObject66.bin"/><Relationship Id="rId37" Type="http://schemas.openxmlformats.org/officeDocument/2006/relationships/oleObject" Target="../embeddings/oleObject75.bin"/><Relationship Id="rId38" Type="http://schemas.openxmlformats.org/officeDocument/2006/relationships/image" Target="../media/image75.emf"/><Relationship Id="rId39" Type="http://schemas.openxmlformats.org/officeDocument/2006/relationships/oleObject" Target="../embeddings/oleObject76.bin"/><Relationship Id="rId40" Type="http://schemas.openxmlformats.org/officeDocument/2006/relationships/image" Target="../media/image76.emf"/><Relationship Id="rId41" Type="http://schemas.openxmlformats.org/officeDocument/2006/relationships/oleObject" Target="../embeddings/oleObject77.bin"/><Relationship Id="rId42" Type="http://schemas.openxmlformats.org/officeDocument/2006/relationships/image" Target="../media/image77.emf"/><Relationship Id="rId43" Type="http://schemas.openxmlformats.org/officeDocument/2006/relationships/oleObject" Target="../embeddings/oleObject78.bin"/><Relationship Id="rId44" Type="http://schemas.openxmlformats.org/officeDocument/2006/relationships/image" Target="../media/image78.emf"/><Relationship Id="rId45" Type="http://schemas.openxmlformats.org/officeDocument/2006/relationships/oleObject" Target="../embeddings/oleObject79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5.emf"/><Relationship Id="rId20" Type="http://schemas.openxmlformats.org/officeDocument/2006/relationships/image" Target="../media/image90.emf"/><Relationship Id="rId21" Type="http://schemas.openxmlformats.org/officeDocument/2006/relationships/oleObject" Target="../embeddings/oleObject93.bin"/><Relationship Id="rId22" Type="http://schemas.openxmlformats.org/officeDocument/2006/relationships/image" Target="../media/image91.emf"/><Relationship Id="rId23" Type="http://schemas.openxmlformats.org/officeDocument/2006/relationships/oleObject" Target="../embeddings/oleObject94.bin"/><Relationship Id="rId24" Type="http://schemas.openxmlformats.org/officeDocument/2006/relationships/image" Target="../media/image92.emf"/><Relationship Id="rId25" Type="http://schemas.openxmlformats.org/officeDocument/2006/relationships/oleObject" Target="../embeddings/oleObject95.bin"/><Relationship Id="rId26" Type="http://schemas.openxmlformats.org/officeDocument/2006/relationships/image" Target="../media/image93.emf"/><Relationship Id="rId27" Type="http://schemas.openxmlformats.org/officeDocument/2006/relationships/oleObject" Target="../embeddings/oleObject96.bin"/><Relationship Id="rId28" Type="http://schemas.openxmlformats.org/officeDocument/2006/relationships/image" Target="../media/image94.emf"/><Relationship Id="rId29" Type="http://schemas.openxmlformats.org/officeDocument/2006/relationships/oleObject" Target="../embeddings/oleObject97.bin"/><Relationship Id="rId30" Type="http://schemas.openxmlformats.org/officeDocument/2006/relationships/image" Target="../media/image95.emf"/><Relationship Id="rId31" Type="http://schemas.openxmlformats.org/officeDocument/2006/relationships/oleObject" Target="../embeddings/oleObject98.bin"/><Relationship Id="rId32" Type="http://schemas.openxmlformats.org/officeDocument/2006/relationships/image" Target="../media/image96.emf"/><Relationship Id="rId10" Type="http://schemas.openxmlformats.org/officeDocument/2006/relationships/oleObject" Target="../embeddings/oleObject87.bin"/><Relationship Id="rId11" Type="http://schemas.openxmlformats.org/officeDocument/2006/relationships/oleObject" Target="../embeddings/oleObject88.bin"/><Relationship Id="rId12" Type="http://schemas.openxmlformats.org/officeDocument/2006/relationships/image" Target="../media/image86.emf"/><Relationship Id="rId13" Type="http://schemas.openxmlformats.org/officeDocument/2006/relationships/oleObject" Target="../embeddings/oleObject89.bin"/><Relationship Id="rId14" Type="http://schemas.openxmlformats.org/officeDocument/2006/relationships/image" Target="../media/image87.emf"/><Relationship Id="rId15" Type="http://schemas.openxmlformats.org/officeDocument/2006/relationships/oleObject" Target="../embeddings/oleObject90.bin"/><Relationship Id="rId16" Type="http://schemas.openxmlformats.org/officeDocument/2006/relationships/image" Target="../media/image88.emf"/><Relationship Id="rId17" Type="http://schemas.openxmlformats.org/officeDocument/2006/relationships/oleObject" Target="../embeddings/oleObject91.bin"/><Relationship Id="rId18" Type="http://schemas.openxmlformats.org/officeDocument/2006/relationships/image" Target="../media/image89.emf"/><Relationship Id="rId19" Type="http://schemas.openxmlformats.org/officeDocument/2006/relationships/oleObject" Target="../embeddings/oleObject92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3.bin"/><Relationship Id="rId4" Type="http://schemas.openxmlformats.org/officeDocument/2006/relationships/image" Target="../media/image83.emf"/><Relationship Id="rId5" Type="http://schemas.openxmlformats.org/officeDocument/2006/relationships/oleObject" Target="../embeddings/oleObject84.bin"/><Relationship Id="rId6" Type="http://schemas.openxmlformats.org/officeDocument/2006/relationships/image" Target="../media/image84.emf"/><Relationship Id="rId7" Type="http://schemas.openxmlformats.org/officeDocument/2006/relationships/oleObject" Target="../embeddings/oleObject85.bin"/><Relationship Id="rId8" Type="http://schemas.openxmlformats.org/officeDocument/2006/relationships/oleObject" Target="../embeddings/oleObject86.bin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2.bin"/><Relationship Id="rId12" Type="http://schemas.openxmlformats.org/officeDocument/2006/relationships/image" Target="../media/image100.emf"/><Relationship Id="rId13" Type="http://schemas.openxmlformats.org/officeDocument/2006/relationships/oleObject" Target="../embeddings/oleObject103.bin"/><Relationship Id="rId14" Type="http://schemas.openxmlformats.org/officeDocument/2006/relationships/image" Target="../media/image10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99.bin"/><Relationship Id="rId5" Type="http://schemas.openxmlformats.org/officeDocument/2006/relationships/image" Target="../media/image97.emf"/><Relationship Id="rId6" Type="http://schemas.openxmlformats.org/officeDocument/2006/relationships/image" Target="../media/image102.jpeg"/><Relationship Id="rId7" Type="http://schemas.openxmlformats.org/officeDocument/2006/relationships/oleObject" Target="../embeddings/oleObject100.bin"/><Relationship Id="rId8" Type="http://schemas.openxmlformats.org/officeDocument/2006/relationships/image" Target="../media/image98.emf"/><Relationship Id="rId9" Type="http://schemas.openxmlformats.org/officeDocument/2006/relationships/oleObject" Target="../embeddings/oleObject101.bin"/><Relationship Id="rId10" Type="http://schemas.openxmlformats.org/officeDocument/2006/relationships/image" Target="../media/image99.emf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7.bin"/><Relationship Id="rId12" Type="http://schemas.openxmlformats.org/officeDocument/2006/relationships/image" Target="../media/image106.emf"/><Relationship Id="rId13" Type="http://schemas.openxmlformats.org/officeDocument/2006/relationships/oleObject" Target="../embeddings/oleObject108.bin"/><Relationship Id="rId14" Type="http://schemas.openxmlformats.org/officeDocument/2006/relationships/image" Target="../media/image10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04.bin"/><Relationship Id="rId5" Type="http://schemas.openxmlformats.org/officeDocument/2006/relationships/image" Target="../media/image103.emf"/><Relationship Id="rId6" Type="http://schemas.openxmlformats.org/officeDocument/2006/relationships/image" Target="../media/image102.jpeg"/><Relationship Id="rId7" Type="http://schemas.openxmlformats.org/officeDocument/2006/relationships/oleObject" Target="../embeddings/oleObject105.bin"/><Relationship Id="rId8" Type="http://schemas.openxmlformats.org/officeDocument/2006/relationships/image" Target="../media/image104.emf"/><Relationship Id="rId9" Type="http://schemas.openxmlformats.org/officeDocument/2006/relationships/oleObject" Target="../embeddings/oleObject106.bin"/><Relationship Id="rId10" Type="http://schemas.openxmlformats.org/officeDocument/2006/relationships/image" Target="../media/image10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02.jpeg"/><Relationship Id="rId5" Type="http://schemas.openxmlformats.org/officeDocument/2006/relationships/oleObject" Target="../embeddings/oleObject109.bin"/><Relationship Id="rId6" Type="http://schemas.openxmlformats.org/officeDocument/2006/relationships/image" Target="../media/image108.emf"/><Relationship Id="rId7" Type="http://schemas.openxmlformats.org/officeDocument/2006/relationships/oleObject" Target="../embeddings/oleObject110.bin"/><Relationship Id="rId8" Type="http://schemas.openxmlformats.org/officeDocument/2006/relationships/image" Target="../media/image109.emf"/><Relationship Id="rId9" Type="http://schemas.openxmlformats.org/officeDocument/2006/relationships/image" Target="../media/image110.jpe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4.emf"/><Relationship Id="rId12" Type="http://schemas.openxmlformats.org/officeDocument/2006/relationships/oleObject" Target="../embeddings/oleObject115.bin"/><Relationship Id="rId13" Type="http://schemas.openxmlformats.org/officeDocument/2006/relationships/image" Target="../media/image115.emf"/><Relationship Id="rId14" Type="http://schemas.openxmlformats.org/officeDocument/2006/relationships/oleObject" Target="../embeddings/oleObject116.bin"/><Relationship Id="rId15" Type="http://schemas.openxmlformats.org/officeDocument/2006/relationships/image" Target="../media/image116.emf"/><Relationship Id="rId16" Type="http://schemas.openxmlformats.org/officeDocument/2006/relationships/oleObject" Target="../embeddings/oleObject117.bin"/><Relationship Id="rId17" Type="http://schemas.openxmlformats.org/officeDocument/2006/relationships/image" Target="../media/image117.emf"/><Relationship Id="rId18" Type="http://schemas.openxmlformats.org/officeDocument/2006/relationships/oleObject" Target="../embeddings/oleObject118.bin"/><Relationship Id="rId19" Type="http://schemas.openxmlformats.org/officeDocument/2006/relationships/image" Target="../media/image118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11.bin"/><Relationship Id="rId5" Type="http://schemas.openxmlformats.org/officeDocument/2006/relationships/image" Target="../media/image111.emf"/><Relationship Id="rId6" Type="http://schemas.openxmlformats.org/officeDocument/2006/relationships/oleObject" Target="../embeddings/oleObject112.bin"/><Relationship Id="rId7" Type="http://schemas.openxmlformats.org/officeDocument/2006/relationships/image" Target="../media/image112.emf"/><Relationship Id="rId8" Type="http://schemas.openxmlformats.org/officeDocument/2006/relationships/oleObject" Target="../embeddings/oleObject113.bin"/><Relationship Id="rId9" Type="http://schemas.openxmlformats.org/officeDocument/2006/relationships/image" Target="../media/image113.emf"/><Relationship Id="rId10" Type="http://schemas.openxmlformats.org/officeDocument/2006/relationships/oleObject" Target="../embeddings/oleObject114.bin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1.emf"/><Relationship Id="rId20" Type="http://schemas.openxmlformats.org/officeDocument/2006/relationships/oleObject" Target="../embeddings/oleObject127.bin"/><Relationship Id="rId21" Type="http://schemas.openxmlformats.org/officeDocument/2006/relationships/image" Target="../media/image127.emf"/><Relationship Id="rId22" Type="http://schemas.openxmlformats.org/officeDocument/2006/relationships/oleObject" Target="../embeddings/oleObject128.bin"/><Relationship Id="rId23" Type="http://schemas.openxmlformats.org/officeDocument/2006/relationships/image" Target="../media/image128.emf"/><Relationship Id="rId24" Type="http://schemas.openxmlformats.org/officeDocument/2006/relationships/oleObject" Target="../embeddings/oleObject129.bin"/><Relationship Id="rId25" Type="http://schemas.openxmlformats.org/officeDocument/2006/relationships/image" Target="../media/image129.emf"/><Relationship Id="rId26" Type="http://schemas.openxmlformats.org/officeDocument/2006/relationships/oleObject" Target="../embeddings/oleObject130.bin"/><Relationship Id="rId27" Type="http://schemas.openxmlformats.org/officeDocument/2006/relationships/image" Target="../media/image130.emf"/><Relationship Id="rId10" Type="http://schemas.openxmlformats.org/officeDocument/2006/relationships/oleObject" Target="../embeddings/oleObject122.bin"/><Relationship Id="rId11" Type="http://schemas.openxmlformats.org/officeDocument/2006/relationships/image" Target="../media/image122.emf"/><Relationship Id="rId12" Type="http://schemas.openxmlformats.org/officeDocument/2006/relationships/oleObject" Target="../embeddings/oleObject123.bin"/><Relationship Id="rId13" Type="http://schemas.openxmlformats.org/officeDocument/2006/relationships/image" Target="../media/image123.emf"/><Relationship Id="rId14" Type="http://schemas.openxmlformats.org/officeDocument/2006/relationships/oleObject" Target="../embeddings/oleObject124.bin"/><Relationship Id="rId15" Type="http://schemas.openxmlformats.org/officeDocument/2006/relationships/image" Target="../media/image124.emf"/><Relationship Id="rId16" Type="http://schemas.openxmlformats.org/officeDocument/2006/relationships/oleObject" Target="../embeddings/oleObject125.bin"/><Relationship Id="rId17" Type="http://schemas.openxmlformats.org/officeDocument/2006/relationships/image" Target="../media/image125.emf"/><Relationship Id="rId18" Type="http://schemas.openxmlformats.org/officeDocument/2006/relationships/oleObject" Target="../embeddings/oleObject126.bin"/><Relationship Id="rId19" Type="http://schemas.openxmlformats.org/officeDocument/2006/relationships/image" Target="../media/image12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19.bin"/><Relationship Id="rId5" Type="http://schemas.openxmlformats.org/officeDocument/2006/relationships/image" Target="../media/image119.emf"/><Relationship Id="rId6" Type="http://schemas.openxmlformats.org/officeDocument/2006/relationships/oleObject" Target="../embeddings/oleObject120.bin"/><Relationship Id="rId7" Type="http://schemas.openxmlformats.org/officeDocument/2006/relationships/image" Target="../media/image120.emf"/><Relationship Id="rId8" Type="http://schemas.openxmlformats.org/officeDocument/2006/relationships/oleObject" Target="../embeddings/oleObject12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1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4.bin"/><Relationship Id="rId12" Type="http://schemas.openxmlformats.org/officeDocument/2006/relationships/image" Target="../media/image135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36.png"/><Relationship Id="rId5" Type="http://schemas.openxmlformats.org/officeDocument/2006/relationships/oleObject" Target="../embeddings/oleObject131.bin"/><Relationship Id="rId6" Type="http://schemas.openxmlformats.org/officeDocument/2006/relationships/image" Target="../media/image132.emf"/><Relationship Id="rId7" Type="http://schemas.openxmlformats.org/officeDocument/2006/relationships/oleObject" Target="../embeddings/oleObject132.bin"/><Relationship Id="rId8" Type="http://schemas.openxmlformats.org/officeDocument/2006/relationships/image" Target="../media/image133.emf"/><Relationship Id="rId9" Type="http://schemas.openxmlformats.org/officeDocument/2006/relationships/oleObject" Target="../embeddings/oleObject133.bin"/><Relationship Id="rId10" Type="http://schemas.openxmlformats.org/officeDocument/2006/relationships/image" Target="../media/image134.emf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8.bin"/><Relationship Id="rId12" Type="http://schemas.openxmlformats.org/officeDocument/2006/relationships/image" Target="../media/image140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141.png"/><Relationship Id="rId5" Type="http://schemas.openxmlformats.org/officeDocument/2006/relationships/oleObject" Target="../embeddings/oleObject135.bin"/><Relationship Id="rId6" Type="http://schemas.openxmlformats.org/officeDocument/2006/relationships/image" Target="../media/image137.emf"/><Relationship Id="rId7" Type="http://schemas.openxmlformats.org/officeDocument/2006/relationships/oleObject" Target="../embeddings/oleObject136.bin"/><Relationship Id="rId8" Type="http://schemas.openxmlformats.org/officeDocument/2006/relationships/image" Target="../media/image138.emf"/><Relationship Id="rId9" Type="http://schemas.openxmlformats.org/officeDocument/2006/relationships/oleObject" Target="../embeddings/oleObject137.bin"/><Relationship Id="rId10" Type="http://schemas.openxmlformats.org/officeDocument/2006/relationships/image" Target="../media/image13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4" Type="http://schemas.openxmlformats.org/officeDocument/2006/relationships/image" Target="../media/image136.png"/><Relationship Id="rId5" Type="http://schemas.openxmlformats.org/officeDocument/2006/relationships/image" Target="../media/image14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5.emf"/><Relationship Id="rId12" Type="http://schemas.openxmlformats.org/officeDocument/2006/relationships/oleObject" Target="../embeddings/oleObject143.bin"/><Relationship Id="rId13" Type="http://schemas.openxmlformats.org/officeDocument/2006/relationships/image" Target="../media/image146.emf"/><Relationship Id="rId14" Type="http://schemas.openxmlformats.org/officeDocument/2006/relationships/oleObject" Target="../embeddings/oleObject144.bin"/><Relationship Id="rId15" Type="http://schemas.openxmlformats.org/officeDocument/2006/relationships/image" Target="../media/image147.emf"/><Relationship Id="rId16" Type="http://schemas.openxmlformats.org/officeDocument/2006/relationships/oleObject" Target="../embeddings/oleObject145.bin"/><Relationship Id="rId17" Type="http://schemas.openxmlformats.org/officeDocument/2006/relationships/image" Target="../media/image148.emf"/><Relationship Id="rId18" Type="http://schemas.openxmlformats.org/officeDocument/2006/relationships/oleObject" Target="../embeddings/oleObject146.bin"/><Relationship Id="rId19" Type="http://schemas.openxmlformats.org/officeDocument/2006/relationships/image" Target="../media/image149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39.bin"/><Relationship Id="rId5" Type="http://schemas.openxmlformats.org/officeDocument/2006/relationships/image" Target="../media/image142.emf"/><Relationship Id="rId6" Type="http://schemas.openxmlformats.org/officeDocument/2006/relationships/oleObject" Target="../embeddings/oleObject140.bin"/><Relationship Id="rId7" Type="http://schemas.openxmlformats.org/officeDocument/2006/relationships/image" Target="../media/image143.emf"/><Relationship Id="rId8" Type="http://schemas.openxmlformats.org/officeDocument/2006/relationships/oleObject" Target="../embeddings/oleObject141.bin"/><Relationship Id="rId9" Type="http://schemas.openxmlformats.org/officeDocument/2006/relationships/image" Target="../media/image144.emf"/><Relationship Id="rId10" Type="http://schemas.openxmlformats.org/officeDocument/2006/relationships/oleObject" Target="../embeddings/oleObject142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3.emf"/><Relationship Id="rId12" Type="http://schemas.openxmlformats.org/officeDocument/2006/relationships/oleObject" Target="../embeddings/oleObject151.bin"/><Relationship Id="rId13" Type="http://schemas.openxmlformats.org/officeDocument/2006/relationships/image" Target="../media/image154.emf"/><Relationship Id="rId14" Type="http://schemas.openxmlformats.org/officeDocument/2006/relationships/oleObject" Target="../embeddings/oleObject152.bin"/><Relationship Id="rId15" Type="http://schemas.openxmlformats.org/officeDocument/2006/relationships/image" Target="../media/image155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47.bin"/><Relationship Id="rId5" Type="http://schemas.openxmlformats.org/officeDocument/2006/relationships/image" Target="../media/image150.emf"/><Relationship Id="rId6" Type="http://schemas.openxmlformats.org/officeDocument/2006/relationships/oleObject" Target="../embeddings/oleObject148.bin"/><Relationship Id="rId7" Type="http://schemas.openxmlformats.org/officeDocument/2006/relationships/image" Target="../media/image151.emf"/><Relationship Id="rId8" Type="http://schemas.openxmlformats.org/officeDocument/2006/relationships/oleObject" Target="../embeddings/oleObject149.bin"/><Relationship Id="rId9" Type="http://schemas.openxmlformats.org/officeDocument/2006/relationships/image" Target="../media/image152.emf"/><Relationship Id="rId10" Type="http://schemas.openxmlformats.org/officeDocument/2006/relationships/oleObject" Target="../embeddings/oleObject150.bin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9.emf"/><Relationship Id="rId12" Type="http://schemas.openxmlformats.org/officeDocument/2006/relationships/oleObject" Target="../embeddings/oleObject157.bin"/><Relationship Id="rId13" Type="http://schemas.openxmlformats.org/officeDocument/2006/relationships/image" Target="../media/image160.emf"/><Relationship Id="rId14" Type="http://schemas.openxmlformats.org/officeDocument/2006/relationships/oleObject" Target="../embeddings/oleObject158.bin"/><Relationship Id="rId15" Type="http://schemas.openxmlformats.org/officeDocument/2006/relationships/image" Target="../media/image161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53.bin"/><Relationship Id="rId5" Type="http://schemas.openxmlformats.org/officeDocument/2006/relationships/image" Target="../media/image156.emf"/><Relationship Id="rId6" Type="http://schemas.openxmlformats.org/officeDocument/2006/relationships/oleObject" Target="../embeddings/oleObject154.bin"/><Relationship Id="rId7" Type="http://schemas.openxmlformats.org/officeDocument/2006/relationships/image" Target="../media/image157.wmf"/><Relationship Id="rId8" Type="http://schemas.openxmlformats.org/officeDocument/2006/relationships/oleObject" Target="../embeddings/oleObject155.bin"/><Relationship Id="rId9" Type="http://schemas.openxmlformats.org/officeDocument/2006/relationships/image" Target="../media/image158.emf"/><Relationship Id="rId10" Type="http://schemas.openxmlformats.org/officeDocument/2006/relationships/oleObject" Target="../embeddings/oleObject15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4.emf"/><Relationship Id="rId20" Type="http://schemas.openxmlformats.org/officeDocument/2006/relationships/oleObject" Target="../embeddings/oleObject167.bin"/><Relationship Id="rId21" Type="http://schemas.openxmlformats.org/officeDocument/2006/relationships/image" Target="../media/image170.emf"/><Relationship Id="rId22" Type="http://schemas.openxmlformats.org/officeDocument/2006/relationships/oleObject" Target="../embeddings/oleObject168.bin"/><Relationship Id="rId23" Type="http://schemas.openxmlformats.org/officeDocument/2006/relationships/image" Target="../media/image171.emf"/><Relationship Id="rId24" Type="http://schemas.openxmlformats.org/officeDocument/2006/relationships/oleObject" Target="../embeddings/oleObject169.bin"/><Relationship Id="rId25" Type="http://schemas.openxmlformats.org/officeDocument/2006/relationships/image" Target="../media/image172.emf"/><Relationship Id="rId26" Type="http://schemas.openxmlformats.org/officeDocument/2006/relationships/oleObject" Target="../embeddings/oleObject170.bin"/><Relationship Id="rId27" Type="http://schemas.openxmlformats.org/officeDocument/2006/relationships/image" Target="../media/image173.emf"/><Relationship Id="rId28" Type="http://schemas.openxmlformats.org/officeDocument/2006/relationships/oleObject" Target="../embeddings/oleObject171.bin"/><Relationship Id="rId29" Type="http://schemas.openxmlformats.org/officeDocument/2006/relationships/image" Target="../media/image174.emf"/><Relationship Id="rId30" Type="http://schemas.openxmlformats.org/officeDocument/2006/relationships/oleObject" Target="../embeddings/oleObject172.bin"/><Relationship Id="rId31" Type="http://schemas.openxmlformats.org/officeDocument/2006/relationships/image" Target="../media/image175.emf"/><Relationship Id="rId10" Type="http://schemas.openxmlformats.org/officeDocument/2006/relationships/oleObject" Target="../embeddings/oleObject162.bin"/><Relationship Id="rId11" Type="http://schemas.openxmlformats.org/officeDocument/2006/relationships/image" Target="../media/image165.wmf"/><Relationship Id="rId12" Type="http://schemas.openxmlformats.org/officeDocument/2006/relationships/oleObject" Target="../embeddings/oleObject163.bin"/><Relationship Id="rId13" Type="http://schemas.openxmlformats.org/officeDocument/2006/relationships/image" Target="../media/image166.emf"/><Relationship Id="rId14" Type="http://schemas.openxmlformats.org/officeDocument/2006/relationships/oleObject" Target="../embeddings/oleObject164.bin"/><Relationship Id="rId15" Type="http://schemas.openxmlformats.org/officeDocument/2006/relationships/image" Target="../media/image167.emf"/><Relationship Id="rId16" Type="http://schemas.openxmlformats.org/officeDocument/2006/relationships/oleObject" Target="../embeddings/oleObject165.bin"/><Relationship Id="rId17" Type="http://schemas.openxmlformats.org/officeDocument/2006/relationships/image" Target="../media/image168.emf"/><Relationship Id="rId18" Type="http://schemas.openxmlformats.org/officeDocument/2006/relationships/oleObject" Target="../embeddings/oleObject166.bin"/><Relationship Id="rId19" Type="http://schemas.openxmlformats.org/officeDocument/2006/relationships/image" Target="../media/image169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59.bin"/><Relationship Id="rId5" Type="http://schemas.openxmlformats.org/officeDocument/2006/relationships/image" Target="../media/image162.emf"/><Relationship Id="rId6" Type="http://schemas.openxmlformats.org/officeDocument/2006/relationships/oleObject" Target="../embeddings/oleObject160.bin"/><Relationship Id="rId7" Type="http://schemas.openxmlformats.org/officeDocument/2006/relationships/image" Target="../media/image163.emf"/><Relationship Id="rId8" Type="http://schemas.openxmlformats.org/officeDocument/2006/relationships/oleObject" Target="../embeddings/oleObject161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6.png"/></Relationships>
</file>

<file path=ppt/slides/_rels/slide32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82.bin"/><Relationship Id="rId21" Type="http://schemas.openxmlformats.org/officeDocument/2006/relationships/image" Target="../media/image185.emf"/><Relationship Id="rId22" Type="http://schemas.openxmlformats.org/officeDocument/2006/relationships/oleObject" Target="../embeddings/oleObject183.bin"/><Relationship Id="rId23" Type="http://schemas.openxmlformats.org/officeDocument/2006/relationships/image" Target="../media/image186.emf"/><Relationship Id="rId24" Type="http://schemas.openxmlformats.org/officeDocument/2006/relationships/oleObject" Target="../embeddings/oleObject184.bin"/><Relationship Id="rId25" Type="http://schemas.openxmlformats.org/officeDocument/2006/relationships/image" Target="../media/image187.wmf"/><Relationship Id="rId26" Type="http://schemas.openxmlformats.org/officeDocument/2006/relationships/oleObject" Target="../embeddings/oleObject185.bin"/><Relationship Id="rId27" Type="http://schemas.openxmlformats.org/officeDocument/2006/relationships/image" Target="../media/image188.wmf"/><Relationship Id="rId28" Type="http://schemas.openxmlformats.org/officeDocument/2006/relationships/oleObject" Target="../embeddings/oleObject186.bin"/><Relationship Id="rId29" Type="http://schemas.openxmlformats.org/officeDocument/2006/relationships/image" Target="../media/image189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3.bin"/><Relationship Id="rId4" Type="http://schemas.openxmlformats.org/officeDocument/2006/relationships/image" Target="../media/image177.emf"/><Relationship Id="rId5" Type="http://schemas.openxmlformats.org/officeDocument/2006/relationships/oleObject" Target="../embeddings/oleObject174.bin"/><Relationship Id="rId30" Type="http://schemas.openxmlformats.org/officeDocument/2006/relationships/oleObject" Target="../embeddings/oleObject187.bin"/><Relationship Id="rId31" Type="http://schemas.openxmlformats.org/officeDocument/2006/relationships/image" Target="../media/image190.emf"/><Relationship Id="rId32" Type="http://schemas.openxmlformats.org/officeDocument/2006/relationships/oleObject" Target="../embeddings/oleObject188.bin"/><Relationship Id="rId9" Type="http://schemas.openxmlformats.org/officeDocument/2006/relationships/oleObject" Target="../embeddings/oleObject176.bin"/><Relationship Id="rId6" Type="http://schemas.openxmlformats.org/officeDocument/2006/relationships/image" Target="../media/image178.emf"/><Relationship Id="rId7" Type="http://schemas.openxmlformats.org/officeDocument/2006/relationships/oleObject" Target="../embeddings/oleObject175.bin"/><Relationship Id="rId8" Type="http://schemas.openxmlformats.org/officeDocument/2006/relationships/image" Target="../media/image179.emf"/><Relationship Id="rId33" Type="http://schemas.openxmlformats.org/officeDocument/2006/relationships/image" Target="../media/image191.emf"/><Relationship Id="rId10" Type="http://schemas.openxmlformats.org/officeDocument/2006/relationships/image" Target="../media/image180.emf"/><Relationship Id="rId11" Type="http://schemas.openxmlformats.org/officeDocument/2006/relationships/oleObject" Target="../embeddings/oleObject177.bin"/><Relationship Id="rId12" Type="http://schemas.openxmlformats.org/officeDocument/2006/relationships/image" Target="../media/image181.wmf"/><Relationship Id="rId13" Type="http://schemas.openxmlformats.org/officeDocument/2006/relationships/oleObject" Target="../embeddings/oleObject178.bin"/><Relationship Id="rId14" Type="http://schemas.openxmlformats.org/officeDocument/2006/relationships/oleObject" Target="../embeddings/oleObject179.bin"/><Relationship Id="rId15" Type="http://schemas.openxmlformats.org/officeDocument/2006/relationships/image" Target="../media/image182.wmf"/><Relationship Id="rId16" Type="http://schemas.openxmlformats.org/officeDocument/2006/relationships/oleObject" Target="../embeddings/oleObject180.bin"/><Relationship Id="rId17" Type="http://schemas.openxmlformats.org/officeDocument/2006/relationships/image" Target="../media/image183.emf"/><Relationship Id="rId18" Type="http://schemas.openxmlformats.org/officeDocument/2006/relationships/oleObject" Target="../embeddings/oleObject181.bin"/><Relationship Id="rId19" Type="http://schemas.openxmlformats.org/officeDocument/2006/relationships/image" Target="../media/image184.emf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92.bin"/><Relationship Id="rId20" Type="http://schemas.openxmlformats.org/officeDocument/2006/relationships/image" Target="../media/image199.emf"/><Relationship Id="rId21" Type="http://schemas.openxmlformats.org/officeDocument/2006/relationships/oleObject" Target="../embeddings/oleObject198.bin"/><Relationship Id="rId22" Type="http://schemas.openxmlformats.org/officeDocument/2006/relationships/image" Target="../media/image200.emf"/><Relationship Id="rId23" Type="http://schemas.openxmlformats.org/officeDocument/2006/relationships/oleObject" Target="../embeddings/oleObject199.bin"/><Relationship Id="rId24" Type="http://schemas.openxmlformats.org/officeDocument/2006/relationships/image" Target="../media/image201.emf"/><Relationship Id="rId25" Type="http://schemas.openxmlformats.org/officeDocument/2006/relationships/oleObject" Target="../embeddings/oleObject200.bin"/><Relationship Id="rId26" Type="http://schemas.openxmlformats.org/officeDocument/2006/relationships/image" Target="../media/image202.emf"/><Relationship Id="rId27" Type="http://schemas.openxmlformats.org/officeDocument/2006/relationships/oleObject" Target="../embeddings/oleObject201.bin"/><Relationship Id="rId28" Type="http://schemas.openxmlformats.org/officeDocument/2006/relationships/image" Target="../media/image203.wmf"/><Relationship Id="rId29" Type="http://schemas.openxmlformats.org/officeDocument/2006/relationships/oleObject" Target="../embeddings/oleObject202.bin"/><Relationship Id="rId30" Type="http://schemas.openxmlformats.org/officeDocument/2006/relationships/image" Target="../media/image204.emf"/><Relationship Id="rId31" Type="http://schemas.openxmlformats.org/officeDocument/2006/relationships/oleObject" Target="../embeddings/oleObject203.bin"/><Relationship Id="rId32" Type="http://schemas.openxmlformats.org/officeDocument/2006/relationships/image" Target="../media/image205.emf"/><Relationship Id="rId10" Type="http://schemas.openxmlformats.org/officeDocument/2006/relationships/image" Target="../media/image194.emf"/><Relationship Id="rId11" Type="http://schemas.openxmlformats.org/officeDocument/2006/relationships/oleObject" Target="../embeddings/oleObject193.bin"/><Relationship Id="rId12" Type="http://schemas.openxmlformats.org/officeDocument/2006/relationships/image" Target="../media/image195.wmf"/><Relationship Id="rId13" Type="http://schemas.openxmlformats.org/officeDocument/2006/relationships/oleObject" Target="../embeddings/oleObject194.bin"/><Relationship Id="rId14" Type="http://schemas.openxmlformats.org/officeDocument/2006/relationships/image" Target="../media/image196.wmf"/><Relationship Id="rId15" Type="http://schemas.openxmlformats.org/officeDocument/2006/relationships/oleObject" Target="../embeddings/oleObject195.bin"/><Relationship Id="rId16" Type="http://schemas.openxmlformats.org/officeDocument/2006/relationships/image" Target="../media/image197.emf"/><Relationship Id="rId17" Type="http://schemas.openxmlformats.org/officeDocument/2006/relationships/oleObject" Target="../embeddings/oleObject196.bin"/><Relationship Id="rId18" Type="http://schemas.openxmlformats.org/officeDocument/2006/relationships/image" Target="../media/image198.emf"/><Relationship Id="rId19" Type="http://schemas.openxmlformats.org/officeDocument/2006/relationships/oleObject" Target="../embeddings/oleObject197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5.xml"/><Relationship Id="rId3" Type="http://schemas.openxmlformats.org/officeDocument/2006/relationships/oleObject" Target="../embeddings/oleObject189.bin"/><Relationship Id="rId4" Type="http://schemas.openxmlformats.org/officeDocument/2006/relationships/image" Target="../media/image178.emf"/><Relationship Id="rId5" Type="http://schemas.openxmlformats.org/officeDocument/2006/relationships/oleObject" Target="../embeddings/oleObject190.bin"/><Relationship Id="rId6" Type="http://schemas.openxmlformats.org/officeDocument/2006/relationships/image" Target="../media/image192.wmf"/><Relationship Id="rId7" Type="http://schemas.openxmlformats.org/officeDocument/2006/relationships/oleObject" Target="../embeddings/oleObject191.bin"/><Relationship Id="rId8" Type="http://schemas.openxmlformats.org/officeDocument/2006/relationships/image" Target="../media/image193.wmf"/></Relationships>
</file>

<file path=ppt/slides/_rels/slide34.xml.rels><?xml version="1.0" encoding="UTF-8" standalone="yes"?>
<Relationships xmlns="http://schemas.openxmlformats.org/package/2006/relationships"><Relationship Id="rId46" Type="http://schemas.openxmlformats.org/officeDocument/2006/relationships/image" Target="../media/image227.emf"/><Relationship Id="rId47" Type="http://schemas.openxmlformats.org/officeDocument/2006/relationships/oleObject" Target="../embeddings/oleObject226.bin"/><Relationship Id="rId48" Type="http://schemas.openxmlformats.org/officeDocument/2006/relationships/image" Target="../media/image228.emf"/><Relationship Id="rId49" Type="http://schemas.openxmlformats.org/officeDocument/2006/relationships/oleObject" Target="../embeddings/oleObject227.bin"/><Relationship Id="rId20" Type="http://schemas.openxmlformats.org/officeDocument/2006/relationships/image" Target="../media/image214.wmf"/><Relationship Id="rId21" Type="http://schemas.openxmlformats.org/officeDocument/2006/relationships/oleObject" Target="../embeddings/oleObject213.bin"/><Relationship Id="rId22" Type="http://schemas.openxmlformats.org/officeDocument/2006/relationships/image" Target="../media/image215.wmf"/><Relationship Id="rId23" Type="http://schemas.openxmlformats.org/officeDocument/2006/relationships/oleObject" Target="../embeddings/oleObject214.bin"/><Relationship Id="rId24" Type="http://schemas.openxmlformats.org/officeDocument/2006/relationships/image" Target="../media/image216.wmf"/><Relationship Id="rId25" Type="http://schemas.openxmlformats.org/officeDocument/2006/relationships/oleObject" Target="../embeddings/oleObject215.bin"/><Relationship Id="rId26" Type="http://schemas.openxmlformats.org/officeDocument/2006/relationships/image" Target="../media/image217.wmf"/><Relationship Id="rId27" Type="http://schemas.openxmlformats.org/officeDocument/2006/relationships/oleObject" Target="../embeddings/oleObject216.bin"/><Relationship Id="rId28" Type="http://schemas.openxmlformats.org/officeDocument/2006/relationships/image" Target="../media/image218.wmf"/><Relationship Id="rId29" Type="http://schemas.openxmlformats.org/officeDocument/2006/relationships/oleObject" Target="../embeddings/oleObject217.bin"/><Relationship Id="rId50" Type="http://schemas.openxmlformats.org/officeDocument/2006/relationships/image" Target="../media/image229.w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04.bin"/><Relationship Id="rId4" Type="http://schemas.openxmlformats.org/officeDocument/2006/relationships/image" Target="../media/image206.wmf"/><Relationship Id="rId5" Type="http://schemas.openxmlformats.org/officeDocument/2006/relationships/oleObject" Target="../embeddings/oleObject205.bin"/><Relationship Id="rId30" Type="http://schemas.openxmlformats.org/officeDocument/2006/relationships/image" Target="../media/image219.wmf"/><Relationship Id="rId31" Type="http://schemas.openxmlformats.org/officeDocument/2006/relationships/oleObject" Target="../embeddings/oleObject218.bin"/><Relationship Id="rId32" Type="http://schemas.openxmlformats.org/officeDocument/2006/relationships/image" Target="../media/image220.emf"/><Relationship Id="rId9" Type="http://schemas.openxmlformats.org/officeDocument/2006/relationships/oleObject" Target="../embeddings/oleObject207.bin"/><Relationship Id="rId6" Type="http://schemas.openxmlformats.org/officeDocument/2006/relationships/image" Target="../media/image207.emf"/><Relationship Id="rId7" Type="http://schemas.openxmlformats.org/officeDocument/2006/relationships/oleObject" Target="../embeddings/oleObject206.bin"/><Relationship Id="rId8" Type="http://schemas.openxmlformats.org/officeDocument/2006/relationships/image" Target="../media/image208.emf"/><Relationship Id="rId33" Type="http://schemas.openxmlformats.org/officeDocument/2006/relationships/oleObject" Target="../embeddings/oleObject219.bin"/><Relationship Id="rId34" Type="http://schemas.openxmlformats.org/officeDocument/2006/relationships/image" Target="../media/image221.emf"/><Relationship Id="rId35" Type="http://schemas.openxmlformats.org/officeDocument/2006/relationships/oleObject" Target="../embeddings/oleObject220.bin"/><Relationship Id="rId36" Type="http://schemas.openxmlformats.org/officeDocument/2006/relationships/image" Target="../media/image222.emf"/><Relationship Id="rId10" Type="http://schemas.openxmlformats.org/officeDocument/2006/relationships/image" Target="../media/image209.emf"/><Relationship Id="rId11" Type="http://schemas.openxmlformats.org/officeDocument/2006/relationships/oleObject" Target="../embeddings/oleObject208.bin"/><Relationship Id="rId12" Type="http://schemas.openxmlformats.org/officeDocument/2006/relationships/image" Target="../media/image210.wmf"/><Relationship Id="rId13" Type="http://schemas.openxmlformats.org/officeDocument/2006/relationships/oleObject" Target="../embeddings/oleObject209.bin"/><Relationship Id="rId14" Type="http://schemas.openxmlformats.org/officeDocument/2006/relationships/image" Target="../media/image211.wmf"/><Relationship Id="rId15" Type="http://schemas.openxmlformats.org/officeDocument/2006/relationships/oleObject" Target="../embeddings/oleObject210.bin"/><Relationship Id="rId16" Type="http://schemas.openxmlformats.org/officeDocument/2006/relationships/image" Target="../media/image212.wmf"/><Relationship Id="rId17" Type="http://schemas.openxmlformats.org/officeDocument/2006/relationships/oleObject" Target="../embeddings/oleObject211.bin"/><Relationship Id="rId18" Type="http://schemas.openxmlformats.org/officeDocument/2006/relationships/image" Target="../media/image213.wmf"/><Relationship Id="rId19" Type="http://schemas.openxmlformats.org/officeDocument/2006/relationships/oleObject" Target="../embeddings/oleObject212.bin"/><Relationship Id="rId37" Type="http://schemas.openxmlformats.org/officeDocument/2006/relationships/oleObject" Target="../embeddings/oleObject221.bin"/><Relationship Id="rId38" Type="http://schemas.openxmlformats.org/officeDocument/2006/relationships/image" Target="../media/image223.emf"/><Relationship Id="rId39" Type="http://schemas.openxmlformats.org/officeDocument/2006/relationships/oleObject" Target="../embeddings/oleObject222.bin"/><Relationship Id="rId40" Type="http://schemas.openxmlformats.org/officeDocument/2006/relationships/image" Target="../media/image224.emf"/><Relationship Id="rId41" Type="http://schemas.openxmlformats.org/officeDocument/2006/relationships/oleObject" Target="../embeddings/oleObject223.bin"/><Relationship Id="rId42" Type="http://schemas.openxmlformats.org/officeDocument/2006/relationships/image" Target="../media/image225.emf"/><Relationship Id="rId43" Type="http://schemas.openxmlformats.org/officeDocument/2006/relationships/oleObject" Target="../embeddings/oleObject224.bin"/><Relationship Id="rId44" Type="http://schemas.openxmlformats.org/officeDocument/2006/relationships/image" Target="../media/image226.emf"/><Relationship Id="rId45" Type="http://schemas.openxmlformats.org/officeDocument/2006/relationships/oleObject" Target="../embeddings/oleObject225.bin"/></Relationships>
</file>

<file path=ppt/slides/_rels/slide3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38.wmf"/><Relationship Id="rId21" Type="http://schemas.openxmlformats.org/officeDocument/2006/relationships/oleObject" Target="../embeddings/oleObject237.bin"/><Relationship Id="rId22" Type="http://schemas.openxmlformats.org/officeDocument/2006/relationships/image" Target="../media/image239.wmf"/><Relationship Id="rId23" Type="http://schemas.openxmlformats.org/officeDocument/2006/relationships/oleObject" Target="../embeddings/oleObject238.bin"/><Relationship Id="rId24" Type="http://schemas.openxmlformats.org/officeDocument/2006/relationships/image" Target="../media/image240.wmf"/><Relationship Id="rId25" Type="http://schemas.openxmlformats.org/officeDocument/2006/relationships/oleObject" Target="../embeddings/oleObject239.bin"/><Relationship Id="rId26" Type="http://schemas.openxmlformats.org/officeDocument/2006/relationships/image" Target="../media/image241.wmf"/><Relationship Id="rId27" Type="http://schemas.openxmlformats.org/officeDocument/2006/relationships/oleObject" Target="../embeddings/oleObject240.bin"/><Relationship Id="rId28" Type="http://schemas.openxmlformats.org/officeDocument/2006/relationships/image" Target="../media/image242.wmf"/><Relationship Id="rId29" Type="http://schemas.openxmlformats.org/officeDocument/2006/relationships/oleObject" Target="../embeddings/oleObject241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8.bin"/><Relationship Id="rId4" Type="http://schemas.openxmlformats.org/officeDocument/2006/relationships/image" Target="../media/image230.wmf"/><Relationship Id="rId5" Type="http://schemas.openxmlformats.org/officeDocument/2006/relationships/oleObject" Target="../embeddings/oleObject229.bin"/><Relationship Id="rId30" Type="http://schemas.openxmlformats.org/officeDocument/2006/relationships/image" Target="../media/image243.wmf"/><Relationship Id="rId31" Type="http://schemas.openxmlformats.org/officeDocument/2006/relationships/oleObject" Target="../embeddings/oleObject242.bin"/><Relationship Id="rId32" Type="http://schemas.openxmlformats.org/officeDocument/2006/relationships/image" Target="../media/image244.wmf"/><Relationship Id="rId9" Type="http://schemas.openxmlformats.org/officeDocument/2006/relationships/oleObject" Target="../embeddings/oleObject231.bin"/><Relationship Id="rId6" Type="http://schemas.openxmlformats.org/officeDocument/2006/relationships/image" Target="../media/image231.wmf"/><Relationship Id="rId7" Type="http://schemas.openxmlformats.org/officeDocument/2006/relationships/oleObject" Target="../embeddings/oleObject230.bin"/><Relationship Id="rId8" Type="http://schemas.openxmlformats.org/officeDocument/2006/relationships/image" Target="../media/image232.emf"/><Relationship Id="rId33" Type="http://schemas.openxmlformats.org/officeDocument/2006/relationships/oleObject" Target="../embeddings/oleObject243.bin"/><Relationship Id="rId34" Type="http://schemas.openxmlformats.org/officeDocument/2006/relationships/image" Target="../media/image245.emf"/><Relationship Id="rId35" Type="http://schemas.openxmlformats.org/officeDocument/2006/relationships/oleObject" Target="../embeddings/oleObject244.bin"/><Relationship Id="rId36" Type="http://schemas.openxmlformats.org/officeDocument/2006/relationships/image" Target="../media/image246.emf"/><Relationship Id="rId10" Type="http://schemas.openxmlformats.org/officeDocument/2006/relationships/image" Target="../media/image233.wmf"/><Relationship Id="rId11" Type="http://schemas.openxmlformats.org/officeDocument/2006/relationships/oleObject" Target="../embeddings/oleObject232.bin"/><Relationship Id="rId12" Type="http://schemas.openxmlformats.org/officeDocument/2006/relationships/image" Target="../media/image234.wmf"/><Relationship Id="rId13" Type="http://schemas.openxmlformats.org/officeDocument/2006/relationships/oleObject" Target="../embeddings/oleObject233.bin"/><Relationship Id="rId14" Type="http://schemas.openxmlformats.org/officeDocument/2006/relationships/image" Target="../media/image235.wmf"/><Relationship Id="rId15" Type="http://schemas.openxmlformats.org/officeDocument/2006/relationships/oleObject" Target="../embeddings/oleObject234.bin"/><Relationship Id="rId16" Type="http://schemas.openxmlformats.org/officeDocument/2006/relationships/image" Target="../media/image236.wmf"/><Relationship Id="rId17" Type="http://schemas.openxmlformats.org/officeDocument/2006/relationships/oleObject" Target="../embeddings/oleObject235.bin"/><Relationship Id="rId18" Type="http://schemas.openxmlformats.org/officeDocument/2006/relationships/image" Target="../media/image237.wmf"/><Relationship Id="rId19" Type="http://schemas.openxmlformats.org/officeDocument/2006/relationships/oleObject" Target="../embeddings/oleObject236.bin"/><Relationship Id="rId37" Type="http://schemas.openxmlformats.org/officeDocument/2006/relationships/oleObject" Target="../embeddings/oleObject245.bin"/><Relationship Id="rId38" Type="http://schemas.openxmlformats.org/officeDocument/2006/relationships/image" Target="../media/image247.emf"/><Relationship Id="rId39" Type="http://schemas.openxmlformats.org/officeDocument/2006/relationships/oleObject" Target="../embeddings/oleObject246.bin"/><Relationship Id="rId40" Type="http://schemas.openxmlformats.org/officeDocument/2006/relationships/image" Target="../media/image24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1.w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2.w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3.e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14.emf"/><Relationship Id="rId27" Type="http://schemas.openxmlformats.org/officeDocument/2006/relationships/oleObject" Target="../embeddings/oleObject13.bin"/><Relationship Id="rId28" Type="http://schemas.openxmlformats.org/officeDocument/2006/relationships/image" Target="../media/image15.emf"/><Relationship Id="rId10" Type="http://schemas.openxmlformats.org/officeDocument/2006/relationships/image" Target="../media/image6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8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9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0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.bin"/><Relationship Id="rId20" Type="http://schemas.openxmlformats.org/officeDocument/2006/relationships/image" Target="../media/image24.emf"/><Relationship Id="rId21" Type="http://schemas.openxmlformats.org/officeDocument/2006/relationships/oleObject" Target="../embeddings/oleObject23.bin"/><Relationship Id="rId22" Type="http://schemas.openxmlformats.org/officeDocument/2006/relationships/image" Target="../media/image25.emf"/><Relationship Id="rId23" Type="http://schemas.openxmlformats.org/officeDocument/2006/relationships/oleObject" Target="../embeddings/oleObject24.bin"/><Relationship Id="rId24" Type="http://schemas.openxmlformats.org/officeDocument/2006/relationships/image" Target="../media/image26.emf"/><Relationship Id="rId25" Type="http://schemas.openxmlformats.org/officeDocument/2006/relationships/oleObject" Target="../embeddings/oleObject25.bin"/><Relationship Id="rId26" Type="http://schemas.openxmlformats.org/officeDocument/2006/relationships/image" Target="../media/image27.emf"/><Relationship Id="rId27" Type="http://schemas.openxmlformats.org/officeDocument/2006/relationships/oleObject" Target="../embeddings/oleObject26.bin"/><Relationship Id="rId28" Type="http://schemas.openxmlformats.org/officeDocument/2006/relationships/image" Target="../media/image28.emf"/><Relationship Id="rId10" Type="http://schemas.openxmlformats.org/officeDocument/2006/relationships/image" Target="../media/image19.wmf"/><Relationship Id="rId11" Type="http://schemas.openxmlformats.org/officeDocument/2006/relationships/oleObject" Target="../embeddings/oleObject18.bin"/><Relationship Id="rId12" Type="http://schemas.openxmlformats.org/officeDocument/2006/relationships/image" Target="../media/image20.emf"/><Relationship Id="rId13" Type="http://schemas.openxmlformats.org/officeDocument/2006/relationships/oleObject" Target="../embeddings/oleObject19.bin"/><Relationship Id="rId14" Type="http://schemas.openxmlformats.org/officeDocument/2006/relationships/image" Target="../media/image21.emf"/><Relationship Id="rId15" Type="http://schemas.openxmlformats.org/officeDocument/2006/relationships/oleObject" Target="../embeddings/oleObject20.bin"/><Relationship Id="rId16" Type="http://schemas.openxmlformats.org/officeDocument/2006/relationships/image" Target="../media/image22.emf"/><Relationship Id="rId17" Type="http://schemas.openxmlformats.org/officeDocument/2006/relationships/oleObject" Target="../embeddings/oleObject21.bin"/><Relationship Id="rId18" Type="http://schemas.openxmlformats.org/officeDocument/2006/relationships/image" Target="../media/image23.emf"/><Relationship Id="rId19" Type="http://schemas.openxmlformats.org/officeDocument/2006/relationships/oleObject" Target="../embeddings/oleObject2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3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1443 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004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#5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57461" y="1447800"/>
            <a:ext cx="27211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Sept. 9, 2014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219200" y="2209800"/>
            <a:ext cx="6629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Motion in two dimensions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CC00CC"/>
                </a:solidFill>
                <a:latin typeface="Arial Narrow" charset="0"/>
              </a:rPr>
              <a:t>Coordinate system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CC00CC"/>
                </a:solidFill>
                <a:latin typeface="Arial Narrow" charset="0"/>
              </a:rPr>
              <a:t>Vector and scalars, their operations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CC00CC"/>
                </a:solidFill>
                <a:latin typeface="Arial Narrow" charset="0"/>
              </a:rPr>
              <a:t>Motion under constant </a:t>
            </a:r>
            <a:r>
              <a:rPr lang="en-US" sz="2800" dirty="0" smtClean="0">
                <a:solidFill>
                  <a:srgbClr val="CC00CC"/>
                </a:solidFill>
                <a:latin typeface="Arial Narrow" charset="0"/>
              </a:rPr>
              <a:t>acceleration</a:t>
            </a:r>
            <a:endParaRPr lang="en-US" sz="2800" dirty="0">
              <a:solidFill>
                <a:srgbClr val="CC00CC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CC00CC"/>
                </a:solidFill>
                <a:latin typeface="Arial Narrow" charset="0"/>
              </a:rPr>
              <a:t>Projectile Motion</a:t>
            </a:r>
            <a:endParaRPr lang="en-US" sz="2800" dirty="0">
              <a:solidFill>
                <a:srgbClr val="CC00CC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CC00CC"/>
                </a:solidFill>
                <a:latin typeface="Arial Narrow" charset="0"/>
              </a:rPr>
              <a:t>Maximum range </a:t>
            </a:r>
            <a:r>
              <a:rPr lang="en-US" sz="2800" dirty="0">
                <a:solidFill>
                  <a:srgbClr val="CC00CC"/>
                </a:solidFill>
                <a:latin typeface="Arial Narrow" charset="0"/>
              </a:rPr>
              <a:t>and </a:t>
            </a:r>
            <a:r>
              <a:rPr lang="en-US" sz="2800" dirty="0" smtClean="0">
                <a:solidFill>
                  <a:srgbClr val="CC00CC"/>
                </a:solidFill>
                <a:latin typeface="Arial Narrow" charset="0"/>
              </a:rPr>
              <a:t>height</a:t>
            </a:r>
            <a:endParaRPr lang="en-US" sz="2800" dirty="0">
              <a:solidFill>
                <a:srgbClr val="CC00CC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rgbClr val="CC00CC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003300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68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68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F7926C-D5FC-6742-878C-28754CD7370A}" type="slidenum">
              <a:rPr lang="en-US">
                <a:latin typeface="Arial Narrow" pitchFamily="-84" charset="0"/>
              </a:rPr>
              <a:pPr/>
              <a:t>10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68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Example for Vector Addition</a:t>
            </a:r>
          </a:p>
        </p:txBody>
      </p:sp>
      <p:sp>
        <p:nvSpPr>
          <p:cNvPr id="199683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80010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A car travels </a:t>
            </a:r>
            <a:r>
              <a:rPr lang="en-US" sz="2200">
                <a:solidFill>
                  <a:srgbClr val="990000"/>
                </a:solidFill>
                <a:latin typeface="Arial Narrow" pitchFamily="-84" charset="0"/>
              </a:rPr>
              <a:t>20.0km due north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 followed by </a:t>
            </a:r>
            <a:r>
              <a:rPr lang="en-US" sz="2200">
                <a:solidFill>
                  <a:srgbClr val="990000"/>
                </a:solidFill>
                <a:latin typeface="Arial Narrow" pitchFamily="-84" charset="0"/>
              </a:rPr>
              <a:t>35.0km in a direction 60.0</a:t>
            </a:r>
            <a:r>
              <a:rPr lang="en-US" sz="2200" baseline="30000">
                <a:solidFill>
                  <a:srgbClr val="990000"/>
                </a:solidFill>
                <a:latin typeface="Arial Narrow" pitchFamily="-84" charset="0"/>
              </a:rPr>
              <a:t>o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 west of north. Find the magnitude and direction of resultant displacement.</a:t>
            </a:r>
            <a:endParaRPr lang="en-US" sz="22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" y="2133600"/>
            <a:ext cx="3657600" cy="3352800"/>
            <a:chOff x="288" y="1344"/>
            <a:chExt cx="2304" cy="2112"/>
          </a:xfrm>
        </p:grpSpPr>
        <p:sp>
          <p:nvSpPr>
            <p:cNvPr id="36904" name="Rectangle 5" descr="Large grid"/>
            <p:cNvSpPr>
              <a:spLocks noChangeArrowheads="1"/>
            </p:cNvSpPr>
            <p:nvPr/>
          </p:nvSpPr>
          <p:spPr bwMode="auto">
            <a:xfrm>
              <a:off x="288" y="1344"/>
              <a:ext cx="2304" cy="211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6905" name="Line 6"/>
            <p:cNvSpPr>
              <a:spLocks noChangeShapeType="1"/>
            </p:cNvSpPr>
            <p:nvPr/>
          </p:nvSpPr>
          <p:spPr bwMode="auto">
            <a:xfrm>
              <a:off x="624" y="2880"/>
              <a:ext cx="1584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6" name="Line 7"/>
            <p:cNvSpPr>
              <a:spLocks noChangeShapeType="1"/>
            </p:cNvSpPr>
            <p:nvPr/>
          </p:nvSpPr>
          <p:spPr bwMode="auto">
            <a:xfrm flipV="1">
              <a:off x="1440" y="1632"/>
              <a:ext cx="0" cy="144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07" name="Text Box 8"/>
            <p:cNvSpPr txBox="1">
              <a:spLocks noChangeArrowheads="1"/>
            </p:cNvSpPr>
            <p:nvPr/>
          </p:nvSpPr>
          <p:spPr bwMode="auto">
            <a:xfrm>
              <a:off x="1344" y="1392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Narrow" pitchFamily="-84" charset="0"/>
                </a:rPr>
                <a:t>N</a:t>
              </a:r>
            </a:p>
          </p:txBody>
        </p:sp>
        <p:sp>
          <p:nvSpPr>
            <p:cNvPr id="36908" name="Text Box 9"/>
            <p:cNvSpPr txBox="1">
              <a:spLocks noChangeArrowheads="1"/>
            </p:cNvSpPr>
            <p:nvPr/>
          </p:nvSpPr>
          <p:spPr bwMode="auto">
            <a:xfrm>
              <a:off x="2205" y="2688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Narrow" pitchFamily="-84" charset="0"/>
                </a:rPr>
                <a:t>E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33563" y="2895600"/>
            <a:ext cx="528637" cy="473075"/>
            <a:chOff x="1155" y="3782"/>
            <a:chExt cx="333" cy="298"/>
          </a:xfrm>
        </p:grpSpPr>
        <p:sp>
          <p:nvSpPr>
            <p:cNvPr id="36902" name="Text Box 11"/>
            <p:cNvSpPr txBox="1">
              <a:spLocks noChangeArrowheads="1"/>
            </p:cNvSpPr>
            <p:nvPr/>
          </p:nvSpPr>
          <p:spPr bwMode="auto">
            <a:xfrm>
              <a:off x="1155" y="3782"/>
              <a:ext cx="3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990000"/>
                  </a:solidFill>
                  <a:latin typeface="Symbol" pitchFamily="-84" charset="2"/>
                </a:rPr>
                <a:t>60</a:t>
              </a:r>
              <a:r>
                <a:rPr lang="en-US" sz="2000" baseline="30000">
                  <a:solidFill>
                    <a:srgbClr val="990000"/>
                  </a:solidFill>
                  <a:latin typeface="Symbol" pitchFamily="-84" charset="2"/>
                </a:rPr>
                <a:t>o</a:t>
              </a:r>
            </a:p>
          </p:txBody>
        </p:sp>
        <p:sp>
          <p:nvSpPr>
            <p:cNvPr id="36903" name="AutoShape 12"/>
            <p:cNvSpPr>
              <a:spLocks noChangeArrowheads="1"/>
            </p:cNvSpPr>
            <p:nvPr/>
          </p:nvSpPr>
          <p:spPr bwMode="auto">
            <a:xfrm rot="10800000">
              <a:off x="1200" y="4032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858963" y="3581400"/>
            <a:ext cx="427037" cy="457200"/>
            <a:chOff x="1171" y="4224"/>
            <a:chExt cx="269" cy="288"/>
          </a:xfrm>
        </p:grpSpPr>
        <p:sp>
          <p:nvSpPr>
            <p:cNvPr id="36900" name="Text Box 14"/>
            <p:cNvSpPr txBox="1">
              <a:spLocks noChangeArrowheads="1"/>
            </p:cNvSpPr>
            <p:nvPr/>
          </p:nvSpPr>
          <p:spPr bwMode="auto">
            <a:xfrm>
              <a:off x="1171" y="4224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990000"/>
                  </a:solidFill>
                  <a:latin typeface="Symbol" pitchFamily="-84" charset="2"/>
                </a:rPr>
                <a:t>θ</a:t>
              </a:r>
              <a:endParaRPr lang="en-US" baseline="-25000">
                <a:solidFill>
                  <a:srgbClr val="990000"/>
                </a:solidFill>
                <a:latin typeface="Arial Narrow" pitchFamily="-84" charset="0"/>
              </a:endParaRPr>
            </a:p>
          </p:txBody>
        </p:sp>
        <p:sp>
          <p:nvSpPr>
            <p:cNvPr id="36901" name="AutoShape 15"/>
            <p:cNvSpPr>
              <a:spLocks noChangeArrowheads="1"/>
            </p:cNvSpPr>
            <p:nvPr/>
          </p:nvSpPr>
          <p:spPr bwMode="auto">
            <a:xfrm rot="10800000">
              <a:off x="1200" y="4464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143000" y="2743200"/>
            <a:ext cx="1143000" cy="1828800"/>
            <a:chOff x="720" y="3696"/>
            <a:chExt cx="720" cy="1152"/>
          </a:xfrm>
        </p:grpSpPr>
        <p:sp>
          <p:nvSpPr>
            <p:cNvPr id="36898" name="Line 17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115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9" name="Text Box 18"/>
            <p:cNvSpPr txBox="1">
              <a:spLocks noChangeArrowheads="1"/>
            </p:cNvSpPr>
            <p:nvPr/>
          </p:nvSpPr>
          <p:spPr bwMode="auto">
            <a:xfrm>
              <a:off x="864" y="4272"/>
              <a:ext cx="1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Narrow" pitchFamily="-84" charset="0"/>
                </a:rPr>
                <a:t>r</a:t>
              </a:r>
            </a:p>
          </p:txBody>
        </p:sp>
      </p:grpSp>
      <p:graphicFrame>
        <p:nvGraphicFramePr>
          <p:cNvPr id="199699" name="Object 2"/>
          <p:cNvGraphicFramePr>
            <a:graphicFrameLocks noChangeAspect="1"/>
          </p:cNvGraphicFramePr>
          <p:nvPr/>
        </p:nvGraphicFramePr>
        <p:xfrm>
          <a:off x="4572000" y="2105025"/>
          <a:ext cx="384175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7" name="Equation" r:id="rId3" imgW="241200" imgH="126720" progId="Equation.DSMT4">
                  <p:embed/>
                </p:oleObj>
              </mc:Choice>
              <mc:Fallback>
                <p:oleObj name="Equation" r:id="rId3" imgW="2412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105025"/>
                        <a:ext cx="384175" cy="18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286000" y="3429000"/>
            <a:ext cx="533400" cy="1143000"/>
            <a:chOff x="1440" y="4128"/>
            <a:chExt cx="336" cy="720"/>
          </a:xfrm>
        </p:grpSpPr>
        <p:sp>
          <p:nvSpPr>
            <p:cNvPr id="36895" name="Text Box 21"/>
            <p:cNvSpPr txBox="1">
              <a:spLocks noChangeArrowheads="1"/>
            </p:cNvSpPr>
            <p:nvPr/>
          </p:nvSpPr>
          <p:spPr bwMode="auto">
            <a:xfrm>
              <a:off x="1484" y="4128"/>
              <a:ext cx="2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990000"/>
                  </a:solidFill>
                  <a:latin typeface="Arial Narrow" pitchFamily="-84" charset="0"/>
                </a:rPr>
                <a:t>20</a:t>
              </a:r>
            </a:p>
          </p:txBody>
        </p:sp>
        <p:sp>
          <p:nvSpPr>
            <p:cNvPr id="36896" name="Line 22"/>
            <p:cNvSpPr>
              <a:spLocks noChangeShapeType="1"/>
            </p:cNvSpPr>
            <p:nvPr/>
          </p:nvSpPr>
          <p:spPr bwMode="auto">
            <a:xfrm flipV="1">
              <a:off x="1440" y="4272"/>
              <a:ext cx="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703" name="Text Box 23"/>
            <p:cNvSpPr txBox="1">
              <a:spLocks noChangeArrowheads="1"/>
            </p:cNvSpPr>
            <p:nvPr/>
          </p:nvSpPr>
          <p:spPr bwMode="auto">
            <a:xfrm>
              <a:off x="1536" y="436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1143000" y="2743200"/>
            <a:ext cx="1143000" cy="914400"/>
            <a:chOff x="720" y="3696"/>
            <a:chExt cx="720" cy="576"/>
          </a:xfrm>
        </p:grpSpPr>
        <p:sp>
          <p:nvSpPr>
            <p:cNvPr id="36893" name="Line 25"/>
            <p:cNvSpPr>
              <a:spLocks noChangeShapeType="1"/>
            </p:cNvSpPr>
            <p:nvPr/>
          </p:nvSpPr>
          <p:spPr bwMode="auto">
            <a:xfrm flipH="1" flipV="1">
              <a:off x="720" y="3696"/>
              <a:ext cx="720" cy="576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706" name="Text Box 26"/>
            <p:cNvSpPr txBox="1">
              <a:spLocks noChangeArrowheads="1"/>
            </p:cNvSpPr>
            <p:nvPr/>
          </p:nvSpPr>
          <p:spPr bwMode="auto">
            <a:xfrm>
              <a:off x="1008" y="3696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aphicFrame>
        <p:nvGraphicFramePr>
          <p:cNvPr id="199707" name="Object 3"/>
          <p:cNvGraphicFramePr>
            <a:graphicFrameLocks noChangeAspect="1"/>
          </p:cNvGraphicFramePr>
          <p:nvPr/>
        </p:nvGraphicFramePr>
        <p:xfrm>
          <a:off x="4343400" y="4191000"/>
          <a:ext cx="24288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" name="Equation" r:id="rId5" imgW="1447560" imgH="634680" progId="Equation.3">
                  <p:embed/>
                </p:oleObj>
              </mc:Choice>
              <mc:Fallback>
                <p:oleObj name="Equation" r:id="rId5" imgW="14475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91000"/>
                        <a:ext cx="2428875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708" name="Text Box 28"/>
          <p:cNvSpPr txBox="1">
            <a:spLocks noChangeArrowheads="1"/>
          </p:cNvSpPr>
          <p:nvPr/>
        </p:nvSpPr>
        <p:spPr bwMode="auto">
          <a:xfrm>
            <a:off x="7543800" y="4854575"/>
            <a:ext cx="1447800" cy="70802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990000"/>
                </a:solidFill>
                <a:latin typeface="Arial Narrow" pitchFamily="-84" charset="0"/>
              </a:rPr>
              <a:t>Do this using components!! </a:t>
            </a:r>
          </a:p>
        </p:txBody>
      </p:sp>
      <p:graphicFrame>
        <p:nvGraphicFramePr>
          <p:cNvPr id="199709" name="Object 4"/>
          <p:cNvGraphicFramePr>
            <a:graphicFrameLocks noChangeAspect="1"/>
          </p:cNvGraphicFramePr>
          <p:nvPr/>
        </p:nvGraphicFramePr>
        <p:xfrm>
          <a:off x="4724400" y="2438400"/>
          <a:ext cx="38846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9" name="Equation" r:id="rId7" imgW="2438280" imgH="279360" progId="Equation.3">
                  <p:embed/>
                </p:oleObj>
              </mc:Choice>
              <mc:Fallback>
                <p:oleObj name="Equation" r:id="rId7" imgW="2438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438400"/>
                        <a:ext cx="3884613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0" name="Object 5"/>
          <p:cNvGraphicFramePr>
            <a:graphicFrameLocks noChangeAspect="1"/>
          </p:cNvGraphicFramePr>
          <p:nvPr/>
        </p:nvGraphicFramePr>
        <p:xfrm>
          <a:off x="4724400" y="2876550"/>
          <a:ext cx="23876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" name="Equation" r:id="rId9" imgW="1498320" imgH="253800" progId="Equation.3">
                  <p:embed/>
                </p:oleObj>
              </mc:Choice>
              <mc:Fallback>
                <p:oleObj name="Equation" r:id="rId9" imgW="1498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876550"/>
                        <a:ext cx="2387600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1" name="Object 6"/>
          <p:cNvGraphicFramePr>
            <a:graphicFrameLocks noChangeAspect="1"/>
          </p:cNvGraphicFramePr>
          <p:nvPr/>
        </p:nvGraphicFramePr>
        <p:xfrm>
          <a:off x="4724400" y="3276600"/>
          <a:ext cx="41878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" name="Equation" r:id="rId11" imgW="2628720" imgH="291960" progId="Equation.3">
                  <p:embed/>
                </p:oleObj>
              </mc:Choice>
              <mc:Fallback>
                <p:oleObj name="Equation" r:id="rId11" imgW="262872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276600"/>
                        <a:ext cx="41878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2" name="Object 7"/>
          <p:cNvGraphicFramePr>
            <a:graphicFrameLocks noChangeAspect="1"/>
          </p:cNvGraphicFramePr>
          <p:nvPr/>
        </p:nvGraphicFramePr>
        <p:xfrm>
          <a:off x="4724400" y="3733800"/>
          <a:ext cx="20637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" name="Equation" r:id="rId13" imgW="1295280" imgH="241200" progId="Equation.3">
                  <p:embed/>
                </p:oleObj>
              </mc:Choice>
              <mc:Fallback>
                <p:oleObj name="Equation" r:id="rId13" imgW="1295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733800"/>
                        <a:ext cx="20637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3" name="Object 8"/>
          <p:cNvGraphicFramePr>
            <a:graphicFrameLocks noChangeAspect="1"/>
          </p:cNvGraphicFramePr>
          <p:nvPr/>
        </p:nvGraphicFramePr>
        <p:xfrm>
          <a:off x="4343400" y="5076825"/>
          <a:ext cx="262096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" name="Equation" r:id="rId15" imgW="1562040" imgH="393480" progId="Equation.3">
                  <p:embed/>
                </p:oleObj>
              </mc:Choice>
              <mc:Fallback>
                <p:oleObj name="Equation" r:id="rId15" imgW="1562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076825"/>
                        <a:ext cx="2620963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14" name="Object 9"/>
          <p:cNvGraphicFramePr>
            <a:graphicFrameLocks noChangeAspect="1"/>
          </p:cNvGraphicFramePr>
          <p:nvPr/>
        </p:nvGraphicFramePr>
        <p:xfrm>
          <a:off x="4343400" y="5632450"/>
          <a:ext cx="3302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" name="Equation" r:id="rId17" imgW="1968480" imgH="393480" progId="Equation.3">
                  <p:embed/>
                </p:oleObj>
              </mc:Choice>
              <mc:Fallback>
                <p:oleObj name="Equation" r:id="rId17" imgW="1968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32450"/>
                        <a:ext cx="3302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2286000" y="2743200"/>
            <a:ext cx="1101725" cy="914400"/>
            <a:chOff x="1440" y="1728"/>
            <a:chExt cx="694" cy="576"/>
          </a:xfrm>
        </p:grpSpPr>
        <p:sp>
          <p:nvSpPr>
            <p:cNvPr id="36891" name="Line 36"/>
            <p:cNvSpPr>
              <a:spLocks noChangeShapeType="1"/>
            </p:cNvSpPr>
            <p:nvPr/>
          </p:nvSpPr>
          <p:spPr bwMode="auto">
            <a:xfrm flipV="1">
              <a:off x="1440" y="1728"/>
              <a:ext cx="0" cy="57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2" name="Text Box 37"/>
            <p:cNvSpPr txBox="1">
              <a:spLocks noChangeArrowheads="1"/>
            </p:cNvSpPr>
            <p:nvPr/>
          </p:nvSpPr>
          <p:spPr bwMode="auto">
            <a:xfrm>
              <a:off x="1478" y="1829"/>
              <a:ext cx="65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0066"/>
                  </a:solidFill>
                </a:rPr>
                <a:t>Bcos60</a:t>
              </a:r>
              <a:r>
                <a:rPr lang="en-US" sz="2000" baseline="30000">
                  <a:solidFill>
                    <a:srgbClr val="FF0066"/>
                  </a:solidFill>
                  <a:latin typeface="Symbol" pitchFamily="-84" charset="2"/>
                </a:rPr>
                <a:t>o</a:t>
              </a:r>
              <a:endParaRPr lang="en-US" sz="2000" baseline="30000">
                <a:solidFill>
                  <a:srgbClr val="FF0066"/>
                </a:solidFill>
              </a:endParaRP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1143000" y="2293938"/>
            <a:ext cx="1143000" cy="449262"/>
            <a:chOff x="720" y="1445"/>
            <a:chExt cx="720" cy="283"/>
          </a:xfrm>
        </p:grpSpPr>
        <p:sp>
          <p:nvSpPr>
            <p:cNvPr id="36889" name="Line 39"/>
            <p:cNvSpPr>
              <a:spLocks noChangeShapeType="1"/>
            </p:cNvSpPr>
            <p:nvPr/>
          </p:nvSpPr>
          <p:spPr bwMode="auto">
            <a:xfrm>
              <a:off x="720" y="1728"/>
              <a:ext cx="720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90" name="Text Box 40"/>
            <p:cNvSpPr txBox="1">
              <a:spLocks noChangeArrowheads="1"/>
            </p:cNvSpPr>
            <p:nvPr/>
          </p:nvSpPr>
          <p:spPr bwMode="auto">
            <a:xfrm>
              <a:off x="768" y="1445"/>
              <a:ext cx="62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FF0066"/>
                  </a:solidFill>
                </a:rPr>
                <a:t>Bsin60</a:t>
              </a:r>
              <a:r>
                <a:rPr lang="en-US" sz="2000" baseline="30000">
                  <a:solidFill>
                    <a:srgbClr val="FF0066"/>
                  </a:solidFill>
                </a:rPr>
                <a:t>o</a:t>
              </a:r>
            </a:p>
          </p:txBody>
        </p:sp>
      </p:grpSp>
      <p:graphicFrame>
        <p:nvGraphicFramePr>
          <p:cNvPr id="199721" name="Object 10"/>
          <p:cNvGraphicFramePr>
            <a:graphicFrameLocks noChangeAspect="1"/>
          </p:cNvGraphicFramePr>
          <p:nvPr/>
        </p:nvGraphicFramePr>
        <p:xfrm>
          <a:off x="4899025" y="1952625"/>
          <a:ext cx="2709863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5" name="Equation" r:id="rId19" imgW="1701800" imgH="368300" progId="Equation.DSMT4">
                  <p:embed/>
                </p:oleObj>
              </mc:Choice>
              <mc:Fallback>
                <p:oleObj name="Equation" r:id="rId19" imgW="17018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025" y="1952625"/>
                        <a:ext cx="2709863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105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9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790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790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4D243A-1989-E745-880E-0277019D4C3F}" type="slidenum">
              <a:rPr lang="en-US">
                <a:latin typeface="Arial Narrow" pitchFamily="-84" charset="0"/>
              </a:rPr>
              <a:pPr/>
              <a:t>11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00706" name="Rectangle 2"/>
          <p:cNvSpPr>
            <a:spLocks noChangeArrowheads="1"/>
          </p:cNvSpPr>
          <p:nvPr/>
        </p:nvSpPr>
        <p:spPr bwMode="auto">
          <a:xfrm>
            <a:off x="5445125" y="2482850"/>
            <a:ext cx="1717675" cy="5651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5445125" y="1828800"/>
            <a:ext cx="1717675" cy="5778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9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Components and Unit Vectors</a:t>
            </a:r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Coordinate systems are useful in expressing vectors in their components</a:t>
            </a:r>
          </a:p>
        </p:txBody>
      </p:sp>
      <p:graphicFrame>
        <p:nvGraphicFramePr>
          <p:cNvPr id="200710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86400" y="3440113"/>
          <a:ext cx="18288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37" name="Equation" r:id="rId3" imgW="952500" imgH="304800" progId="Equation.DSMT4">
                  <p:embed/>
                </p:oleObj>
              </mc:Choice>
              <mc:Fallback>
                <p:oleObj name="Equation" r:id="rId3" imgW="9525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440113"/>
                        <a:ext cx="1828800" cy="5857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3921125" y="1828800"/>
            <a:ext cx="92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(A</a:t>
            </a:r>
            <a:r>
              <a:rPr lang="en-US" baseline="-25000">
                <a:solidFill>
                  <a:srgbClr val="333399"/>
                </a:solidFill>
                <a:latin typeface="Arial Narrow" pitchFamily="-84" charset="0"/>
              </a:rPr>
              <a:t>x</a:t>
            </a:r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,A</a:t>
            </a:r>
            <a:r>
              <a:rPr lang="en-US" baseline="-25000">
                <a:solidFill>
                  <a:srgbClr val="333399"/>
                </a:solidFill>
                <a:latin typeface="Arial Narrow" pitchFamily="-84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05088" y="2057400"/>
            <a:ext cx="1295400" cy="1447800"/>
            <a:chOff x="1737" y="1440"/>
            <a:chExt cx="816" cy="912"/>
          </a:xfrm>
        </p:grpSpPr>
        <p:sp>
          <p:nvSpPr>
            <p:cNvPr id="37929" name="Line 9"/>
            <p:cNvSpPr>
              <a:spLocks noChangeShapeType="1"/>
            </p:cNvSpPr>
            <p:nvPr/>
          </p:nvSpPr>
          <p:spPr bwMode="auto">
            <a:xfrm flipV="1">
              <a:off x="1737" y="1440"/>
              <a:ext cx="816" cy="912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714" name="Text Box 10"/>
            <p:cNvSpPr txBox="1">
              <a:spLocks noChangeArrowheads="1"/>
            </p:cNvSpPr>
            <p:nvPr/>
          </p:nvSpPr>
          <p:spPr bwMode="auto">
            <a:xfrm>
              <a:off x="2049" y="1536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333399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986088" y="2971800"/>
            <a:ext cx="496887" cy="534988"/>
            <a:chOff x="1977" y="2015"/>
            <a:chExt cx="313" cy="337"/>
          </a:xfrm>
        </p:grpSpPr>
        <p:sp>
          <p:nvSpPr>
            <p:cNvPr id="37927" name="Text Box 12"/>
            <p:cNvSpPr txBox="1">
              <a:spLocks noChangeArrowheads="1"/>
            </p:cNvSpPr>
            <p:nvPr/>
          </p:nvSpPr>
          <p:spPr bwMode="auto">
            <a:xfrm>
              <a:off x="2073" y="2015"/>
              <a:ext cx="21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Symbol" pitchFamily="-84" charset="2"/>
                </a:rPr>
                <a:t>θ</a:t>
              </a:r>
            </a:p>
          </p:txBody>
        </p:sp>
        <p:sp>
          <p:nvSpPr>
            <p:cNvPr id="37928" name="AutoShape 13"/>
            <p:cNvSpPr>
              <a:spLocks noChangeArrowheads="1"/>
            </p:cNvSpPr>
            <p:nvPr/>
          </p:nvSpPr>
          <p:spPr bwMode="auto">
            <a:xfrm rot="-5681994">
              <a:off x="1857" y="2136"/>
              <a:ext cx="336" cy="96"/>
            </a:xfrm>
            <a:prstGeom prst="curvedUpArrow">
              <a:avLst>
                <a:gd name="adj1" fmla="val 70000"/>
                <a:gd name="adj2" fmla="val 140000"/>
                <a:gd name="adj3" fmla="val 33333"/>
              </a:avLst>
            </a:prstGeom>
            <a:solidFill>
              <a:srgbClr val="8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209800" y="1752600"/>
            <a:ext cx="1690688" cy="457200"/>
            <a:chOff x="1488" y="1248"/>
            <a:chExt cx="1065" cy="288"/>
          </a:xfrm>
        </p:grpSpPr>
        <p:sp>
          <p:nvSpPr>
            <p:cNvPr id="37925" name="Line 15"/>
            <p:cNvSpPr>
              <a:spLocks noChangeShapeType="1"/>
            </p:cNvSpPr>
            <p:nvPr/>
          </p:nvSpPr>
          <p:spPr bwMode="auto">
            <a:xfrm rot="-5400000">
              <a:off x="2145" y="1032"/>
              <a:ext cx="0" cy="81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6" name="Text Box 16"/>
            <p:cNvSpPr txBox="1">
              <a:spLocks noChangeArrowheads="1"/>
            </p:cNvSpPr>
            <p:nvPr/>
          </p:nvSpPr>
          <p:spPr bwMode="auto">
            <a:xfrm>
              <a:off x="1488" y="1248"/>
              <a:ext cx="2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Arial Narrow" pitchFamily="-84" charset="0"/>
                </a:rPr>
                <a:t>A</a:t>
              </a:r>
              <a:r>
                <a:rPr lang="en-US" baseline="-25000">
                  <a:solidFill>
                    <a:srgbClr val="333399"/>
                  </a:solidFill>
                  <a:latin typeface="Arial Narrow" pitchFamily="-84" charset="0"/>
                </a:rPr>
                <a:t>y</a:t>
              </a: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733800" y="2082800"/>
            <a:ext cx="434975" cy="1930400"/>
            <a:chOff x="2457" y="1440"/>
            <a:chExt cx="251" cy="1258"/>
          </a:xfrm>
        </p:grpSpPr>
        <p:sp>
          <p:nvSpPr>
            <p:cNvPr id="37923" name="Line 18"/>
            <p:cNvSpPr>
              <a:spLocks noChangeShapeType="1"/>
            </p:cNvSpPr>
            <p:nvPr/>
          </p:nvSpPr>
          <p:spPr bwMode="auto">
            <a:xfrm>
              <a:off x="2553" y="1440"/>
              <a:ext cx="0" cy="91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4" name="Text Box 19"/>
            <p:cNvSpPr txBox="1">
              <a:spLocks noChangeArrowheads="1"/>
            </p:cNvSpPr>
            <p:nvPr/>
          </p:nvSpPr>
          <p:spPr bwMode="auto">
            <a:xfrm>
              <a:off x="2457" y="2400"/>
              <a:ext cx="251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Arial Narrow" pitchFamily="-84" charset="0"/>
                </a:rPr>
                <a:t>A</a:t>
              </a:r>
              <a:r>
                <a:rPr lang="en-US" baseline="-25000">
                  <a:solidFill>
                    <a:srgbClr val="333399"/>
                  </a:solidFill>
                  <a:latin typeface="Arial Narrow" pitchFamily="-84" charset="0"/>
                </a:rPr>
                <a:t>x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219200" y="3276600"/>
            <a:ext cx="3673475" cy="457200"/>
            <a:chOff x="1593" y="2208"/>
            <a:chExt cx="1611" cy="288"/>
          </a:xfrm>
        </p:grpSpPr>
        <p:sp>
          <p:nvSpPr>
            <p:cNvPr id="37921" name="Line 21"/>
            <p:cNvSpPr>
              <a:spLocks noChangeShapeType="1"/>
            </p:cNvSpPr>
            <p:nvPr/>
          </p:nvSpPr>
          <p:spPr bwMode="auto">
            <a:xfrm>
              <a:off x="1593" y="2352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2" name="Text Box 22"/>
            <p:cNvSpPr txBox="1">
              <a:spLocks noChangeArrowheads="1"/>
            </p:cNvSpPr>
            <p:nvPr/>
          </p:nvSpPr>
          <p:spPr bwMode="auto">
            <a:xfrm>
              <a:off x="3068" y="2208"/>
              <a:ext cx="1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Arial Narrow" pitchFamily="-84" charset="0"/>
                </a:rPr>
                <a:t>x</a:t>
              </a:r>
              <a:endParaRPr lang="en-US" baseline="-25000">
                <a:solidFill>
                  <a:srgbClr val="333399"/>
                </a:solidFill>
                <a:latin typeface="Arial Narrow" pitchFamily="-84" charset="0"/>
              </a:endParaRPr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590800" y="1295400"/>
            <a:ext cx="452438" cy="2819400"/>
            <a:chOff x="1737" y="960"/>
            <a:chExt cx="276" cy="1536"/>
          </a:xfrm>
        </p:grpSpPr>
        <p:sp>
          <p:nvSpPr>
            <p:cNvPr id="37919" name="Line 24"/>
            <p:cNvSpPr>
              <a:spLocks noChangeShapeType="1"/>
            </p:cNvSpPr>
            <p:nvPr/>
          </p:nvSpPr>
          <p:spPr bwMode="auto">
            <a:xfrm rot="-5400000">
              <a:off x="1017" y="1776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0" name="Text Box 25"/>
            <p:cNvSpPr txBox="1">
              <a:spLocks noChangeArrowheads="1"/>
            </p:cNvSpPr>
            <p:nvPr/>
          </p:nvSpPr>
          <p:spPr bwMode="auto">
            <a:xfrm>
              <a:off x="1824" y="960"/>
              <a:ext cx="189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Arial Narrow" pitchFamily="-84" charset="0"/>
                </a:rPr>
                <a:t>y</a:t>
              </a:r>
              <a:endParaRPr lang="en-US" baseline="-25000">
                <a:solidFill>
                  <a:srgbClr val="333399"/>
                </a:solidFill>
                <a:latin typeface="Arial Narrow" pitchFamily="-84" charset="0"/>
              </a:endParaRPr>
            </a:p>
          </p:txBody>
        </p:sp>
      </p:grpSp>
      <p:graphicFrame>
        <p:nvGraphicFramePr>
          <p:cNvPr id="200730" name="Object 3"/>
          <p:cNvGraphicFramePr>
            <a:graphicFrameLocks noChangeAspect="1"/>
          </p:cNvGraphicFramePr>
          <p:nvPr/>
        </p:nvGraphicFramePr>
        <p:xfrm>
          <a:off x="5430838" y="1873250"/>
          <a:ext cx="66516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38" name="Equation" r:id="rId5" imgW="317160" imgH="228600" progId="Equation.DSMT4">
                  <p:embed/>
                </p:oleObj>
              </mc:Choice>
              <mc:Fallback>
                <p:oleObj name="Equation" r:id="rId5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8" y="1873250"/>
                        <a:ext cx="66516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31" name="Object 4"/>
          <p:cNvGraphicFramePr>
            <a:graphicFrameLocks noChangeAspect="1"/>
          </p:cNvGraphicFramePr>
          <p:nvPr/>
        </p:nvGraphicFramePr>
        <p:xfrm>
          <a:off x="1371600" y="4445000"/>
          <a:ext cx="8699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39" name="Equation" r:id="rId7" imgW="317500" imgH="368300" progId="Equation.DSMT4">
                  <p:embed/>
                </p:oleObj>
              </mc:Choice>
              <mc:Fallback>
                <p:oleObj name="Equation" r:id="rId7" imgW="317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445000"/>
                        <a:ext cx="8699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2" name="Text Box 28"/>
          <p:cNvSpPr txBox="1">
            <a:spLocks noChangeArrowheads="1"/>
          </p:cNvSpPr>
          <p:nvPr/>
        </p:nvSpPr>
        <p:spPr bwMode="auto">
          <a:xfrm>
            <a:off x="7243763" y="1797050"/>
            <a:ext cx="159543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600">
                <a:solidFill>
                  <a:schemeClr val="accent2"/>
                </a:solidFill>
                <a:latin typeface="Arial Narrow" pitchFamily="-84" charset="0"/>
              </a:rPr>
              <a:t>}</a:t>
            </a:r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Components</a:t>
            </a:r>
            <a:endParaRPr lang="en-US" sz="660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00733" name="Text Box 29"/>
          <p:cNvSpPr txBox="1">
            <a:spLocks noChangeArrowheads="1"/>
          </p:cNvSpPr>
          <p:nvPr/>
        </p:nvSpPr>
        <p:spPr bwMode="auto">
          <a:xfrm>
            <a:off x="3200400" y="1524000"/>
            <a:ext cx="71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(+,+)</a:t>
            </a:r>
          </a:p>
        </p:txBody>
      </p:sp>
      <p:sp>
        <p:nvSpPr>
          <p:cNvPr id="200734" name="Text Box 30"/>
          <p:cNvSpPr txBox="1">
            <a:spLocks noChangeArrowheads="1"/>
          </p:cNvSpPr>
          <p:nvPr/>
        </p:nvSpPr>
        <p:spPr bwMode="auto">
          <a:xfrm>
            <a:off x="1676400" y="25146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(-,+)</a:t>
            </a:r>
          </a:p>
        </p:txBody>
      </p:sp>
      <p:sp>
        <p:nvSpPr>
          <p:cNvPr id="200735" name="Text Box 31"/>
          <p:cNvSpPr txBox="1">
            <a:spLocks noChangeArrowheads="1"/>
          </p:cNvSpPr>
          <p:nvPr/>
        </p:nvSpPr>
        <p:spPr bwMode="auto">
          <a:xfrm>
            <a:off x="1638300" y="3505200"/>
            <a:ext cx="58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(-,-)</a:t>
            </a:r>
          </a:p>
        </p:txBody>
      </p:sp>
      <p:sp>
        <p:nvSpPr>
          <p:cNvPr id="200736" name="Text Box 32"/>
          <p:cNvSpPr txBox="1">
            <a:spLocks noChangeArrowheads="1"/>
          </p:cNvSpPr>
          <p:nvPr/>
        </p:nvSpPr>
        <p:spPr bwMode="auto">
          <a:xfrm>
            <a:off x="2768600" y="35052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(+,-)</a:t>
            </a:r>
          </a:p>
        </p:txBody>
      </p:sp>
      <p:graphicFrame>
        <p:nvGraphicFramePr>
          <p:cNvPr id="200737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10200" y="2490788"/>
          <a:ext cx="762000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40" name="Equation" r:id="rId9" imgW="330120" imgH="241200" progId="Equation.DSMT4">
                  <p:embed/>
                </p:oleObj>
              </mc:Choice>
              <mc:Fallback>
                <p:oleObj name="Equation" r:id="rId9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490788"/>
                        <a:ext cx="762000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8" name="Text Box 34"/>
          <p:cNvSpPr txBox="1">
            <a:spLocks noChangeArrowheads="1"/>
          </p:cNvSpPr>
          <p:nvPr/>
        </p:nvSpPr>
        <p:spPr bwMode="auto">
          <a:xfrm>
            <a:off x="7391400" y="3352800"/>
            <a:ext cx="1751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chemeClr val="accent2"/>
                </a:solidFill>
                <a:latin typeface="Arial Narrow" pitchFamily="-84" charset="0"/>
              </a:rPr>
              <a:t>}</a:t>
            </a: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 Magnitude</a:t>
            </a:r>
          </a:p>
        </p:txBody>
      </p:sp>
      <p:graphicFrame>
        <p:nvGraphicFramePr>
          <p:cNvPr id="200739" name="Object 6"/>
          <p:cNvGraphicFramePr>
            <a:graphicFrameLocks noChangeAspect="1"/>
          </p:cNvGraphicFramePr>
          <p:nvPr/>
        </p:nvGraphicFramePr>
        <p:xfrm>
          <a:off x="2066925" y="4373563"/>
          <a:ext cx="42132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41" name="Equation" r:id="rId11" imgW="1536700" imgH="482600" progId="Equation.DSMT4">
                  <p:embed/>
                </p:oleObj>
              </mc:Choice>
              <mc:Fallback>
                <p:oleObj name="Equation" r:id="rId11" imgW="15367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25" y="4373563"/>
                        <a:ext cx="421322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0" name="Object 7"/>
          <p:cNvGraphicFramePr>
            <a:graphicFrameLocks noChangeAspect="1"/>
          </p:cNvGraphicFramePr>
          <p:nvPr/>
        </p:nvGraphicFramePr>
        <p:xfrm>
          <a:off x="1812925" y="5302250"/>
          <a:ext cx="4002088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42" name="Equation" r:id="rId13" imgW="1460500" imgH="444500" progId="Equation.DSMT4">
                  <p:embed/>
                </p:oleObj>
              </mc:Choice>
              <mc:Fallback>
                <p:oleObj name="Equation" r:id="rId13" imgW="1460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925" y="5302250"/>
                        <a:ext cx="4002088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1" name="Object 8"/>
          <p:cNvGraphicFramePr>
            <a:graphicFrameLocks noChangeAspect="1"/>
          </p:cNvGraphicFramePr>
          <p:nvPr/>
        </p:nvGraphicFramePr>
        <p:xfrm>
          <a:off x="6064250" y="5405438"/>
          <a:ext cx="8699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43" name="Equation" r:id="rId15" imgW="317500" imgH="368300" progId="Equation.DSMT4">
                  <p:embed/>
                </p:oleObj>
              </mc:Choice>
              <mc:Fallback>
                <p:oleObj name="Equation" r:id="rId15" imgW="317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0" y="5405438"/>
                        <a:ext cx="86995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2" name="Object 9"/>
          <p:cNvGraphicFramePr>
            <a:graphicFrameLocks noChangeAspect="1"/>
          </p:cNvGraphicFramePr>
          <p:nvPr/>
        </p:nvGraphicFramePr>
        <p:xfrm>
          <a:off x="6073775" y="1849438"/>
          <a:ext cx="10890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44" name="Equation" r:id="rId17" imgW="520700" imgH="368300" progId="Equation.DSMT4">
                  <p:embed/>
                </p:oleObj>
              </mc:Choice>
              <mc:Fallback>
                <p:oleObj name="Equation" r:id="rId17" imgW="5207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3775" y="1849438"/>
                        <a:ext cx="1089025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743" name="Object 10"/>
          <p:cNvGraphicFramePr>
            <a:graphicFrameLocks noChangeAspect="1"/>
          </p:cNvGraphicFramePr>
          <p:nvPr/>
        </p:nvGraphicFramePr>
        <p:xfrm>
          <a:off x="6186488" y="2481263"/>
          <a:ext cx="1052512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45" name="Equation" r:id="rId19" imgW="495300" imgH="368300" progId="Equation.DSMT4">
                  <p:embed/>
                </p:oleObj>
              </mc:Choice>
              <mc:Fallback>
                <p:oleObj name="Equation" r:id="rId19" imgW="4953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2481263"/>
                        <a:ext cx="1052512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864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892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89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0976E2-77AE-8C40-B6CC-8B7B8F334793}" type="slidenum">
              <a:rPr lang="en-US">
                <a:latin typeface="Arial Narrow" pitchFamily="-84" charset="0"/>
              </a:rPr>
              <a:pPr/>
              <a:t>12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01730" name="Rectangle 2"/>
          <p:cNvSpPr>
            <a:spLocks noChangeArrowheads="1"/>
          </p:cNvSpPr>
          <p:nvPr/>
        </p:nvSpPr>
        <p:spPr bwMode="auto">
          <a:xfrm>
            <a:off x="3505200" y="4876800"/>
            <a:ext cx="5334000" cy="6858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92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b="1">
                <a:ea typeface="ＭＳ Ｐゴシック" pitchFamily="-84" charset="-128"/>
                <a:cs typeface="ＭＳ Ｐゴシック" pitchFamily="-84" charset="-128"/>
              </a:rPr>
              <a:t>Unit Vectors</a:t>
            </a:r>
          </a:p>
        </p:txBody>
      </p:sp>
      <p:sp>
        <p:nvSpPr>
          <p:cNvPr id="2017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458200" cy="4114800"/>
          </a:xfrm>
        </p:spPr>
        <p:txBody>
          <a:bodyPr/>
          <a:lstStyle/>
          <a:p>
            <a:r>
              <a:rPr lang="en-US" sz="3600">
                <a:ea typeface="ＭＳ Ｐゴシック" pitchFamily="-84" charset="-128"/>
                <a:cs typeface="ＭＳ Ｐゴシック" pitchFamily="-84" charset="-128"/>
              </a:rPr>
              <a:t>Unit vectors are the ones that tells us the directions of the components</a:t>
            </a:r>
          </a:p>
          <a:p>
            <a:r>
              <a:rPr lang="en-US" sz="3600" b="1" u="sng">
                <a:solidFill>
                  <a:srgbClr val="990000"/>
                </a:solidFill>
                <a:ea typeface="ＭＳ Ｐゴシック" pitchFamily="-84" charset="-128"/>
                <a:cs typeface="ＭＳ Ｐゴシック" pitchFamily="-84" charset="-128"/>
              </a:rPr>
              <a:t>Dimensionless</a:t>
            </a:r>
            <a:r>
              <a:rPr lang="en-US" sz="360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r>
              <a:rPr lang="en-US" sz="3600" b="1" u="sng">
                <a:solidFill>
                  <a:srgbClr val="990000"/>
                </a:solidFill>
                <a:ea typeface="ＭＳ Ｐゴシック" pitchFamily="-84" charset="-128"/>
                <a:cs typeface="ＭＳ Ｐゴシック" pitchFamily="-84" charset="-128"/>
              </a:rPr>
              <a:t>Magnitudes these vectors are exactly 1</a:t>
            </a:r>
          </a:p>
          <a:p>
            <a:r>
              <a:rPr lang="en-US" sz="360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Unit vectors are usually expressed in </a:t>
            </a:r>
            <a:r>
              <a:rPr lang="en-US" sz="3600" b="1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i, j, k </a:t>
            </a:r>
            <a:r>
              <a:rPr lang="en-US" sz="3600">
                <a:solidFill>
                  <a:srgbClr val="003300"/>
                </a:solidFill>
                <a:ea typeface="ＭＳ Ｐゴシック" pitchFamily="-84" charset="-128"/>
                <a:cs typeface="ＭＳ Ｐゴシック" pitchFamily="-84" charset="-128"/>
              </a:rPr>
              <a:t>or</a:t>
            </a:r>
          </a:p>
        </p:txBody>
      </p:sp>
      <p:graphicFrame>
        <p:nvGraphicFramePr>
          <p:cNvPr id="201733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985838" y="3933825"/>
          <a:ext cx="922337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87" name="Equation" r:id="rId3" imgW="419100" imgH="279400" progId="Equation.DSMT4">
                  <p:embed/>
                </p:oleObj>
              </mc:Choice>
              <mc:Fallback>
                <p:oleObj name="Equation" r:id="rId3" imgW="419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838" y="3933825"/>
                        <a:ext cx="922337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4" name="Object 3"/>
          <p:cNvGraphicFramePr>
            <a:graphicFrameLocks noChangeAspect="1"/>
          </p:cNvGraphicFramePr>
          <p:nvPr/>
        </p:nvGraphicFramePr>
        <p:xfrm>
          <a:off x="3554413" y="4876800"/>
          <a:ext cx="6524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88" name="Equation" r:id="rId5" imgW="279400" imgH="241300" progId="Equation.DSMT4">
                  <p:embed/>
                </p:oleObj>
              </mc:Choice>
              <mc:Fallback>
                <p:oleObj name="Equation" r:id="rId5" imgW="279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4876800"/>
                        <a:ext cx="652462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609600" y="4800600"/>
            <a:ext cx="26670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So a vector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A</a:t>
            </a:r>
            <a:r>
              <a:rPr 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can be expressed as</a:t>
            </a:r>
          </a:p>
        </p:txBody>
      </p:sp>
      <p:graphicFrame>
        <p:nvGraphicFramePr>
          <p:cNvPr id="201736" name="Object 4"/>
          <p:cNvGraphicFramePr>
            <a:graphicFrameLocks noChangeAspect="1"/>
          </p:cNvGraphicFramePr>
          <p:nvPr/>
        </p:nvGraphicFramePr>
        <p:xfrm>
          <a:off x="4876800" y="4997450"/>
          <a:ext cx="68103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89" name="Equation" r:id="rId7" imgW="291960" imgH="241200" progId="Equation.DSMT4">
                  <p:embed/>
                </p:oleObj>
              </mc:Choice>
              <mc:Fallback>
                <p:oleObj name="Equation" r:id="rId7" imgW="291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997450"/>
                        <a:ext cx="681038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319633"/>
              </p:ext>
            </p:extLst>
          </p:nvPr>
        </p:nvGraphicFramePr>
        <p:xfrm>
          <a:off x="5559425" y="4878388"/>
          <a:ext cx="192563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90" name="Equation" r:id="rId9" imgW="825500" imgH="355600" progId="Equation.DSMT4">
                  <p:embed/>
                </p:oleObj>
              </mc:Choice>
              <mc:Fallback>
                <p:oleObj name="Equation" r:id="rId9" imgW="825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9425" y="4878388"/>
                        <a:ext cx="1925638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8" name="Object 6"/>
          <p:cNvGraphicFramePr>
            <a:graphicFrameLocks noChangeAspect="1"/>
          </p:cNvGraphicFramePr>
          <p:nvPr/>
        </p:nvGraphicFramePr>
        <p:xfrm>
          <a:off x="7467600" y="4867275"/>
          <a:ext cx="11541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91" name="Equation" r:id="rId11" imgW="495300" imgH="368300" progId="Equation.DSMT4">
                  <p:embed/>
                </p:oleObj>
              </mc:Choice>
              <mc:Fallback>
                <p:oleObj name="Equation" r:id="rId11" imgW="4953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867275"/>
                        <a:ext cx="11541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39" name="Object 7"/>
          <p:cNvGraphicFramePr>
            <a:graphicFrameLocks noChangeAspect="1"/>
          </p:cNvGraphicFramePr>
          <p:nvPr/>
        </p:nvGraphicFramePr>
        <p:xfrm>
          <a:off x="4114800" y="5011738"/>
          <a:ext cx="9175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92" name="Equation" r:id="rId13" imgW="393480" imgH="228600" progId="Equation.DSMT4">
                  <p:embed/>
                </p:oleObj>
              </mc:Choice>
              <mc:Fallback>
                <p:oleObj name="Equation" r:id="rId13" imgW="393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011738"/>
                        <a:ext cx="9175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704925"/>
              </p:ext>
            </p:extLst>
          </p:nvPr>
        </p:nvGraphicFramePr>
        <p:xfrm>
          <a:off x="6929438" y="4960938"/>
          <a:ext cx="29686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93" name="Equation" r:id="rId15" imgW="127000" imgH="228600" progId="Equation.DSMT4">
                  <p:embed/>
                </p:oleObj>
              </mc:Choice>
              <mc:Fallback>
                <p:oleObj name="Equation" r:id="rId15" imgW="1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9438" y="4960938"/>
                        <a:ext cx="29686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000164"/>
              </p:ext>
            </p:extLst>
          </p:nvPr>
        </p:nvGraphicFramePr>
        <p:xfrm>
          <a:off x="4481513" y="5011738"/>
          <a:ext cx="2952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94" name="Equation" r:id="rId17" imgW="127000" imgH="228600" progId="Equation.DSMT4">
                  <p:embed/>
                </p:oleObj>
              </mc:Choice>
              <mc:Fallback>
                <p:oleObj name="Equation" r:id="rId17" imgW="1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1513" y="5011738"/>
                        <a:ext cx="2952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177288"/>
              </p:ext>
            </p:extLst>
          </p:nvPr>
        </p:nvGraphicFramePr>
        <p:xfrm>
          <a:off x="5195888" y="4972050"/>
          <a:ext cx="2968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95" name="Equation" r:id="rId18" imgW="127000" imgH="266700" progId="Equation.DSMT4">
                  <p:embed/>
                </p:oleObj>
              </mc:Choice>
              <mc:Fallback>
                <p:oleObj name="Equation" r:id="rId18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4972050"/>
                        <a:ext cx="296862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7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269954"/>
              </p:ext>
            </p:extLst>
          </p:nvPr>
        </p:nvGraphicFramePr>
        <p:xfrm>
          <a:off x="8472488" y="4914900"/>
          <a:ext cx="2952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96" name="Equation" r:id="rId20" imgW="127000" imgH="266700" progId="Equation.DSMT4">
                  <p:embed/>
                </p:oleObj>
              </mc:Choice>
              <mc:Fallback>
                <p:oleObj name="Equation" r:id="rId20" imgW="1270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488" y="4914900"/>
                        <a:ext cx="295275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0593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996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9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A85F4D-0AC2-B34D-904D-D4346D335D79}" type="slidenum">
              <a:rPr lang="en-US">
                <a:latin typeface="Arial Narrow" pitchFamily="-84" charset="0"/>
              </a:rPr>
              <a:pPr/>
              <a:t>13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99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Examples of Vector Operations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457200" y="685800"/>
            <a:ext cx="8001000" cy="45561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vector which is the sum of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A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B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-4.0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</a:t>
            </a:r>
          </a:p>
        </p:txBody>
      </p:sp>
      <p:graphicFrame>
        <p:nvGraphicFramePr>
          <p:cNvPr id="202756" name="Object 2"/>
          <p:cNvGraphicFramePr>
            <a:graphicFrameLocks noChangeAspect="1"/>
          </p:cNvGraphicFramePr>
          <p:nvPr/>
        </p:nvGraphicFramePr>
        <p:xfrm>
          <a:off x="685800" y="1247775"/>
          <a:ext cx="4476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73" name="Equation" r:id="rId3" imgW="279400" imgH="241300" progId="Equation.DSMT4">
                  <p:embed/>
                </p:oleObj>
              </mc:Choice>
              <mc:Fallback>
                <p:oleObj name="Equation" r:id="rId3" imgW="279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47775"/>
                        <a:ext cx="4476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762000" y="3476625"/>
            <a:ext cx="71628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Find the resultant displacement of three consecutive displacements: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1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+30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+12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)cm,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2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=(23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+14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-5.0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k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)cm, and 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d</a:t>
            </a:r>
            <a:r>
              <a:rPr lang="en-US" sz="2200" b="1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3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=(-13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+15</a:t>
            </a:r>
            <a:r>
              <a:rPr lang="en-US" sz="2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)cm</a:t>
            </a:r>
          </a:p>
        </p:txBody>
      </p:sp>
      <p:graphicFrame>
        <p:nvGraphicFramePr>
          <p:cNvPr id="202758" name="Object 3"/>
          <p:cNvGraphicFramePr>
            <a:graphicFrameLocks noChangeAspect="1"/>
          </p:cNvGraphicFramePr>
          <p:nvPr/>
        </p:nvGraphicFramePr>
        <p:xfrm>
          <a:off x="2616200" y="5456238"/>
          <a:ext cx="62388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74" name="Equation" r:id="rId5" imgW="342900" imgH="368300" progId="Equation.DSMT4">
                  <p:embed/>
                </p:oleObj>
              </mc:Choice>
              <mc:Fallback>
                <p:oleObj name="Equation" r:id="rId5" imgW="3429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5456238"/>
                        <a:ext cx="623888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59" name="Line 7"/>
          <p:cNvSpPr>
            <a:spLocks noChangeShapeType="1"/>
          </p:cNvSpPr>
          <p:nvPr/>
        </p:nvSpPr>
        <p:spPr bwMode="auto">
          <a:xfrm>
            <a:off x="304800" y="3352800"/>
            <a:ext cx="84582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02760" name="Object 4"/>
          <p:cNvGraphicFramePr>
            <a:graphicFrameLocks noChangeAspect="1"/>
          </p:cNvGraphicFramePr>
          <p:nvPr/>
        </p:nvGraphicFramePr>
        <p:xfrm>
          <a:off x="1001713" y="2174875"/>
          <a:ext cx="59848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75" name="Equation" r:id="rId7" imgW="317500" imgH="368300" progId="Equation.DSMT4">
                  <p:embed/>
                </p:oleObj>
              </mc:Choice>
              <mc:Fallback>
                <p:oleObj name="Equation" r:id="rId7" imgW="317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2174875"/>
                        <a:ext cx="598487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1" name="Object 5"/>
          <p:cNvGraphicFramePr>
            <a:graphicFrameLocks noChangeAspect="1"/>
          </p:cNvGraphicFramePr>
          <p:nvPr/>
        </p:nvGraphicFramePr>
        <p:xfrm>
          <a:off x="593725" y="4314825"/>
          <a:ext cx="70802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76" name="Equation" r:id="rId9" imgW="292100" imgH="241300" progId="Equation.DSMT4">
                  <p:embed/>
                </p:oleObj>
              </mc:Choice>
              <mc:Fallback>
                <p:oleObj name="Equation" r:id="rId9" imgW="292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" y="4314825"/>
                        <a:ext cx="70802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2" name="Object 6"/>
          <p:cNvGraphicFramePr>
            <a:graphicFrameLocks noChangeAspect="1"/>
          </p:cNvGraphicFramePr>
          <p:nvPr/>
        </p:nvGraphicFramePr>
        <p:xfrm>
          <a:off x="4648200" y="2551113"/>
          <a:ext cx="525463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77" name="Equation" r:id="rId11" imgW="254000" imgH="177800" progId="Equation.DSMT4">
                  <p:embed/>
                </p:oleObj>
              </mc:Choice>
              <mc:Fallback>
                <p:oleObj name="Equation" r:id="rId11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51113"/>
                        <a:ext cx="525463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3" name="Object 7"/>
          <p:cNvGraphicFramePr>
            <a:graphicFrameLocks noChangeAspect="1"/>
          </p:cNvGraphicFramePr>
          <p:nvPr/>
        </p:nvGraphicFramePr>
        <p:xfrm>
          <a:off x="1905000" y="1190625"/>
          <a:ext cx="32766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78" name="Equation" r:id="rId13" imgW="1714500" imgH="368300" progId="Equation.DSMT4">
                  <p:embed/>
                </p:oleObj>
              </mc:Choice>
              <mc:Fallback>
                <p:oleObj name="Equation" r:id="rId13" imgW="17145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190625"/>
                        <a:ext cx="327660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4" name="Object 8"/>
          <p:cNvGraphicFramePr>
            <a:graphicFrameLocks noChangeAspect="1"/>
          </p:cNvGraphicFramePr>
          <p:nvPr/>
        </p:nvGraphicFramePr>
        <p:xfrm>
          <a:off x="1676400" y="1601788"/>
          <a:ext cx="1500188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79" name="Equation" r:id="rId15" imgW="876300" imgH="317500" progId="Equation.DSMT4">
                  <p:embed/>
                </p:oleObj>
              </mc:Choice>
              <mc:Fallback>
                <p:oleObj name="Equation" r:id="rId15" imgW="8763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1788"/>
                        <a:ext cx="1500188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5" name="Object 9"/>
          <p:cNvGraphicFramePr>
            <a:graphicFrameLocks noChangeAspect="1"/>
          </p:cNvGraphicFramePr>
          <p:nvPr/>
        </p:nvGraphicFramePr>
        <p:xfrm>
          <a:off x="5257800" y="2324100"/>
          <a:ext cx="13716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80" name="Equation" r:id="rId17" imgW="673100" imgH="482600" progId="Equation.DSMT4">
                  <p:embed/>
                </p:oleObj>
              </mc:Choice>
              <mc:Fallback>
                <p:oleObj name="Equation" r:id="rId17" imgW="6731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324100"/>
                        <a:ext cx="1371600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6" name="Object 10"/>
          <p:cNvGraphicFramePr>
            <a:graphicFrameLocks noChangeAspect="1"/>
          </p:cNvGraphicFramePr>
          <p:nvPr/>
        </p:nvGraphicFramePr>
        <p:xfrm>
          <a:off x="6629400" y="2357438"/>
          <a:ext cx="18288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81" name="Equation" r:id="rId19" imgW="1104900" imgH="419100" progId="Equation.DSMT4">
                  <p:embed/>
                </p:oleObj>
              </mc:Choice>
              <mc:Fallback>
                <p:oleObj name="Equation" r:id="rId19" imgW="1104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357438"/>
                        <a:ext cx="18288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7" name="Object 11"/>
          <p:cNvGraphicFramePr>
            <a:graphicFrameLocks noChangeAspect="1"/>
          </p:cNvGraphicFramePr>
          <p:nvPr/>
        </p:nvGraphicFramePr>
        <p:xfrm>
          <a:off x="850900" y="4911725"/>
          <a:ext cx="20574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82" name="Equation" r:id="rId21" imgW="1054100" imgH="317500" progId="Equation.DSMT4">
                  <p:embed/>
                </p:oleObj>
              </mc:Choice>
              <mc:Fallback>
                <p:oleObj name="Equation" r:id="rId21" imgW="10541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4911725"/>
                        <a:ext cx="20574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691743"/>
              </p:ext>
            </p:extLst>
          </p:nvPr>
        </p:nvGraphicFramePr>
        <p:xfrm>
          <a:off x="6503988" y="4964113"/>
          <a:ext cx="6588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83" name="Equation" r:id="rId23" imgW="381000" imgH="228600" progId="Equation.DSMT4">
                  <p:embed/>
                </p:oleObj>
              </mc:Choice>
              <mc:Fallback>
                <p:oleObj name="Equation" r:id="rId23" imgW="38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988" y="4964113"/>
                        <a:ext cx="658812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69" name="Object 13"/>
          <p:cNvGraphicFramePr>
            <a:graphicFrameLocks noChangeAspect="1"/>
          </p:cNvGraphicFramePr>
          <p:nvPr/>
        </p:nvGraphicFramePr>
        <p:xfrm>
          <a:off x="1285875" y="4316413"/>
          <a:ext cx="13906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84" name="Equation" r:id="rId25" imgW="901700" imgH="254000" progId="Equation.DSMT4">
                  <p:embed/>
                </p:oleObj>
              </mc:Choice>
              <mc:Fallback>
                <p:oleObj name="Equation" r:id="rId25" imgW="901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4316413"/>
                        <a:ext cx="13906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0" name="Object 14"/>
          <p:cNvGraphicFramePr>
            <a:graphicFrameLocks noChangeAspect="1"/>
          </p:cNvGraphicFramePr>
          <p:nvPr/>
        </p:nvGraphicFramePr>
        <p:xfrm>
          <a:off x="2703513" y="4344988"/>
          <a:ext cx="5110162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85" name="Equation" r:id="rId27" imgW="3187700" imgH="368300" progId="Equation.DSMT4">
                  <p:embed/>
                </p:oleObj>
              </mc:Choice>
              <mc:Fallback>
                <p:oleObj name="Equation" r:id="rId27" imgW="31877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3" y="4344988"/>
                        <a:ext cx="5110162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1" name="Object 15"/>
          <p:cNvGraphicFramePr>
            <a:graphicFrameLocks noChangeAspect="1"/>
          </p:cNvGraphicFramePr>
          <p:nvPr/>
        </p:nvGraphicFramePr>
        <p:xfrm>
          <a:off x="3259138" y="5449888"/>
          <a:ext cx="281305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86" name="Equation" r:id="rId29" imgW="1562100" imgH="368300" progId="Equation.DSMT4">
                  <p:embed/>
                </p:oleObj>
              </mc:Choice>
              <mc:Fallback>
                <p:oleObj name="Equation" r:id="rId29" imgW="15621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5449888"/>
                        <a:ext cx="281305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2" name="Object 16"/>
          <p:cNvGraphicFramePr>
            <a:graphicFrameLocks noChangeAspect="1"/>
          </p:cNvGraphicFramePr>
          <p:nvPr/>
        </p:nvGraphicFramePr>
        <p:xfrm>
          <a:off x="6080125" y="5700713"/>
          <a:ext cx="8540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87" name="Equation" r:id="rId31" imgW="469900" imgH="203200" progId="Equation.DSMT4">
                  <p:embed/>
                </p:oleObj>
              </mc:Choice>
              <mc:Fallback>
                <p:oleObj name="Equation" r:id="rId31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25" y="5700713"/>
                        <a:ext cx="8540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3" name="Object 17"/>
          <p:cNvGraphicFramePr>
            <a:graphicFrameLocks noChangeAspect="1"/>
          </p:cNvGraphicFramePr>
          <p:nvPr/>
        </p:nvGraphicFramePr>
        <p:xfrm>
          <a:off x="1609725" y="2174875"/>
          <a:ext cx="220027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88" name="Equation" r:id="rId33" imgW="1117600" imgH="368300" progId="Equation.DSMT4">
                  <p:embed/>
                </p:oleObj>
              </mc:Choice>
              <mc:Fallback>
                <p:oleObj name="Equation" r:id="rId33" imgW="11176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725" y="2174875"/>
                        <a:ext cx="220027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4" name="Object 18"/>
          <p:cNvGraphicFramePr>
            <a:graphicFrameLocks noChangeAspect="1"/>
          </p:cNvGraphicFramePr>
          <p:nvPr/>
        </p:nvGraphicFramePr>
        <p:xfrm>
          <a:off x="1374775" y="2795588"/>
          <a:ext cx="31210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89" name="Equation" r:id="rId35" imgW="1752600" imgH="266700" progId="Equation.DSMT4">
                  <p:embed/>
                </p:oleObj>
              </mc:Choice>
              <mc:Fallback>
                <p:oleObj name="Equation" r:id="rId35" imgW="1752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2795588"/>
                        <a:ext cx="31210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5" name="Object 19"/>
          <p:cNvGraphicFramePr>
            <a:graphicFrameLocks noChangeAspect="1"/>
          </p:cNvGraphicFramePr>
          <p:nvPr/>
        </p:nvGraphicFramePr>
        <p:xfrm>
          <a:off x="3200400" y="1600200"/>
          <a:ext cx="16002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90" name="Equation" r:id="rId37" imgW="876300" imgH="317500" progId="Equation.DSMT4">
                  <p:embed/>
                </p:oleObj>
              </mc:Choice>
              <mc:Fallback>
                <p:oleObj name="Equation" r:id="rId37" imgW="8763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600200"/>
                        <a:ext cx="160020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6" name="Object 20"/>
          <p:cNvGraphicFramePr>
            <a:graphicFrameLocks noChangeAspect="1"/>
          </p:cNvGraphicFramePr>
          <p:nvPr/>
        </p:nvGraphicFramePr>
        <p:xfrm>
          <a:off x="4876800" y="1574800"/>
          <a:ext cx="7921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91" name="Equation" r:id="rId39" imgW="419100" imgH="254000" progId="Equation.DSMT4">
                  <p:embed/>
                </p:oleObj>
              </mc:Choice>
              <mc:Fallback>
                <p:oleObj name="Equation" r:id="rId39" imgW="419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574800"/>
                        <a:ext cx="79216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7" name="Object 21"/>
          <p:cNvGraphicFramePr>
            <a:graphicFrameLocks noChangeAspect="1"/>
          </p:cNvGraphicFramePr>
          <p:nvPr/>
        </p:nvGraphicFramePr>
        <p:xfrm>
          <a:off x="5802313" y="1562100"/>
          <a:ext cx="119538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92" name="Equation" r:id="rId41" imgW="635000" imgH="317500" progId="Equation.DSMT4">
                  <p:embed/>
                </p:oleObj>
              </mc:Choice>
              <mc:Fallback>
                <p:oleObj name="Equation" r:id="rId41" imgW="6350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313" y="1562100"/>
                        <a:ext cx="119538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8" name="Object 22"/>
          <p:cNvGraphicFramePr>
            <a:graphicFrameLocks noChangeAspect="1"/>
          </p:cNvGraphicFramePr>
          <p:nvPr/>
        </p:nvGraphicFramePr>
        <p:xfrm>
          <a:off x="1082675" y="1252538"/>
          <a:ext cx="8334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93" name="Equation" r:id="rId43" imgW="520700" imgH="241300" progId="Equation.DSMT4">
                  <p:embed/>
                </p:oleObj>
              </mc:Choice>
              <mc:Fallback>
                <p:oleObj name="Equation" r:id="rId43" imgW="520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1252538"/>
                        <a:ext cx="8334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79" name="Object 23"/>
          <p:cNvGraphicFramePr>
            <a:graphicFrameLocks noChangeAspect="1"/>
          </p:cNvGraphicFramePr>
          <p:nvPr/>
        </p:nvGraphicFramePr>
        <p:xfrm>
          <a:off x="2805113" y="4911725"/>
          <a:ext cx="20843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94" name="Equation" r:id="rId45" imgW="1066800" imgH="317500" progId="Equation.DSMT4">
                  <p:embed/>
                </p:oleObj>
              </mc:Choice>
              <mc:Fallback>
                <p:oleObj name="Equation" r:id="rId45" imgW="10668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113" y="4911725"/>
                        <a:ext cx="208438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0" name="Object 24"/>
          <p:cNvGraphicFramePr>
            <a:graphicFrameLocks noChangeAspect="1"/>
          </p:cNvGraphicFramePr>
          <p:nvPr/>
        </p:nvGraphicFramePr>
        <p:xfrm>
          <a:off x="4911725" y="4911725"/>
          <a:ext cx="16129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95" name="Equation" r:id="rId47" imgW="825500" imgH="317500" progId="Equation.DSMT4">
                  <p:embed/>
                </p:oleObj>
              </mc:Choice>
              <mc:Fallback>
                <p:oleObj name="Equation" r:id="rId47" imgW="8255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725" y="4911725"/>
                        <a:ext cx="16129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1" name="Object 25"/>
          <p:cNvGraphicFramePr>
            <a:graphicFrameLocks noChangeAspect="1"/>
          </p:cNvGraphicFramePr>
          <p:nvPr/>
        </p:nvGraphicFramePr>
        <p:xfrm>
          <a:off x="7158038" y="4918075"/>
          <a:ext cx="6143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96" name="Equation" r:id="rId49" imgW="355600" imgH="279400" progId="Equation.DSMT4">
                  <p:embed/>
                </p:oleObj>
              </mc:Choice>
              <mc:Fallback>
                <p:oleObj name="Equation" r:id="rId49" imgW="355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038" y="4918075"/>
                        <a:ext cx="61436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782" name="Object 26"/>
          <p:cNvGraphicFramePr>
            <a:graphicFrameLocks noChangeAspect="1"/>
          </p:cNvGraphicFramePr>
          <p:nvPr/>
        </p:nvGraphicFramePr>
        <p:xfrm>
          <a:off x="7729538" y="4918075"/>
          <a:ext cx="118586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97" name="Equation" r:id="rId51" imgW="685800" imgH="279400" progId="Equation.DSMT4">
                  <p:embed/>
                </p:oleObj>
              </mc:Choice>
              <mc:Fallback>
                <p:oleObj name="Equation" r:id="rId51" imgW="685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9538" y="4918075"/>
                        <a:ext cx="1185862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1143000" y="5564188"/>
            <a:ext cx="1295400" cy="455612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Magnitude</a:t>
            </a:r>
          </a:p>
        </p:txBody>
      </p:sp>
    </p:spTree>
    <p:extLst>
      <p:ext uri="{BB962C8B-B14F-4D97-AF65-F5344CB8AC3E}">
        <p14:creationId xmlns:p14="http://schemas.microsoft.com/office/powerpoint/2010/main" val="236260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962400" y="5053013"/>
            <a:ext cx="44196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962400" y="3935413"/>
            <a:ext cx="2819400" cy="9144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3962400" y="2906713"/>
            <a:ext cx="28956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3962400" y="1828800"/>
            <a:ext cx="2819400" cy="9144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3962400" y="1066800"/>
            <a:ext cx="1828800" cy="609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6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200" dirty="0">
                <a:ea typeface="ＭＳ Ｐゴシック" pitchFamily="-84" charset="-128"/>
                <a:cs typeface="ＭＳ Ｐゴシック" pitchFamily="-84" charset="-128"/>
              </a:rPr>
              <a:t>Displacement, Velocity, and Acceleration in 2-dim</a:t>
            </a:r>
          </a:p>
        </p:txBody>
      </p:sp>
      <p:sp>
        <p:nvSpPr>
          <p:cNvPr id="706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2667000" cy="609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Displacement:</a:t>
            </a:r>
          </a:p>
        </p:txBody>
      </p:sp>
      <p:graphicFrame>
        <p:nvGraphicFramePr>
          <p:cNvPr id="7066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567563"/>
              </p:ext>
            </p:extLst>
          </p:nvPr>
        </p:nvGraphicFramePr>
        <p:xfrm>
          <a:off x="4027488" y="1111250"/>
          <a:ext cx="7874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1" name="Equation" r:id="rId3" imgW="342900" imgH="228600" progId="Equation.DSMT4">
                  <p:embed/>
                </p:oleObj>
              </mc:Choice>
              <mc:Fallback>
                <p:oleObj name="Equation" r:id="rId3" imgW="342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488" y="1111250"/>
                        <a:ext cx="7874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685800" y="1790700"/>
            <a:ext cx="3124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Average Velocity:</a:t>
            </a:r>
          </a:p>
        </p:txBody>
      </p:sp>
      <p:graphicFrame>
        <p:nvGraphicFramePr>
          <p:cNvPr id="706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193837"/>
              </p:ext>
            </p:extLst>
          </p:nvPr>
        </p:nvGraphicFramePr>
        <p:xfrm>
          <a:off x="4065588" y="2039938"/>
          <a:ext cx="6588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2" name="Equation" r:id="rId5" imgW="241300" imgH="228600" progId="Equation.DSMT4">
                  <p:embed/>
                </p:oleObj>
              </mc:Choice>
              <mc:Fallback>
                <p:oleObj name="Equation" r:id="rId5" imgW="241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5588" y="2039938"/>
                        <a:ext cx="65881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685800" y="28194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Instantaneous Velocity:</a:t>
            </a:r>
          </a:p>
        </p:txBody>
      </p:sp>
      <p:graphicFrame>
        <p:nvGraphicFramePr>
          <p:cNvPr id="7066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732815"/>
              </p:ext>
            </p:extLst>
          </p:nvPr>
        </p:nvGraphicFramePr>
        <p:xfrm>
          <a:off x="4038600" y="3068638"/>
          <a:ext cx="668338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3" name="Equation" r:id="rId7" imgW="241300" imgH="228600" progId="Equation.DSMT4">
                  <p:embed/>
                </p:oleObj>
              </mc:Choice>
              <mc:Fallback>
                <p:oleObj name="Equation" r:id="rId7" imgW="241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068638"/>
                        <a:ext cx="668338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685800" y="38481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Average Acceleration</a:t>
            </a:r>
          </a:p>
        </p:txBody>
      </p:sp>
      <p:graphicFrame>
        <p:nvGraphicFramePr>
          <p:cNvPr id="7067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834066"/>
              </p:ext>
            </p:extLst>
          </p:nvPr>
        </p:nvGraphicFramePr>
        <p:xfrm>
          <a:off x="4022725" y="4151313"/>
          <a:ext cx="6842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4" name="Equation" r:id="rId8" imgW="254000" imgH="228600" progId="Equation.DSMT4">
                  <p:embed/>
                </p:oleObj>
              </mc:Choice>
              <mc:Fallback>
                <p:oleObj name="Equation" r:id="rId8" imgW="254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2725" y="4151313"/>
                        <a:ext cx="684213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685800" y="4876800"/>
            <a:ext cx="297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Instantaneous Acceleration:</a:t>
            </a:r>
          </a:p>
        </p:txBody>
      </p:sp>
      <p:graphicFrame>
        <p:nvGraphicFramePr>
          <p:cNvPr id="7067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6315005"/>
              </p:ext>
            </p:extLst>
          </p:nvPr>
        </p:nvGraphicFramePr>
        <p:xfrm>
          <a:off x="4025900" y="5310188"/>
          <a:ext cx="5048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5" name="Equation" r:id="rId10" imgW="254000" imgH="228600" progId="Equation.DSMT4">
                  <p:embed/>
                </p:oleObj>
              </mc:Choice>
              <mc:Fallback>
                <p:oleObj name="Equation" r:id="rId10" imgW="254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900" y="5310188"/>
                        <a:ext cx="5048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7162800" y="2546350"/>
            <a:ext cx="1752600" cy="103505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A50021"/>
                </a:solidFill>
                <a:latin typeface="Arial Narrow" pitchFamily="-84" charset="0"/>
              </a:rPr>
              <a:t>How is each of these quantities defined in 1-D?</a:t>
            </a:r>
          </a:p>
        </p:txBody>
      </p:sp>
      <p:graphicFrame>
        <p:nvGraphicFramePr>
          <p:cNvPr id="706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06610"/>
              </p:ext>
            </p:extLst>
          </p:nvPr>
        </p:nvGraphicFramePr>
        <p:xfrm>
          <a:off x="4711700" y="1112838"/>
          <a:ext cx="1017588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6" name="Equation" r:id="rId11" imgW="444500" imgH="266700" progId="Equation.DSMT4">
                  <p:embed/>
                </p:oleObj>
              </mc:Choice>
              <mc:Fallback>
                <p:oleObj name="Equation" r:id="rId11" imgW="444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1112838"/>
                        <a:ext cx="1017588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310240"/>
              </p:ext>
            </p:extLst>
          </p:nvPr>
        </p:nvGraphicFramePr>
        <p:xfrm>
          <a:off x="4632325" y="1806575"/>
          <a:ext cx="1004888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7" name="Equation" r:id="rId13" imgW="368300" imgH="457200" progId="Equation.DSMT4">
                  <p:embed/>
                </p:oleObj>
              </mc:Choice>
              <mc:Fallback>
                <p:oleObj name="Equation" r:id="rId13" imgW="368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1806575"/>
                        <a:ext cx="1004888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545792"/>
              </p:ext>
            </p:extLst>
          </p:nvPr>
        </p:nvGraphicFramePr>
        <p:xfrm>
          <a:off x="5562600" y="1776413"/>
          <a:ext cx="128270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8" name="Equation" r:id="rId15" imgW="469900" imgH="520700" progId="Equation.DSMT4">
                  <p:embed/>
                </p:oleObj>
              </mc:Choice>
              <mc:Fallback>
                <p:oleObj name="Equation" r:id="rId15" imgW="469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776413"/>
                        <a:ext cx="1282700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463309"/>
              </p:ext>
            </p:extLst>
          </p:nvPr>
        </p:nvGraphicFramePr>
        <p:xfrm>
          <a:off x="4648200" y="2882900"/>
          <a:ext cx="165417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9" name="Equation" r:id="rId17" imgW="596900" imgH="457200" progId="Equation.DSMT4">
                  <p:embed/>
                </p:oleObj>
              </mc:Choice>
              <mc:Fallback>
                <p:oleObj name="Equation" r:id="rId17" imgW="596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882900"/>
                        <a:ext cx="1654175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19260"/>
              </p:ext>
            </p:extLst>
          </p:nvPr>
        </p:nvGraphicFramePr>
        <p:xfrm>
          <a:off x="6248400" y="2882900"/>
          <a:ext cx="668338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0" name="Equation" r:id="rId19" imgW="241300" imgH="457200" progId="Equation.DSMT4">
                  <p:embed/>
                </p:oleObj>
              </mc:Choice>
              <mc:Fallback>
                <p:oleObj name="Equation" r:id="rId19" imgW="241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882900"/>
                        <a:ext cx="668338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433680"/>
              </p:ext>
            </p:extLst>
          </p:nvPr>
        </p:nvGraphicFramePr>
        <p:xfrm>
          <a:off x="4632325" y="3921125"/>
          <a:ext cx="992188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1" name="Equation" r:id="rId21" imgW="368300" imgH="457200" progId="Equation.DSMT4">
                  <p:embed/>
                </p:oleObj>
              </mc:Choice>
              <mc:Fallback>
                <p:oleObj name="Equation" r:id="rId21" imgW="368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325" y="3921125"/>
                        <a:ext cx="992188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815355"/>
              </p:ext>
            </p:extLst>
          </p:nvPr>
        </p:nvGraphicFramePr>
        <p:xfrm>
          <a:off x="5575300" y="3898900"/>
          <a:ext cx="130016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2" name="Equation" r:id="rId23" imgW="482600" imgH="520700" progId="Equation.DSMT4">
                  <p:embed/>
                </p:oleObj>
              </mc:Choice>
              <mc:Fallback>
                <p:oleObj name="Equation" r:id="rId23" imgW="4826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3898900"/>
                        <a:ext cx="1300163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417578"/>
              </p:ext>
            </p:extLst>
          </p:nvPr>
        </p:nvGraphicFramePr>
        <p:xfrm>
          <a:off x="4572000" y="5103813"/>
          <a:ext cx="1185863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3" name="Equation" r:id="rId25" imgW="596900" imgH="457200" progId="Equation.DSMT4">
                  <p:embed/>
                </p:oleObj>
              </mc:Choice>
              <mc:Fallback>
                <p:oleObj name="Equation" r:id="rId25" imgW="596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03813"/>
                        <a:ext cx="1185863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536318"/>
              </p:ext>
            </p:extLst>
          </p:nvPr>
        </p:nvGraphicFramePr>
        <p:xfrm>
          <a:off x="5743575" y="5103813"/>
          <a:ext cx="706438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4" name="Equation" r:id="rId27" imgW="355600" imgH="457200" progId="Equation.DSMT4">
                  <p:embed/>
                </p:oleObj>
              </mc:Choice>
              <mc:Fallback>
                <p:oleObj name="Equation" r:id="rId27" imgW="355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3575" y="5103813"/>
                        <a:ext cx="706438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942052"/>
              </p:ext>
            </p:extLst>
          </p:nvPr>
        </p:nvGraphicFramePr>
        <p:xfrm>
          <a:off x="6450013" y="5005388"/>
          <a:ext cx="1363662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5" name="Equation" r:id="rId29" imgW="685800" imgH="558800" progId="Equation.DSMT4">
                  <p:embed/>
                </p:oleObj>
              </mc:Choice>
              <mc:Fallback>
                <p:oleObj name="Equation" r:id="rId29" imgW="6858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013" y="5005388"/>
                        <a:ext cx="1363662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42578"/>
              </p:ext>
            </p:extLst>
          </p:nvPr>
        </p:nvGraphicFramePr>
        <p:xfrm>
          <a:off x="7726363" y="5046663"/>
          <a:ext cx="579437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6" name="Equation" r:id="rId31" imgW="292100" imgH="457200" progId="Equation.DSMT4">
                  <p:embed/>
                </p:oleObj>
              </mc:Choice>
              <mc:Fallback>
                <p:oleObj name="Equation" r:id="rId31" imgW="292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6363" y="5046663"/>
                        <a:ext cx="579437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3" name="Footer Placeholder 3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3584" name="Slide Number Placeholder 3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915036-8B99-9642-941F-AB9C74E83408}" type="slidenum">
              <a:rPr lang="en-US" smtClean="0">
                <a:latin typeface="Arial Narrow" pitchFamily="-84" charset="0"/>
              </a:rPr>
              <a:pPr/>
              <a:t>14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922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graphicFrame>
        <p:nvGraphicFramePr>
          <p:cNvPr id="306181" name="Object 4"/>
          <p:cNvGraphicFramePr>
            <a:graphicFrameLocks noChangeAspect="1"/>
          </p:cNvGraphicFramePr>
          <p:nvPr/>
        </p:nvGraphicFramePr>
        <p:xfrm>
          <a:off x="304800" y="4311650"/>
          <a:ext cx="25193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33" name="Equation" r:id="rId4" imgW="1003300" imgH="203200" progId="Equation.DSMT4">
                  <p:embed/>
                </p:oleObj>
              </mc:Choice>
              <mc:Fallback>
                <p:oleObj name="Equation" r:id="rId4" imgW="1003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311650"/>
                        <a:ext cx="251936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6182" name="Picture 6" descr="afg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13275" y="990600"/>
            <a:ext cx="41497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2D Displacement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624138" y="4343400"/>
          <a:ext cx="9572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34" name="Equation" r:id="rId7" imgW="381000" imgH="177800" progId="Equation.DSMT4">
                  <p:embed/>
                </p:oleObj>
              </mc:Choice>
              <mc:Fallback>
                <p:oleObj name="Equation" r:id="rId7" imgW="381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4343400"/>
                        <a:ext cx="957262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581400" y="4346575"/>
          <a:ext cx="9239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35" name="Equation" r:id="rId9" imgW="368300" imgH="241300" progId="Equation.DSMT4">
                  <p:embed/>
                </p:oleObj>
              </mc:Choice>
              <mc:Fallback>
                <p:oleObj name="Equation" r:id="rId9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346575"/>
                        <a:ext cx="923925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6" name="Footer Placeholder 1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4587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B1D804-5EB1-8C48-827F-61EC1BDA3758}" type="slidenum">
              <a:rPr lang="en-US" smtClean="0">
                <a:latin typeface="Arial Narrow" pitchFamily="-84" charset="0"/>
              </a:rPr>
              <a:pPr/>
              <a:t>15</a:t>
            </a:fld>
            <a:endParaRPr lang="en-US" smtClean="0">
              <a:latin typeface="Arial Narrow" pitchFamily="-84" charset="0"/>
            </a:endParaRPr>
          </a:p>
        </p:txBody>
      </p:sp>
      <p:graphicFrame>
        <p:nvGraphicFramePr>
          <p:cNvPr id="30617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132593"/>
              </p:ext>
            </p:extLst>
          </p:nvPr>
        </p:nvGraphicFramePr>
        <p:xfrm>
          <a:off x="457200" y="1625600"/>
          <a:ext cx="4646612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36" name="Equation" r:id="rId11" imgW="1651000" imgH="241300" progId="Equation.DSMT4">
                  <p:embed/>
                </p:oleObj>
              </mc:Choice>
              <mc:Fallback>
                <p:oleObj name="Equation" r:id="rId11" imgW="1651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25600"/>
                        <a:ext cx="4646612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618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366914"/>
              </p:ext>
            </p:extLst>
          </p:nvPr>
        </p:nvGraphicFramePr>
        <p:xfrm>
          <a:off x="450850" y="2892425"/>
          <a:ext cx="450215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37" name="Equation" r:id="rId13" imgW="1536700" imgH="215900" progId="Equation.DSMT4">
                  <p:embed/>
                </p:oleObj>
              </mc:Choice>
              <mc:Fallback>
                <p:oleObj name="Equation" r:id="rId13" imgW="1536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2892425"/>
                        <a:ext cx="4502150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8352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graphicFrame>
        <p:nvGraphicFramePr>
          <p:cNvPr id="308227" name="Object 2"/>
          <p:cNvGraphicFramePr>
            <a:graphicFrameLocks noChangeAspect="1"/>
          </p:cNvGraphicFramePr>
          <p:nvPr/>
        </p:nvGraphicFramePr>
        <p:xfrm>
          <a:off x="152400" y="3886200"/>
          <a:ext cx="9302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57" name="Equation" r:id="rId4" imgW="254000" imgH="215900" progId="Equation.DSMT4">
                  <p:embed/>
                </p:oleObj>
              </mc:Choice>
              <mc:Fallback>
                <p:oleObj name="Equation" r:id="rId4" imgW="254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86200"/>
                        <a:ext cx="930275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28" name="Text Box 4"/>
          <p:cNvSpPr txBox="1">
            <a:spLocks noChangeArrowheads="1"/>
          </p:cNvSpPr>
          <p:nvPr/>
        </p:nvSpPr>
        <p:spPr bwMode="auto">
          <a:xfrm>
            <a:off x="381000" y="1112838"/>
            <a:ext cx="38385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i="1">
                <a:solidFill>
                  <a:schemeClr val="accent2"/>
                </a:solidFill>
                <a:latin typeface="Arial Narrow" pitchFamily="-84" charset="0"/>
              </a:rPr>
              <a:t>Average velocity </a:t>
            </a: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is the </a:t>
            </a:r>
          </a:p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displacement divided by </a:t>
            </a:r>
          </a:p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the elapsed time.</a:t>
            </a:r>
            <a:endParaRPr lang="en-US" sz="3200" b="1" i="1">
              <a:solidFill>
                <a:schemeClr val="accent2"/>
              </a:solidFill>
              <a:latin typeface="Arial Narrow" pitchFamily="-84" charset="0"/>
            </a:endParaRPr>
          </a:p>
        </p:txBody>
      </p:sp>
      <p:pic>
        <p:nvPicPr>
          <p:cNvPr id="308229" name="Picture 5" descr="afg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90988" y="304800"/>
            <a:ext cx="474821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8231" name="Object 3"/>
          <p:cNvGraphicFramePr>
            <a:graphicFrameLocks noChangeAspect="1"/>
          </p:cNvGraphicFramePr>
          <p:nvPr/>
        </p:nvGraphicFramePr>
        <p:xfrm>
          <a:off x="1120775" y="3556000"/>
          <a:ext cx="134937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58" name="Equation" r:id="rId7" imgW="368300" imgH="241300" progId="Equation.DSMT4">
                  <p:embed/>
                </p:oleObj>
              </mc:Choice>
              <mc:Fallback>
                <p:oleObj name="Equation" r:id="rId7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3556000"/>
                        <a:ext cx="1349375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2" name="Object 4"/>
          <p:cNvGraphicFramePr>
            <a:graphicFrameLocks noChangeAspect="1"/>
          </p:cNvGraphicFramePr>
          <p:nvPr/>
        </p:nvGraphicFramePr>
        <p:xfrm>
          <a:off x="990600" y="3581400"/>
          <a:ext cx="1998663" cy="153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59" name="Equation" r:id="rId9" imgW="546100" imgH="419100" progId="Equation.DSMT4">
                  <p:embed/>
                </p:oleObj>
              </mc:Choice>
              <mc:Fallback>
                <p:oleObj name="Equation" r:id="rId9" imgW="546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81400"/>
                        <a:ext cx="1998663" cy="153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3" name="Object 5"/>
          <p:cNvGraphicFramePr>
            <a:graphicFrameLocks noChangeAspect="1"/>
          </p:cNvGraphicFramePr>
          <p:nvPr/>
        </p:nvGraphicFramePr>
        <p:xfrm>
          <a:off x="1196975" y="4243388"/>
          <a:ext cx="12096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60" name="Equation" r:id="rId11" imgW="330200" imgH="241300" progId="Equation.DSMT4">
                  <p:embed/>
                </p:oleObj>
              </mc:Choice>
              <mc:Fallback>
                <p:oleObj name="Equation" r:id="rId11" imgW="330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4243388"/>
                        <a:ext cx="1209675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4" name="Object 6"/>
          <p:cNvGraphicFramePr>
            <a:graphicFrameLocks noChangeAspect="1"/>
          </p:cNvGraphicFramePr>
          <p:nvPr/>
        </p:nvGraphicFramePr>
        <p:xfrm>
          <a:off x="2971800" y="3559175"/>
          <a:ext cx="884238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61" name="Equation" r:id="rId13" imgW="241300" imgH="419100" progId="Equation.DSMT4">
                  <p:embed/>
                </p:oleObj>
              </mc:Choice>
              <mc:Fallback>
                <p:oleObj name="Equation" r:id="rId13" imgW="241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559175"/>
                        <a:ext cx="884238" cy="153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Rectangle 11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838200"/>
          </a:xfrm>
          <a:noFill/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2D Average Velocity</a:t>
            </a:r>
          </a:p>
        </p:txBody>
      </p:sp>
      <p:sp>
        <p:nvSpPr>
          <p:cNvPr id="26635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6636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F8C744-0F81-0045-BE33-23593039C260}" type="slidenum">
              <a:rPr lang="en-US" smtClean="0">
                <a:latin typeface="Arial Narrow" pitchFamily="-84" charset="0"/>
              </a:rPr>
              <a:pPr/>
              <a:t>16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06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10275" name="Text Box 3"/>
          <p:cNvSpPr txBox="1">
            <a:spLocks noChangeArrowheads="1"/>
          </p:cNvSpPr>
          <p:nvPr/>
        </p:nvSpPr>
        <p:spPr bwMode="auto">
          <a:xfrm>
            <a:off x="304800" y="225425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The </a:t>
            </a:r>
            <a:r>
              <a:rPr lang="en-US" sz="3200" b="1" i="1">
                <a:solidFill>
                  <a:schemeClr val="accent2"/>
                </a:solidFill>
                <a:latin typeface="Arial Narrow" pitchFamily="-84" charset="0"/>
              </a:rPr>
              <a:t>instantaneous velocity </a:t>
            </a: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indicates how fast the car moves and the direction of motion at each instant of time.</a:t>
            </a:r>
          </a:p>
        </p:txBody>
      </p:sp>
      <p:pic>
        <p:nvPicPr>
          <p:cNvPr id="310277" name="Picture 5" descr="afg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219200"/>
            <a:ext cx="326231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0276" name="Object 2"/>
          <p:cNvGraphicFramePr>
            <a:graphicFrameLocks noChangeAspect="1"/>
          </p:cNvGraphicFramePr>
          <p:nvPr/>
        </p:nvGraphicFramePr>
        <p:xfrm>
          <a:off x="603250" y="3181350"/>
          <a:ext cx="114935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55" name="Equation" r:id="rId5" imgW="254000" imgH="190500" progId="Equation.DSMT4">
                  <p:embed/>
                </p:oleObj>
              </mc:Choice>
              <mc:Fallback>
                <p:oleObj name="Equation" r:id="rId5" imgW="254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3181350"/>
                        <a:ext cx="1149350" cy="86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9" name="Object 3"/>
          <p:cNvGraphicFramePr>
            <a:graphicFrameLocks noChangeAspect="1"/>
          </p:cNvGraphicFramePr>
          <p:nvPr/>
        </p:nvGraphicFramePr>
        <p:xfrm>
          <a:off x="1597025" y="2700338"/>
          <a:ext cx="2241550" cy="190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56" name="Equation" r:id="rId7" imgW="495300" imgH="419100" progId="Equation.DSMT4">
                  <p:embed/>
                </p:oleObj>
              </mc:Choice>
              <mc:Fallback>
                <p:oleObj name="Equation" r:id="rId7" imgW="495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2700338"/>
                        <a:ext cx="2241550" cy="1900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 descr="afg00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9000" y="3962400"/>
            <a:ext cx="18891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28681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D290D5-4A84-5041-838B-7A9C2A371B93}" type="slidenum">
              <a:rPr lang="en-US" smtClean="0">
                <a:latin typeface="Arial Narrow" pitchFamily="-84" charset="0"/>
              </a:rPr>
              <a:pPr/>
              <a:t>17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223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graphicFrame>
        <p:nvGraphicFramePr>
          <p:cNvPr id="314371" name="Object 2"/>
          <p:cNvGraphicFramePr>
            <a:graphicFrameLocks noChangeAspect="1"/>
          </p:cNvGraphicFramePr>
          <p:nvPr/>
        </p:nvGraphicFramePr>
        <p:xfrm>
          <a:off x="4165600" y="4397375"/>
          <a:ext cx="10160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27" name="Equation" r:id="rId4" imgW="254000" imgH="215900" progId="Equation.DSMT4">
                  <p:embed/>
                </p:oleObj>
              </mc:Choice>
              <mc:Fallback>
                <p:oleObj name="Equation" r:id="rId4" imgW="254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4397375"/>
                        <a:ext cx="1016000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4373" name="Line 5"/>
          <p:cNvSpPr>
            <a:spLocks noChangeShapeType="1"/>
          </p:cNvSpPr>
          <p:nvPr/>
        </p:nvSpPr>
        <p:spPr bwMode="auto">
          <a:xfrm flipV="1">
            <a:off x="1371600" y="3200400"/>
            <a:ext cx="3276600" cy="914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74" name="Line 6"/>
          <p:cNvSpPr>
            <a:spLocks noChangeShapeType="1"/>
          </p:cNvSpPr>
          <p:nvPr/>
        </p:nvSpPr>
        <p:spPr bwMode="auto">
          <a:xfrm flipV="1">
            <a:off x="1371600" y="1524000"/>
            <a:ext cx="2057400" cy="2590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375" name="Line 7"/>
          <p:cNvSpPr>
            <a:spLocks noChangeShapeType="1"/>
          </p:cNvSpPr>
          <p:nvPr/>
        </p:nvSpPr>
        <p:spPr bwMode="auto">
          <a:xfrm flipH="1" flipV="1">
            <a:off x="3429000" y="1524000"/>
            <a:ext cx="1219200" cy="1676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14376" name="Object 3"/>
          <p:cNvGraphicFramePr>
            <a:graphicFrameLocks noChangeAspect="1"/>
          </p:cNvGraphicFramePr>
          <p:nvPr/>
        </p:nvGraphicFramePr>
        <p:xfrm>
          <a:off x="3276600" y="3638550"/>
          <a:ext cx="5270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28" name="Equation" r:id="rId6" imgW="177800" imgH="241300" progId="Equation.DSMT4">
                  <p:embed/>
                </p:oleObj>
              </mc:Choice>
              <mc:Fallback>
                <p:oleObj name="Equation" r:id="rId6" imgW="177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638550"/>
                        <a:ext cx="52705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7" name="Object 4"/>
          <p:cNvGraphicFramePr>
            <a:graphicFrameLocks noChangeAspect="1"/>
          </p:cNvGraphicFramePr>
          <p:nvPr/>
        </p:nvGraphicFramePr>
        <p:xfrm>
          <a:off x="1846263" y="2112963"/>
          <a:ext cx="37623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29" name="Equation" r:id="rId8" imgW="127000" imgH="190500" progId="Equation.DSMT4">
                  <p:embed/>
                </p:oleObj>
              </mc:Choice>
              <mc:Fallback>
                <p:oleObj name="Equation" r:id="rId8" imgW="127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2112963"/>
                        <a:ext cx="376237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78" name="Object 5"/>
          <p:cNvGraphicFramePr>
            <a:graphicFrameLocks noChangeAspect="1"/>
          </p:cNvGraphicFramePr>
          <p:nvPr/>
        </p:nvGraphicFramePr>
        <p:xfrm>
          <a:off x="4040188" y="1809750"/>
          <a:ext cx="677862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30" name="Equation" r:id="rId10" imgW="228600" imgH="190500" progId="Equation.DSMT4">
                  <p:embed/>
                </p:oleObj>
              </mc:Choice>
              <mc:Fallback>
                <p:oleObj name="Equation" r:id="rId10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188" y="1809750"/>
                        <a:ext cx="677862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2D Average Acceleration</a:t>
            </a:r>
          </a:p>
        </p:txBody>
      </p:sp>
      <p:graphicFrame>
        <p:nvGraphicFramePr>
          <p:cNvPr id="314381" name="Object 6"/>
          <p:cNvGraphicFramePr>
            <a:graphicFrameLocks noChangeAspect="1"/>
          </p:cNvGraphicFramePr>
          <p:nvPr/>
        </p:nvGraphicFramePr>
        <p:xfrm>
          <a:off x="5232400" y="4014788"/>
          <a:ext cx="16764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31" name="Equation" r:id="rId12" imgW="419100" imgH="241300" progId="Equation.DSMT4">
                  <p:embed/>
                </p:oleObj>
              </mc:Choice>
              <mc:Fallback>
                <p:oleObj name="Equation" r:id="rId12" imgW="419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4014788"/>
                        <a:ext cx="16764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2" name="Object 7"/>
          <p:cNvGraphicFramePr>
            <a:graphicFrameLocks noChangeAspect="1"/>
          </p:cNvGraphicFramePr>
          <p:nvPr/>
        </p:nvGraphicFramePr>
        <p:xfrm>
          <a:off x="5029200" y="4114800"/>
          <a:ext cx="2641600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32" name="Equation" r:id="rId14" imgW="660400" imgH="419100" progId="Equation.DSMT4">
                  <p:embed/>
                </p:oleObj>
              </mc:Choice>
              <mc:Fallback>
                <p:oleObj name="Equation" r:id="rId14" imgW="660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114800"/>
                        <a:ext cx="2641600" cy="167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3" name="Object 8"/>
          <p:cNvGraphicFramePr>
            <a:graphicFrameLocks noChangeAspect="1"/>
          </p:cNvGraphicFramePr>
          <p:nvPr/>
        </p:nvGraphicFramePr>
        <p:xfrm>
          <a:off x="5411788" y="4852988"/>
          <a:ext cx="1319212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33" name="Equation" r:id="rId16" imgW="330200" imgH="241300" progId="Equation.DSMT4">
                  <p:embed/>
                </p:oleObj>
              </mc:Choice>
              <mc:Fallback>
                <p:oleObj name="Equation" r:id="rId16" imgW="330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88" y="4852988"/>
                        <a:ext cx="1319212" cy="96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4384" name="Object 9"/>
          <p:cNvGraphicFramePr>
            <a:graphicFrameLocks noChangeAspect="1"/>
          </p:cNvGraphicFramePr>
          <p:nvPr/>
        </p:nvGraphicFramePr>
        <p:xfrm>
          <a:off x="7696200" y="4065588"/>
          <a:ext cx="1016000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34" name="Equation" r:id="rId18" imgW="254000" imgH="419100" progId="Equation.DSMT4">
                  <p:embed/>
                </p:oleObj>
              </mc:Choice>
              <mc:Fallback>
                <p:oleObj name="Equation" r:id="rId18" imgW="254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065588"/>
                        <a:ext cx="1016000" cy="167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5" name="Footer Placeholder 1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0736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3F1707-C228-1840-95B5-569C4602A54F}" type="slidenum">
              <a:rPr lang="en-US" smtClean="0">
                <a:latin typeface="Arial Narrow" pitchFamily="-84" charset="0"/>
              </a:rPr>
              <a:pPr/>
              <a:t>18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905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2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27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Kinematic Quantities in 1D and 2D</a:t>
            </a:r>
          </a:p>
        </p:txBody>
      </p:sp>
      <p:graphicFrame>
        <p:nvGraphicFramePr>
          <p:cNvPr id="243715" name="Group 3"/>
          <p:cNvGraphicFramePr>
            <a:graphicFrameLocks noGrp="1"/>
          </p:cNvGraphicFramePr>
          <p:nvPr>
            <p:ph sz="half" idx="1"/>
          </p:nvPr>
        </p:nvGraphicFramePr>
        <p:xfrm>
          <a:off x="381000" y="990600"/>
          <a:ext cx="8458200" cy="5029200"/>
        </p:xfrm>
        <a:graphic>
          <a:graphicData uri="http://schemas.openxmlformats.org/drawingml/2006/table">
            <a:tbl>
              <a:tblPr/>
              <a:tblGrid>
                <a:gridCol w="2819400"/>
                <a:gridCol w="2819400"/>
                <a:gridCol w="28194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Quantities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1 Dimension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 Narrow" charset="0"/>
                        </a:rPr>
                        <a:t>2 Dimension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Displacement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Average Velocity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Inst. Velocity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Average Acc.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Inst. Acc.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3745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429000" y="1970088"/>
          <a:ext cx="10668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259" name="Equation" r:id="rId4" imgW="342900" imgH="165100" progId="Equation.DSMT4">
                  <p:embed/>
                </p:oleObj>
              </mc:Choice>
              <mc:Fallback>
                <p:oleObj name="Equation" r:id="rId4" imgW="342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970088"/>
                        <a:ext cx="1066800" cy="5143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6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416675" y="1981200"/>
          <a:ext cx="728663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260" name="Equation" r:id="rId6" imgW="342900" imgH="241300" progId="Equation.DSMT4">
                  <p:embed/>
                </p:oleObj>
              </mc:Choice>
              <mc:Fallback>
                <p:oleObj name="Equation" r:id="rId6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675" y="1981200"/>
                        <a:ext cx="728663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7" name="Object 4"/>
          <p:cNvGraphicFramePr>
            <a:graphicFrameLocks noChangeAspect="1"/>
          </p:cNvGraphicFramePr>
          <p:nvPr/>
        </p:nvGraphicFramePr>
        <p:xfrm>
          <a:off x="3340100" y="2590800"/>
          <a:ext cx="24812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261" name="Equation" r:id="rId8" imgW="1117600" imgH="469900" progId="Equation.DSMT4">
                  <p:embed/>
                </p:oleObj>
              </mc:Choice>
              <mc:Fallback>
                <p:oleObj name="Equation" r:id="rId8" imgW="1117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2590800"/>
                        <a:ext cx="2481263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8" name="Object 5"/>
          <p:cNvGraphicFramePr>
            <a:graphicFrameLocks noChangeAspect="1"/>
          </p:cNvGraphicFramePr>
          <p:nvPr/>
        </p:nvGraphicFramePr>
        <p:xfrm>
          <a:off x="6230938" y="2633663"/>
          <a:ext cx="2339975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262" name="Equation" r:id="rId10" imgW="1066800" imgH="533400" progId="Equation.DSMT4">
                  <p:embed/>
                </p:oleObj>
              </mc:Choice>
              <mc:Fallback>
                <p:oleObj name="Equation" r:id="rId10" imgW="10668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938" y="2633663"/>
                        <a:ext cx="2339975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49" name="Object 6"/>
          <p:cNvGraphicFramePr>
            <a:graphicFrameLocks noChangeAspect="1"/>
          </p:cNvGraphicFramePr>
          <p:nvPr/>
        </p:nvGraphicFramePr>
        <p:xfrm>
          <a:off x="6165850" y="3481388"/>
          <a:ext cx="247015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263" name="Equation" r:id="rId12" imgW="1066800" imgH="469900" progId="Equation.DSMT4">
                  <p:embed/>
                </p:oleObj>
              </mc:Choice>
              <mc:Fallback>
                <p:oleObj name="Equation" r:id="rId12" imgW="10668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850" y="3481388"/>
                        <a:ext cx="247015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0" name="Object 7"/>
          <p:cNvGraphicFramePr>
            <a:graphicFrameLocks noChangeAspect="1"/>
          </p:cNvGraphicFramePr>
          <p:nvPr/>
        </p:nvGraphicFramePr>
        <p:xfrm>
          <a:off x="3303588" y="3530600"/>
          <a:ext cx="2555875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264" name="Equation" r:id="rId14" imgW="1104900" imgH="419100" progId="Equation.DSMT4">
                  <p:embed/>
                </p:oleObj>
              </mc:Choice>
              <mc:Fallback>
                <p:oleObj name="Equation" r:id="rId14" imgW="1104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588" y="3530600"/>
                        <a:ext cx="2555875" cy="80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1" name="Object 8"/>
          <p:cNvGraphicFramePr>
            <a:graphicFrameLocks noChangeAspect="1"/>
          </p:cNvGraphicFramePr>
          <p:nvPr/>
        </p:nvGraphicFramePr>
        <p:xfrm>
          <a:off x="6138863" y="4308475"/>
          <a:ext cx="252571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265" name="Equation" r:id="rId16" imgW="1092200" imgH="533400" progId="Equation.DSMT4">
                  <p:embed/>
                </p:oleObj>
              </mc:Choice>
              <mc:Fallback>
                <p:oleObj name="Equation" r:id="rId16" imgW="10922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863" y="4308475"/>
                        <a:ext cx="2525712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2" name="Object 9"/>
          <p:cNvGraphicFramePr>
            <a:graphicFrameLocks noChangeAspect="1"/>
          </p:cNvGraphicFramePr>
          <p:nvPr/>
        </p:nvGraphicFramePr>
        <p:xfrm>
          <a:off x="3298825" y="4333875"/>
          <a:ext cx="25669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266" name="Equation" r:id="rId18" imgW="1231900" imgH="469900" progId="Equation.DSMT4">
                  <p:embed/>
                </p:oleObj>
              </mc:Choice>
              <mc:Fallback>
                <p:oleObj name="Equation" r:id="rId18" imgW="12319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4333875"/>
                        <a:ext cx="256698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3" name="Object 10"/>
          <p:cNvGraphicFramePr>
            <a:graphicFrameLocks noChangeAspect="1"/>
          </p:cNvGraphicFramePr>
          <p:nvPr/>
        </p:nvGraphicFramePr>
        <p:xfrm>
          <a:off x="6489700" y="5181600"/>
          <a:ext cx="19161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267" name="Equation" r:id="rId20" imgW="1079500" imgH="469900" progId="Equation.DSMT4">
                  <p:embed/>
                </p:oleObj>
              </mc:Choice>
              <mc:Fallback>
                <p:oleObj name="Equation" r:id="rId20" imgW="1079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5181600"/>
                        <a:ext cx="191611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4" name="Object 11"/>
          <p:cNvGraphicFramePr>
            <a:graphicFrameLocks noChangeAspect="1"/>
          </p:cNvGraphicFramePr>
          <p:nvPr/>
        </p:nvGraphicFramePr>
        <p:xfrm>
          <a:off x="3490913" y="5173663"/>
          <a:ext cx="2181225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268" name="Equation" r:id="rId22" imgW="1231900" imgH="431800" progId="Equation.DSMT4">
                  <p:embed/>
                </p:oleObj>
              </mc:Choice>
              <mc:Fallback>
                <p:oleObj name="Equation" r:id="rId22" imgW="1231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0913" y="5173663"/>
                        <a:ext cx="2181225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55" name="Text Box 43"/>
          <p:cNvSpPr txBox="1">
            <a:spLocks noChangeArrowheads="1"/>
          </p:cNvSpPr>
          <p:nvPr/>
        </p:nvSpPr>
        <p:spPr bwMode="auto">
          <a:xfrm>
            <a:off x="1676400" y="6019800"/>
            <a:ext cx="5715000" cy="465138"/>
          </a:xfrm>
          <a:prstGeom prst="rect">
            <a:avLst/>
          </a:prstGeom>
          <a:solidFill>
            <a:srgbClr val="FFFFCC"/>
          </a:solidFill>
          <a:ln w="38100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rgbClr val="A50021"/>
                </a:solidFill>
                <a:latin typeface="Arial Narrow" pitchFamily="-84" charset="0"/>
              </a:rPr>
              <a:t>What is the difference between 1D and 2D quantities?</a:t>
            </a:r>
          </a:p>
        </p:txBody>
      </p:sp>
      <p:graphicFrame>
        <p:nvGraphicFramePr>
          <p:cNvPr id="243756" name="Object 12"/>
          <p:cNvGraphicFramePr>
            <a:graphicFrameLocks noChangeAspect="1"/>
          </p:cNvGraphicFramePr>
          <p:nvPr/>
        </p:nvGraphicFramePr>
        <p:xfrm>
          <a:off x="4400550" y="1865313"/>
          <a:ext cx="1333500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269" name="Equation" r:id="rId24" imgW="444500" imgH="266700" progId="Equation.DSMT4">
                  <p:embed/>
                </p:oleObj>
              </mc:Choice>
              <mc:Fallback>
                <p:oleObj name="Equation" r:id="rId24" imgW="444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1865313"/>
                        <a:ext cx="1333500" cy="852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57" name="Object 13"/>
          <p:cNvGraphicFramePr>
            <a:graphicFrameLocks noChangeAspect="1"/>
          </p:cNvGraphicFramePr>
          <p:nvPr/>
        </p:nvGraphicFramePr>
        <p:xfrm>
          <a:off x="7164388" y="1851025"/>
          <a:ext cx="13938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270" name="Equation" r:id="rId26" imgW="444500" imgH="279400" progId="Equation.DSMT4">
                  <p:embed/>
                </p:oleObj>
              </mc:Choice>
              <mc:Fallback>
                <p:oleObj name="Equation" r:id="rId26" imgW="444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1851025"/>
                        <a:ext cx="139382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15" name="Footer Placeholder 1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2816" name="Slide Number Placeholder 2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636BD3-9753-E647-A681-0E8B978093B6}" type="slidenum">
              <a:rPr lang="en-US" smtClean="0">
                <a:latin typeface="Arial Narrow" pitchFamily="-84" charset="0"/>
              </a:rPr>
              <a:pPr/>
              <a:t>19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9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Sept. 9,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1443-004, Fall 2014      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077200" cy="5791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Quiz #2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Beginning of the class this Thursday, Sept. 11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Covers CH1.1 through what we learn today (CH4 – 4) plus math refresher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Mixture of multiple choice and free response problems</a:t>
            </a:r>
          </a:p>
          <a:p>
            <a:pPr lvl="1" eaLnBrk="1" hangingPunct="1"/>
            <a:r>
              <a:rPr lang="en-US" sz="2400" dirty="0" smtClean="0"/>
              <a:t>Bring </a:t>
            </a:r>
            <a:r>
              <a:rPr lang="en-US" sz="2400" dirty="0"/>
              <a:t>your calculator but DO NOT input formula into it</a:t>
            </a:r>
            <a:r>
              <a:rPr lang="en-US" sz="2400" dirty="0" smtClean="0"/>
              <a:t>!</a:t>
            </a:r>
          </a:p>
          <a:p>
            <a:pPr lvl="2" eaLnBrk="1" hangingPunct="1"/>
            <a:r>
              <a:rPr lang="en-US" sz="2000" dirty="0" smtClean="0"/>
              <a:t>Your </a:t>
            </a:r>
            <a:r>
              <a:rPr lang="en-US" sz="2000" dirty="0"/>
              <a:t>phones or portable computers are NOT allowed as a replacement</a:t>
            </a:r>
            <a:r>
              <a:rPr lang="en-US" sz="2000" dirty="0" smtClean="0"/>
              <a:t>!</a:t>
            </a:r>
          </a:p>
          <a:p>
            <a:pPr lvl="1" eaLnBrk="1" hangingPunct="1"/>
            <a:r>
              <a:rPr lang="en-US" sz="2400" dirty="0" smtClean="0"/>
              <a:t>You </a:t>
            </a:r>
            <a:r>
              <a:rPr lang="en-US" sz="2400" dirty="0"/>
              <a:t>can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formulae and values of constants for the exam </a:t>
            </a:r>
            <a:endParaRPr lang="en-US" sz="2400" dirty="0" smtClean="0">
              <a:sym typeface="Wingdings"/>
            </a:endParaRPr>
          </a:p>
          <a:p>
            <a:pPr lvl="2" eaLnBrk="1" hangingPunct="1"/>
            <a:r>
              <a:rPr lang="en-US" sz="2000" dirty="0" smtClean="0">
                <a:sym typeface="Wingdings"/>
              </a:rPr>
              <a:t>None </a:t>
            </a:r>
            <a:r>
              <a:rPr lang="en-US" sz="2000" dirty="0">
                <a:sym typeface="Wingdings"/>
              </a:rPr>
              <a:t>of the </a:t>
            </a:r>
            <a:r>
              <a:rPr lang="en-US" sz="2000" dirty="0" smtClean="0">
                <a:sym typeface="Wingdings"/>
              </a:rPr>
              <a:t>parts </a:t>
            </a:r>
            <a:r>
              <a:rPr lang="en-US" sz="2000" dirty="0">
                <a:sym typeface="Wingdings"/>
              </a:rPr>
              <a:t>of the solutions of any </a:t>
            </a:r>
            <a:r>
              <a:rPr lang="en-US" sz="2000" dirty="0" smtClean="0">
                <a:sym typeface="Wingdings"/>
              </a:rPr>
              <a:t>problems</a:t>
            </a:r>
          </a:p>
          <a:p>
            <a:pPr lvl="2" eaLnBrk="1" hangingPunct="1"/>
            <a:r>
              <a:rPr lang="en-US" sz="2000" dirty="0">
                <a:sym typeface="Wingdings"/>
              </a:rPr>
              <a:t>N</a:t>
            </a:r>
            <a:r>
              <a:rPr lang="en-US" sz="2000" dirty="0" smtClean="0">
                <a:sym typeface="Wingdings"/>
              </a:rPr>
              <a:t>o </a:t>
            </a:r>
            <a:r>
              <a:rPr lang="en-US" sz="2000" dirty="0">
                <a:sym typeface="Wingdings"/>
              </a:rPr>
              <a:t>derived formulae, derivations of equations or word definitions</a:t>
            </a:r>
            <a:r>
              <a:rPr lang="en-US" sz="2000" dirty="0" smtClean="0">
                <a:sym typeface="Wingdings"/>
              </a:rPr>
              <a:t>!</a:t>
            </a:r>
          </a:p>
          <a:p>
            <a:pPr lvl="2" eaLnBrk="1" hangingPunct="1"/>
            <a:r>
              <a:rPr lang="en-US" sz="2000" dirty="0" smtClean="0"/>
              <a:t>No </a:t>
            </a:r>
            <a:r>
              <a:rPr lang="en-US" sz="2000" dirty="0"/>
              <a:t>additional formulae or values of constants will be provided</a:t>
            </a:r>
            <a:r>
              <a:rPr lang="en-US" sz="2000" dirty="0" smtClean="0"/>
              <a:t>!</a:t>
            </a:r>
          </a:p>
          <a:p>
            <a:pPr eaLnBrk="1" hangingPunct="1"/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  <a:sym typeface="Wingdings"/>
              </a:rPr>
              <a:t>Colloquium at 4pm tomorrow, Wednesday, in SH101, UTA faculty expo II</a:t>
            </a:r>
            <a:endParaRPr lang="en-US" sz="2800" dirty="0">
              <a:latin typeface="Arial Narrow" charset="0"/>
              <a:ea typeface="ＭＳ Ｐゴシック" charset="0"/>
              <a:cs typeface="ＭＳ Ｐゴシック" charset="0"/>
              <a:sym typeface="Wingding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pic>
        <p:nvPicPr>
          <p:cNvPr id="3481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066800"/>
            <a:ext cx="75057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609600" y="5257800"/>
            <a:ext cx="7467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000066"/>
                </a:solidFill>
                <a:latin typeface="Arial" pitchFamily="-84" charset="0"/>
              </a:rPr>
              <a:t>This is a motion that could be viewed as two motions combined into one. (superposition…)</a:t>
            </a: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 Motion in 2 Dimension</a:t>
            </a:r>
          </a:p>
        </p:txBody>
      </p:sp>
      <p:sp>
        <p:nvSpPr>
          <p:cNvPr id="34822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482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97C9E2-65AB-634D-A9C1-C08DCBB10A05}" type="slidenum">
              <a:rPr lang="en-US" smtClean="0">
                <a:latin typeface="Arial Narrow" pitchFamily="-84" charset="0"/>
              </a:rPr>
              <a:pPr/>
              <a:t>20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672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28688"/>
            <a:ext cx="891540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Motion in horizontal direction (x)</a:t>
            </a:r>
          </a:p>
        </p:txBody>
      </p:sp>
      <p:graphicFrame>
        <p:nvGraphicFramePr>
          <p:cNvPr id="344073" name="Object 2"/>
          <p:cNvGraphicFramePr>
            <a:graphicFrameLocks noChangeAspect="1"/>
          </p:cNvGraphicFramePr>
          <p:nvPr/>
        </p:nvGraphicFramePr>
        <p:xfrm>
          <a:off x="4837113" y="4070350"/>
          <a:ext cx="3568700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1" name="Equation" r:id="rId5" imgW="1003300" imgH="279400" progId="Equation.DSMT4">
                  <p:embed/>
                </p:oleObj>
              </mc:Choice>
              <mc:Fallback>
                <p:oleObj name="Equation" r:id="rId5" imgW="1003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7113" y="4070350"/>
                        <a:ext cx="3568700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4" name="Object 3"/>
          <p:cNvGraphicFramePr>
            <a:graphicFrameLocks noChangeAspect="1"/>
          </p:cNvGraphicFramePr>
          <p:nvPr/>
        </p:nvGraphicFramePr>
        <p:xfrm>
          <a:off x="4930775" y="5137150"/>
          <a:ext cx="34131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2" name="Equation" r:id="rId7" imgW="952500" imgH="266700" progId="Equation.DSMT4">
                  <p:embed/>
                </p:oleObj>
              </mc:Choice>
              <mc:Fallback>
                <p:oleObj name="Equation" r:id="rId7" imgW="952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5137150"/>
                        <a:ext cx="3413125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5" name="Object 4"/>
          <p:cNvGraphicFramePr>
            <a:graphicFrameLocks noChangeAspect="1"/>
          </p:cNvGraphicFramePr>
          <p:nvPr/>
        </p:nvGraphicFramePr>
        <p:xfrm>
          <a:off x="741363" y="4086225"/>
          <a:ext cx="30480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3" name="Equation" r:id="rId9" imgW="825500" imgH="241300" progId="Equation.DSMT4">
                  <p:embed/>
                </p:oleObj>
              </mc:Choice>
              <mc:Fallback>
                <p:oleObj name="Equation" r:id="rId9" imgW="825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4086225"/>
                        <a:ext cx="30480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6" name="Object 5"/>
          <p:cNvGraphicFramePr>
            <a:graphicFrameLocks noChangeAspect="1"/>
          </p:cNvGraphicFramePr>
          <p:nvPr/>
        </p:nvGraphicFramePr>
        <p:xfrm>
          <a:off x="746125" y="5160963"/>
          <a:ext cx="31908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4" name="Equation" r:id="rId11" imgW="939800" imgH="254000" progId="Equation.DSMT4">
                  <p:embed/>
                </p:oleObj>
              </mc:Choice>
              <mc:Fallback>
                <p:oleObj name="Equation" r:id="rId11" imgW="939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5160963"/>
                        <a:ext cx="3190875" cy="86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6874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9A93B3-14F9-2F4E-923A-38AECFA3A1B5}" type="slidenum">
              <a:rPr lang="en-US" smtClean="0">
                <a:latin typeface="Arial Narrow" pitchFamily="-84" charset="0"/>
              </a:rPr>
              <a:pPr/>
              <a:t>21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99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pic>
        <p:nvPicPr>
          <p:cNvPr id="3461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085850"/>
            <a:ext cx="42005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Motion in vertical direction (y)</a:t>
            </a:r>
          </a:p>
        </p:txBody>
      </p:sp>
      <p:graphicFrame>
        <p:nvGraphicFramePr>
          <p:cNvPr id="346122" name="Object 2"/>
          <p:cNvGraphicFramePr>
            <a:graphicFrameLocks noChangeAspect="1"/>
          </p:cNvGraphicFramePr>
          <p:nvPr/>
        </p:nvGraphicFramePr>
        <p:xfrm>
          <a:off x="5073650" y="2276475"/>
          <a:ext cx="36131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35" name="Equation" r:id="rId5" imgW="1016000" imgH="304800" progId="Equation.DSMT4">
                  <p:embed/>
                </p:oleObj>
              </mc:Choice>
              <mc:Fallback>
                <p:oleObj name="Equation" r:id="rId5" imgW="1016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2276475"/>
                        <a:ext cx="3613150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3" name="Object 3"/>
          <p:cNvGraphicFramePr>
            <a:graphicFrameLocks noChangeAspect="1"/>
          </p:cNvGraphicFramePr>
          <p:nvPr/>
        </p:nvGraphicFramePr>
        <p:xfrm>
          <a:off x="5051425" y="4760913"/>
          <a:ext cx="35036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36" name="Equation" r:id="rId7" imgW="977900" imgH="279400" progId="Equation.DSMT4">
                  <p:embed/>
                </p:oleObj>
              </mc:Choice>
              <mc:Fallback>
                <p:oleObj name="Equation" r:id="rId7" imgW="977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1425" y="4760913"/>
                        <a:ext cx="3503613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4" name="Object 4"/>
          <p:cNvGraphicFramePr>
            <a:graphicFrameLocks noChangeAspect="1"/>
          </p:cNvGraphicFramePr>
          <p:nvPr/>
        </p:nvGraphicFramePr>
        <p:xfrm>
          <a:off x="5048250" y="1100138"/>
          <a:ext cx="309562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37" name="Equation" r:id="rId9" imgW="838200" imgH="266700" progId="Equation.DSMT4">
                  <p:embed/>
                </p:oleObj>
              </mc:Choice>
              <mc:Fallback>
                <p:oleObj name="Equation" r:id="rId9" imgW="838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0" y="1100138"/>
                        <a:ext cx="3095625" cy="985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5" name="Object 5"/>
          <p:cNvGraphicFramePr>
            <a:graphicFrameLocks noChangeAspect="1"/>
          </p:cNvGraphicFramePr>
          <p:nvPr/>
        </p:nvGraphicFramePr>
        <p:xfrm>
          <a:off x="5032375" y="3544888"/>
          <a:ext cx="3278188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38" name="Equation" r:id="rId11" imgW="965200" imgH="279400" progId="Equation.DSMT4">
                  <p:embed/>
                </p:oleObj>
              </mc:Choice>
              <mc:Fallback>
                <p:oleObj name="Equation" r:id="rId11" imgW="965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75" y="3544888"/>
                        <a:ext cx="3278188" cy="947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1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8922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DD2B57-457F-074D-880E-E83BFDE5E445}" type="slidenum">
              <a:rPr lang="en-US" smtClean="0">
                <a:latin typeface="Arial Narrow" pitchFamily="-84" charset="0"/>
              </a:rPr>
              <a:pPr/>
              <a:t>22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20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pic>
        <p:nvPicPr>
          <p:cNvPr id="3665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2100" y="1066800"/>
            <a:ext cx="34671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6595" name="Text Box 3"/>
          <p:cNvSpPr txBox="1">
            <a:spLocks noChangeArrowheads="1"/>
          </p:cNvSpPr>
          <p:nvPr/>
        </p:nvSpPr>
        <p:spPr bwMode="auto">
          <a:xfrm>
            <a:off x="381000" y="5273675"/>
            <a:ext cx="822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000066"/>
                </a:solidFill>
                <a:latin typeface="Arial" pitchFamily="-84" charset="0"/>
              </a:rPr>
              <a:t>Imagine you add the two 1 dimensional motions on the left.  It would make up a one 2 dimensional motion on the right.</a:t>
            </a:r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90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 Motion in 2 Dimension</a:t>
            </a:r>
          </a:p>
        </p:txBody>
      </p:sp>
      <p:pic>
        <p:nvPicPr>
          <p:cNvPr id="3665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838200"/>
            <a:ext cx="4191000" cy="215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5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9600" y="2438400"/>
            <a:ext cx="2260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40969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B4AD29-013C-0E44-8EF5-B76E9D3F5C2F}" type="slidenum">
              <a:rPr lang="en-US" smtClean="0">
                <a:latin typeface="Arial Narrow" pitchFamily="-84" charset="0"/>
              </a:rPr>
              <a:pPr/>
              <a:t>23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18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1219200" y="8382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0066"/>
                </a:solidFill>
                <a:latin typeface="Arial Narrow" pitchFamily="-84" charset="0"/>
              </a:rPr>
              <a:t>x-component</a:t>
            </a:r>
          </a:p>
        </p:txBody>
      </p:sp>
      <p:graphicFrame>
        <p:nvGraphicFramePr>
          <p:cNvPr id="342020" name="Object 2"/>
          <p:cNvGraphicFramePr>
            <a:graphicFrameLocks noChangeAspect="1"/>
          </p:cNvGraphicFramePr>
          <p:nvPr/>
        </p:nvGraphicFramePr>
        <p:xfrm>
          <a:off x="765175" y="2674938"/>
          <a:ext cx="35687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51" name="Equation" r:id="rId4" imgW="1003300" imgH="279400" progId="Equation.DSMT4">
                  <p:embed/>
                </p:oleObj>
              </mc:Choice>
              <mc:Fallback>
                <p:oleObj name="Equation" r:id="rId4" imgW="1003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2674938"/>
                        <a:ext cx="3568700" cy="992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1" name="Object 3"/>
          <p:cNvGraphicFramePr>
            <a:graphicFrameLocks noChangeAspect="1"/>
          </p:cNvGraphicFramePr>
          <p:nvPr/>
        </p:nvGraphicFramePr>
        <p:xfrm>
          <a:off x="606425" y="5137150"/>
          <a:ext cx="3730625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52" name="Equation" r:id="rId6" imgW="1041400" imgH="266700" progId="Equation.DSMT4">
                  <p:embed/>
                </p:oleObj>
              </mc:Choice>
              <mc:Fallback>
                <p:oleObj name="Equation" r:id="rId6" imgW="1041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5137150"/>
                        <a:ext cx="3730625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2" name="Object 4"/>
          <p:cNvGraphicFramePr>
            <a:graphicFrameLocks noChangeAspect="1"/>
          </p:cNvGraphicFramePr>
          <p:nvPr/>
        </p:nvGraphicFramePr>
        <p:xfrm>
          <a:off x="741363" y="1500188"/>
          <a:ext cx="30480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53" name="Equation" r:id="rId8" imgW="825500" imgH="241300" progId="Equation.DSMT4">
                  <p:embed/>
                </p:oleObj>
              </mc:Choice>
              <mc:Fallback>
                <p:oleObj name="Equation" r:id="rId8" imgW="825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1500188"/>
                        <a:ext cx="3048000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3" name="Object 5"/>
          <p:cNvGraphicFramePr>
            <a:graphicFrameLocks noChangeAspect="1"/>
          </p:cNvGraphicFramePr>
          <p:nvPr/>
        </p:nvGraphicFramePr>
        <p:xfrm>
          <a:off x="746125" y="3940175"/>
          <a:ext cx="31908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54" name="Equation" r:id="rId10" imgW="939800" imgH="254000" progId="Equation.DSMT4">
                  <p:embed/>
                </p:oleObj>
              </mc:Choice>
              <mc:Fallback>
                <p:oleObj name="Equation" r:id="rId10" imgW="939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3940175"/>
                        <a:ext cx="3190875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2" name="Object 6"/>
          <p:cNvGraphicFramePr>
            <a:graphicFrameLocks noChangeAspect="1"/>
          </p:cNvGraphicFramePr>
          <p:nvPr/>
        </p:nvGraphicFramePr>
        <p:xfrm>
          <a:off x="5043488" y="2605088"/>
          <a:ext cx="3613150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55" name="Equation" r:id="rId12" imgW="1016000" imgH="304800" progId="Equation.DSMT4">
                  <p:embed/>
                </p:oleObj>
              </mc:Choice>
              <mc:Fallback>
                <p:oleObj name="Equation" r:id="rId12" imgW="1016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488" y="2605088"/>
                        <a:ext cx="3613150" cy="108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3" name="Object 7"/>
          <p:cNvGraphicFramePr>
            <a:graphicFrameLocks noChangeAspect="1"/>
          </p:cNvGraphicFramePr>
          <p:nvPr/>
        </p:nvGraphicFramePr>
        <p:xfrm>
          <a:off x="4876800" y="5094288"/>
          <a:ext cx="3775075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56" name="Equation" r:id="rId14" imgW="1054100" imgH="279400" progId="Equation.DSMT4">
                  <p:embed/>
                </p:oleObj>
              </mc:Choice>
              <mc:Fallback>
                <p:oleObj name="Equation" r:id="rId14" imgW="1054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094288"/>
                        <a:ext cx="3775075" cy="1001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4" name="Object 8"/>
          <p:cNvGraphicFramePr>
            <a:graphicFrameLocks noChangeAspect="1"/>
          </p:cNvGraphicFramePr>
          <p:nvPr/>
        </p:nvGraphicFramePr>
        <p:xfrm>
          <a:off x="5019675" y="1428750"/>
          <a:ext cx="309403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57" name="Equation" r:id="rId16" imgW="838200" imgH="266700" progId="Equation.DSMT4">
                  <p:embed/>
                </p:oleObj>
              </mc:Choice>
              <mc:Fallback>
                <p:oleObj name="Equation" r:id="rId16" imgW="838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9675" y="1428750"/>
                        <a:ext cx="3094038" cy="985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5" name="Object 9"/>
          <p:cNvGraphicFramePr>
            <a:graphicFrameLocks noChangeAspect="1"/>
          </p:cNvGraphicFramePr>
          <p:nvPr/>
        </p:nvGraphicFramePr>
        <p:xfrm>
          <a:off x="5002213" y="3873500"/>
          <a:ext cx="327660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58" name="Equation" r:id="rId18" imgW="965200" imgH="279400" progId="Equation.DSMT4">
                  <p:embed/>
                </p:oleObj>
              </mc:Choice>
              <mc:Fallback>
                <p:oleObj name="Equation" r:id="rId18" imgW="965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213" y="3873500"/>
                        <a:ext cx="3276600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0" name="Rectangle 20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Kinematic Equations in 2-Dim</a:t>
            </a:r>
          </a:p>
        </p:txBody>
      </p:sp>
      <p:sp>
        <p:nvSpPr>
          <p:cNvPr id="342037" name="Text Box 21"/>
          <p:cNvSpPr txBox="1">
            <a:spLocks noChangeArrowheads="1"/>
          </p:cNvSpPr>
          <p:nvPr/>
        </p:nvSpPr>
        <p:spPr bwMode="auto">
          <a:xfrm>
            <a:off x="5334000" y="7620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000066"/>
                </a:solidFill>
                <a:latin typeface="Arial Narrow" pitchFamily="-84" charset="0"/>
              </a:rPr>
              <a:t>y-component</a:t>
            </a:r>
          </a:p>
        </p:txBody>
      </p:sp>
      <p:sp>
        <p:nvSpPr>
          <p:cNvPr id="43022" name="Footer Placeholder 1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43023" name="Slide Number Placeholder 1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CCEA32-A81F-2140-AD5E-EF2F5D8AEC1F}" type="slidenum">
              <a:rPr lang="en-US" smtClean="0">
                <a:latin typeface="Arial Narrow" pitchFamily="-84" charset="0"/>
              </a:rPr>
              <a:pPr/>
              <a:t>24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51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228600" y="868363"/>
            <a:ext cx="8839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66"/>
                </a:solidFill>
                <a:latin typeface="Arial Narrow" pitchFamily="-84" charset="0"/>
              </a:rPr>
              <a:t>In the</a:t>
            </a:r>
            <a:r>
              <a:rPr lang="en-US" i="1">
                <a:solidFill>
                  <a:srgbClr val="000066"/>
                </a:solidFill>
                <a:latin typeface="Arial Narrow" pitchFamily="-84" charset="0"/>
              </a:rPr>
              <a:t> x</a:t>
            </a:r>
            <a:r>
              <a:rPr lang="en-US">
                <a:solidFill>
                  <a:srgbClr val="000066"/>
                </a:solidFill>
                <a:latin typeface="Arial Narrow" pitchFamily="-84" charset="0"/>
              </a:rPr>
              <a:t> direction, the spacecraft in zero-gravity zone has an initial velocity component of +22 m/s and an acceleration of +24 m/s</a:t>
            </a:r>
            <a:r>
              <a:rPr lang="en-US" baseline="30000">
                <a:solidFill>
                  <a:srgbClr val="000066"/>
                </a:solidFill>
                <a:latin typeface="Arial Narrow" pitchFamily="-84" charset="0"/>
              </a:rPr>
              <a:t>2</a:t>
            </a:r>
            <a:r>
              <a:rPr lang="en-US">
                <a:solidFill>
                  <a:srgbClr val="000066"/>
                </a:solidFill>
                <a:latin typeface="Arial Narrow" pitchFamily="-84" charset="0"/>
              </a:rPr>
              <a:t>.  In the </a:t>
            </a:r>
            <a:r>
              <a:rPr lang="en-US" i="1">
                <a:solidFill>
                  <a:srgbClr val="000066"/>
                </a:solidFill>
                <a:latin typeface="Arial Narrow" pitchFamily="-84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 Narrow" pitchFamily="-84" charset="0"/>
              </a:rPr>
              <a:t> direction, the analogous quantities are +14 m/s and an acceleration of +12 m/s</a:t>
            </a:r>
            <a:r>
              <a:rPr lang="en-US" baseline="30000">
                <a:solidFill>
                  <a:srgbClr val="000066"/>
                </a:solidFill>
                <a:latin typeface="Arial Narrow" pitchFamily="-84" charset="0"/>
              </a:rPr>
              <a:t>2</a:t>
            </a:r>
            <a:r>
              <a:rPr lang="en-US">
                <a:solidFill>
                  <a:srgbClr val="000066"/>
                </a:solidFill>
                <a:latin typeface="Arial Narrow" pitchFamily="-84" charset="0"/>
              </a:rPr>
              <a:t>. Find (a) </a:t>
            </a:r>
            <a:r>
              <a:rPr lang="en-US" i="1">
                <a:solidFill>
                  <a:srgbClr val="000066"/>
                </a:solidFill>
                <a:latin typeface="Arial Narrow" pitchFamily="-84" charset="0"/>
              </a:rPr>
              <a:t>x</a:t>
            </a:r>
            <a:r>
              <a:rPr lang="en-US">
                <a:solidFill>
                  <a:srgbClr val="000066"/>
                </a:solidFill>
                <a:latin typeface="Arial Narrow" pitchFamily="-84" charset="0"/>
              </a:rPr>
              <a:t> and v</a:t>
            </a:r>
            <a:r>
              <a:rPr lang="en-US" baseline="-25000">
                <a:solidFill>
                  <a:srgbClr val="000066"/>
                </a:solidFill>
                <a:latin typeface="Arial Narrow" pitchFamily="-84" charset="0"/>
              </a:rPr>
              <a:t>x</a:t>
            </a:r>
            <a:r>
              <a:rPr lang="en-US">
                <a:solidFill>
                  <a:srgbClr val="000066"/>
                </a:solidFill>
                <a:latin typeface="Arial Narrow" pitchFamily="-84" charset="0"/>
              </a:rPr>
              <a:t>, (b) </a:t>
            </a:r>
            <a:r>
              <a:rPr lang="en-US" i="1">
                <a:solidFill>
                  <a:srgbClr val="000066"/>
                </a:solidFill>
                <a:latin typeface="Arial Narrow" pitchFamily="-84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 Narrow" pitchFamily="-84" charset="0"/>
              </a:rPr>
              <a:t> and </a:t>
            </a:r>
            <a:r>
              <a:rPr lang="en-US" i="1">
                <a:solidFill>
                  <a:srgbClr val="000066"/>
                </a:solidFill>
                <a:latin typeface="Arial Narrow" pitchFamily="-84" charset="0"/>
              </a:rPr>
              <a:t>v</a:t>
            </a:r>
            <a:r>
              <a:rPr lang="en-US" i="1" baseline="-25000">
                <a:solidFill>
                  <a:srgbClr val="000066"/>
                </a:solidFill>
                <a:latin typeface="Arial Narrow" pitchFamily="-84" charset="0"/>
              </a:rPr>
              <a:t>y</a:t>
            </a:r>
            <a:r>
              <a:rPr lang="en-US">
                <a:solidFill>
                  <a:srgbClr val="000066"/>
                </a:solidFill>
                <a:latin typeface="Arial Narrow" pitchFamily="-84" charset="0"/>
              </a:rPr>
              <a:t>, and (c) the final velocity of the spacecraft at time 7.0 s.</a:t>
            </a:r>
          </a:p>
        </p:txBody>
      </p:sp>
      <p:pic>
        <p:nvPicPr>
          <p:cNvPr id="3502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667000"/>
            <a:ext cx="67818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Ex. A Moving Spacecraft</a:t>
            </a:r>
          </a:p>
        </p:txBody>
      </p:sp>
      <p:sp>
        <p:nvSpPr>
          <p:cNvPr id="45062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4506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29D032-594F-C04A-942C-C4EB4A328489}" type="slidenum">
              <a:rPr lang="en-US" smtClean="0">
                <a:latin typeface="Arial Narrow" pitchFamily="-84" charset="0"/>
              </a:rPr>
              <a:pPr/>
              <a:t>25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7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How do we solve this problem?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153400" cy="50292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Visualize the problem </a:t>
            </a: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</a:t>
            </a:r>
            <a:r>
              <a:rPr lang="en-US" sz="2800" smtClean="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 </a:t>
            </a:r>
            <a:r>
              <a:rPr lang="en-US" sz="2800" smtClean="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Draw a picture!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Decide which directions are to be called positive (+) and negative (-).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Write down the values that are given for any of the five kinematic variables associated with each direction.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Verify that the information contains values for at least three of the kinematic variables.  Do this for </a:t>
            </a:r>
            <a:r>
              <a:rPr lang="en-US" sz="2800" i="1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800" i="1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y separately. </a:t>
            </a: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 Select the  appropriate equation.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When the motion is divided into</a:t>
            </a:r>
            <a:r>
              <a:rPr lang="en-US" sz="2800" smtClean="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 segments in time, </a:t>
            </a: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remember that the final velocity of one</a:t>
            </a:r>
            <a:r>
              <a:rPr lang="en-US" sz="2800" smtClean="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 time segment </a:t>
            </a: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is the initial velocity for the next.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</a:pPr>
            <a:r>
              <a:rPr lang="en-US" sz="2800">
                <a:solidFill>
                  <a:srgbClr val="333399"/>
                </a:solidFill>
                <a:ea typeface="ＭＳ Ｐゴシック" pitchFamily="-84" charset="-128"/>
                <a:cs typeface="ＭＳ Ｐゴシック" pitchFamily="-84" charset="-128"/>
              </a:rPr>
              <a:t>Keep in mind that there may be two possible answers to a kinematics problem.</a:t>
            </a:r>
          </a:p>
        </p:txBody>
      </p:sp>
      <p:sp>
        <p:nvSpPr>
          <p:cNvPr id="47109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4711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1F3475-5D98-774B-A252-252935D83A5B}" type="slidenum">
              <a:rPr lang="en-US" smtClean="0">
                <a:latin typeface="Arial Narrow" pitchFamily="-84" charset="0"/>
              </a:rPr>
              <a:pPr/>
              <a:t>26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69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152400" y="868363"/>
            <a:ext cx="8839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In the</a:t>
            </a:r>
            <a:r>
              <a:rPr lang="en-US" i="1">
                <a:solidFill>
                  <a:srgbClr val="333399"/>
                </a:solidFill>
                <a:latin typeface="Arial Narrow" pitchFamily="-84" charset="0"/>
              </a:rPr>
              <a:t> x</a:t>
            </a:r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 direction, the spacecraft in a zero gravity zone has an initial velocity component of +22 m/s and an acceleration of +24 m/s</a:t>
            </a:r>
            <a:r>
              <a:rPr lang="en-US" baseline="30000">
                <a:solidFill>
                  <a:srgbClr val="333399"/>
                </a:solidFill>
                <a:latin typeface="Arial Narrow" pitchFamily="-84" charset="0"/>
              </a:rPr>
              <a:t>2</a:t>
            </a:r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.  In the </a:t>
            </a:r>
            <a:r>
              <a:rPr lang="en-US" i="1">
                <a:solidFill>
                  <a:srgbClr val="333399"/>
                </a:solidFill>
                <a:latin typeface="Arial Narrow" pitchFamily="-84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 direction, the analogous quantities are +14 m/s and an acceleration of +12 m/s</a:t>
            </a:r>
            <a:r>
              <a:rPr lang="en-US" baseline="30000">
                <a:solidFill>
                  <a:srgbClr val="333399"/>
                </a:solidFill>
                <a:latin typeface="Arial Narrow" pitchFamily="-84" charset="0"/>
              </a:rPr>
              <a:t>2</a:t>
            </a:r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. Find (a) </a:t>
            </a:r>
            <a:r>
              <a:rPr lang="en-US" i="1">
                <a:solidFill>
                  <a:srgbClr val="333399"/>
                </a:solidFill>
                <a:latin typeface="Arial Narrow" pitchFamily="-84" charset="0"/>
              </a:rPr>
              <a:t>x</a:t>
            </a:r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 and v</a:t>
            </a:r>
            <a:r>
              <a:rPr lang="en-US" baseline="-25000">
                <a:solidFill>
                  <a:srgbClr val="333399"/>
                </a:solidFill>
                <a:latin typeface="Arial Narrow" pitchFamily="-84" charset="0"/>
              </a:rPr>
              <a:t>x</a:t>
            </a:r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, (b) </a:t>
            </a:r>
            <a:r>
              <a:rPr lang="en-US" i="1">
                <a:solidFill>
                  <a:srgbClr val="333399"/>
                </a:solidFill>
                <a:latin typeface="Arial Narrow" pitchFamily="-84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 and </a:t>
            </a:r>
            <a:r>
              <a:rPr lang="en-US" i="1">
                <a:solidFill>
                  <a:srgbClr val="333399"/>
                </a:solidFill>
                <a:latin typeface="Arial Narrow" pitchFamily="-84" charset="0"/>
              </a:rPr>
              <a:t>v</a:t>
            </a:r>
            <a:r>
              <a:rPr lang="en-US" i="1" baseline="-25000">
                <a:solidFill>
                  <a:srgbClr val="333399"/>
                </a:solidFill>
                <a:latin typeface="Arial Narrow" pitchFamily="-84" charset="0"/>
              </a:rPr>
              <a:t>y</a:t>
            </a:r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, and (c) the final velocity of the spacecraft at time 7.0 s.</a:t>
            </a:r>
          </a:p>
        </p:txBody>
      </p:sp>
      <p:graphicFrame>
        <p:nvGraphicFramePr>
          <p:cNvPr id="354351" name="Group 47"/>
          <p:cNvGraphicFramePr>
            <a:graphicFrameLocks noGrp="1"/>
          </p:cNvGraphicFramePr>
          <p:nvPr/>
        </p:nvGraphicFramePr>
        <p:xfrm>
          <a:off x="609600" y="2676525"/>
          <a:ext cx="7848600" cy="1438276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54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ox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4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4352" name="Group 48"/>
          <p:cNvGraphicFramePr>
            <a:graphicFrameLocks noGrp="1"/>
          </p:cNvGraphicFramePr>
          <p:nvPr/>
        </p:nvGraphicFramePr>
        <p:xfrm>
          <a:off x="609600" y="45815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72" name="Rectangle 4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Ex. continued</a:t>
            </a:r>
          </a:p>
        </p:txBody>
      </p:sp>
      <p:sp>
        <p:nvSpPr>
          <p:cNvPr id="354353" name="Text Box 49"/>
          <p:cNvSpPr txBox="1">
            <a:spLocks noChangeArrowheads="1"/>
          </p:cNvSpPr>
          <p:nvPr/>
        </p:nvSpPr>
        <p:spPr bwMode="auto">
          <a:xfrm>
            <a:off x="2197100" y="3505200"/>
            <a:ext cx="138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+24.0 m/s</a:t>
            </a:r>
            <a:r>
              <a:rPr lang="en-US" baseline="30000">
                <a:solidFill>
                  <a:schemeClr val="accent2"/>
                </a:solidFill>
                <a:latin typeface="Arial Narrow" pitchFamily="-84" charset="0"/>
              </a:rPr>
              <a:t>2</a:t>
            </a:r>
          </a:p>
        </p:txBody>
      </p:sp>
      <p:sp>
        <p:nvSpPr>
          <p:cNvPr id="354354" name="Text Box 50"/>
          <p:cNvSpPr txBox="1">
            <a:spLocks noChangeArrowheads="1"/>
          </p:cNvSpPr>
          <p:nvPr/>
        </p:nvSpPr>
        <p:spPr bwMode="auto">
          <a:xfrm>
            <a:off x="5641975" y="3505200"/>
            <a:ext cx="129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+22.0 m/s</a:t>
            </a:r>
            <a:endParaRPr lang="en-US" baseline="3000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354355" name="Text Box 51"/>
          <p:cNvSpPr txBox="1">
            <a:spLocks noChangeArrowheads="1"/>
          </p:cNvSpPr>
          <p:nvPr/>
        </p:nvSpPr>
        <p:spPr bwMode="auto">
          <a:xfrm>
            <a:off x="5638800" y="5486400"/>
            <a:ext cx="129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+14.0 m/s</a:t>
            </a:r>
            <a:endParaRPr lang="en-US" baseline="3000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354356" name="Text Box 52"/>
          <p:cNvSpPr txBox="1">
            <a:spLocks noChangeArrowheads="1"/>
          </p:cNvSpPr>
          <p:nvPr/>
        </p:nvSpPr>
        <p:spPr bwMode="auto">
          <a:xfrm>
            <a:off x="2286000" y="5486400"/>
            <a:ext cx="138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+12.0 m/s</a:t>
            </a:r>
            <a:r>
              <a:rPr lang="en-US" baseline="30000">
                <a:solidFill>
                  <a:schemeClr val="accent2"/>
                </a:solidFill>
                <a:latin typeface="Arial Narrow" pitchFamily="-84" charset="0"/>
              </a:rPr>
              <a:t>2</a:t>
            </a:r>
          </a:p>
        </p:txBody>
      </p:sp>
      <p:sp>
        <p:nvSpPr>
          <p:cNvPr id="354357" name="Text Box 53"/>
          <p:cNvSpPr txBox="1">
            <a:spLocks noChangeArrowheads="1"/>
          </p:cNvSpPr>
          <p:nvPr/>
        </p:nvSpPr>
        <p:spPr bwMode="auto">
          <a:xfrm>
            <a:off x="7467600" y="3581400"/>
            <a:ext cx="728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7.0 s</a:t>
            </a:r>
            <a:endParaRPr lang="en-US" baseline="3000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354358" name="Text Box 54"/>
          <p:cNvSpPr txBox="1">
            <a:spLocks noChangeArrowheads="1"/>
          </p:cNvSpPr>
          <p:nvPr/>
        </p:nvSpPr>
        <p:spPr bwMode="auto">
          <a:xfrm>
            <a:off x="7543800" y="5486400"/>
            <a:ext cx="728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7.0 s</a:t>
            </a:r>
            <a:endParaRPr lang="en-US" baseline="3000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48179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48180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3DAB79-8042-874E-B205-8114832C1851}" type="slidenum">
              <a:rPr lang="en-US" smtClean="0">
                <a:latin typeface="Arial Narrow" pitchFamily="-84" charset="0"/>
              </a:rPr>
              <a:pPr/>
              <a:t>27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43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graphicFrame>
        <p:nvGraphicFramePr>
          <p:cNvPr id="356377" name="Group 25"/>
          <p:cNvGraphicFramePr>
            <a:graphicFrameLocks noGrp="1"/>
          </p:cNvGraphicFramePr>
          <p:nvPr/>
        </p:nvGraphicFramePr>
        <p:xfrm>
          <a:off x="685800" y="8477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ox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+24.0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+22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7.0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56375" name="Object 2"/>
          <p:cNvGraphicFramePr>
            <a:graphicFrameLocks noChangeAspect="1"/>
          </p:cNvGraphicFramePr>
          <p:nvPr/>
        </p:nvGraphicFramePr>
        <p:xfrm>
          <a:off x="263525" y="2686050"/>
          <a:ext cx="10112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67" name="Equation" r:id="rId4" imgW="342900" imgH="165100" progId="Equation.DSMT4">
                  <p:embed/>
                </p:oleObj>
              </mc:Choice>
              <mc:Fallback>
                <p:oleObj name="Equation" r:id="rId4" imgW="342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2686050"/>
                        <a:ext cx="1011238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76" name="Object 3"/>
          <p:cNvGraphicFramePr>
            <a:graphicFrameLocks noChangeAspect="1"/>
          </p:cNvGraphicFramePr>
          <p:nvPr/>
        </p:nvGraphicFramePr>
        <p:xfrm>
          <a:off x="428625" y="4500563"/>
          <a:ext cx="885825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68" name="Equation" r:id="rId6" imgW="304800" imgH="241300" progId="Equation.DSMT4">
                  <p:embed/>
                </p:oleObj>
              </mc:Choice>
              <mc:Fallback>
                <p:oleObj name="Equation" r:id="rId6" imgW="304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4500563"/>
                        <a:ext cx="885825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78" name="Object 4"/>
          <p:cNvGraphicFramePr>
            <a:graphicFrameLocks noChangeAspect="1"/>
          </p:cNvGraphicFramePr>
          <p:nvPr/>
        </p:nvGraphicFramePr>
        <p:xfrm>
          <a:off x="1174750" y="2527300"/>
          <a:ext cx="21018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69" name="Equation" r:id="rId8" imgW="711200" imgH="266700" progId="Equation.DSMT4">
                  <p:embed/>
                </p:oleObj>
              </mc:Choice>
              <mc:Fallback>
                <p:oleObj name="Equation" r:id="rId8" imgW="7112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2527300"/>
                        <a:ext cx="210185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79" name="Object 5"/>
          <p:cNvGraphicFramePr>
            <a:graphicFrameLocks noChangeAspect="1"/>
          </p:cNvGraphicFramePr>
          <p:nvPr/>
        </p:nvGraphicFramePr>
        <p:xfrm>
          <a:off x="720725" y="3300413"/>
          <a:ext cx="83661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70" name="Equation" r:id="rId10" imgW="3035300" imgH="317500" progId="Equation.DSMT4">
                  <p:embed/>
                </p:oleObj>
              </mc:Choice>
              <mc:Fallback>
                <p:oleObj name="Equation" r:id="rId10" imgW="30353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3300413"/>
                        <a:ext cx="836612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80" name="Object 6"/>
          <p:cNvGraphicFramePr>
            <a:graphicFrameLocks noChangeAspect="1"/>
          </p:cNvGraphicFramePr>
          <p:nvPr/>
        </p:nvGraphicFramePr>
        <p:xfrm>
          <a:off x="1270000" y="4476750"/>
          <a:ext cx="15875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71" name="Equation" r:id="rId12" imgW="546100" imgH="241300" progId="Equation.DSMT4">
                  <p:embed/>
                </p:oleObj>
              </mc:Choice>
              <mc:Fallback>
                <p:oleObj name="Equation" r:id="rId12" imgW="546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4476750"/>
                        <a:ext cx="1587500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81" name="Object 7"/>
          <p:cNvGraphicFramePr>
            <a:graphicFrameLocks noChangeAspect="1"/>
          </p:cNvGraphicFramePr>
          <p:nvPr/>
        </p:nvGraphicFramePr>
        <p:xfrm>
          <a:off x="533400" y="5162550"/>
          <a:ext cx="7494588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72" name="Equation" r:id="rId14" imgW="2578100" imgH="292100" progId="Equation.DSMT4">
                  <p:embed/>
                </p:oleObj>
              </mc:Choice>
              <mc:Fallback>
                <p:oleObj name="Equation" r:id="rId14" imgW="2578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162550"/>
                        <a:ext cx="7494588" cy="84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205" name="Rectangle 30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First, the motion in x-direciton…</a:t>
            </a:r>
          </a:p>
        </p:txBody>
      </p:sp>
      <p:sp>
        <p:nvSpPr>
          <p:cNvPr id="50206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0207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0A06AC-1306-6A4B-A735-783563EE4DE2}" type="slidenum">
              <a:rPr lang="en-US" smtClean="0">
                <a:latin typeface="Arial Narrow" pitchFamily="-84" charset="0"/>
              </a:rPr>
              <a:pPr/>
              <a:t>28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29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graphicFrame>
        <p:nvGraphicFramePr>
          <p:cNvPr id="358403" name="Group 3"/>
          <p:cNvGraphicFramePr>
            <a:graphicFrameLocks noGrp="1"/>
          </p:cNvGraphicFramePr>
          <p:nvPr/>
        </p:nvGraphicFramePr>
        <p:xfrm>
          <a:off x="685800" y="923925"/>
          <a:ext cx="7848600" cy="1514475"/>
        </p:xfrm>
        <a:graphic>
          <a:graphicData uri="http://schemas.openxmlformats.org/drawingml/2006/table">
            <a:tbl>
              <a:tblPr/>
              <a:tblGrid>
                <a:gridCol w="1219200"/>
                <a:gridCol w="2133600"/>
                <a:gridCol w="1295400"/>
                <a:gridCol w="1981200"/>
                <a:gridCol w="121920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a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v</a:t>
                      </a:r>
                      <a:r>
                        <a:rPr kumimoji="0" lang="en-US" sz="40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oy</a:t>
                      </a:r>
                      <a:endParaRPr kumimoji="0" lang="en-US" sz="40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+12.0 m/s</a:t>
                      </a:r>
                      <a:r>
                        <a:rPr kumimoji="0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+14 m/s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</a:rPr>
                        <a:t>7.0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53" name="Rectangle 2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Now, the motion in y-direction…</a:t>
            </a:r>
          </a:p>
        </p:txBody>
      </p:sp>
      <p:graphicFrame>
        <p:nvGraphicFramePr>
          <p:cNvPr id="358427" name="Object 2"/>
          <p:cNvGraphicFramePr>
            <a:graphicFrameLocks noChangeAspect="1"/>
          </p:cNvGraphicFramePr>
          <p:nvPr/>
        </p:nvGraphicFramePr>
        <p:xfrm>
          <a:off x="360363" y="2667000"/>
          <a:ext cx="1011237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91" name="Equation" r:id="rId4" imgW="342900" imgH="203200" progId="Equation.DSMT4">
                  <p:embed/>
                </p:oleObj>
              </mc:Choice>
              <mc:Fallback>
                <p:oleObj name="Equation" r:id="rId4" imgW="34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2667000"/>
                        <a:ext cx="1011237" cy="60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8" name="Object 3"/>
          <p:cNvGraphicFramePr>
            <a:graphicFrameLocks noChangeAspect="1"/>
          </p:cNvGraphicFramePr>
          <p:nvPr/>
        </p:nvGraphicFramePr>
        <p:xfrm>
          <a:off x="446088" y="4500563"/>
          <a:ext cx="849312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92" name="Equation" r:id="rId6" imgW="291960" imgH="241200" progId="Equation.DSMT4">
                  <p:embed/>
                </p:oleObj>
              </mc:Choice>
              <mc:Fallback>
                <p:oleObj name="Equation" r:id="rId6" imgW="291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4500563"/>
                        <a:ext cx="849312" cy="700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9" name="Object 4"/>
          <p:cNvGraphicFramePr>
            <a:graphicFrameLocks noChangeAspect="1"/>
          </p:cNvGraphicFramePr>
          <p:nvPr/>
        </p:nvGraphicFramePr>
        <p:xfrm>
          <a:off x="1290638" y="2506663"/>
          <a:ext cx="2138362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93" name="Equation" r:id="rId8" imgW="723900" imgH="279400" progId="Equation.DSMT4">
                  <p:embed/>
                </p:oleObj>
              </mc:Choice>
              <mc:Fallback>
                <p:oleObj name="Equation" r:id="rId8" imgW="723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2506663"/>
                        <a:ext cx="2138362" cy="82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0" name="Object 5"/>
          <p:cNvGraphicFramePr>
            <a:graphicFrameLocks noChangeAspect="1"/>
          </p:cNvGraphicFramePr>
          <p:nvPr/>
        </p:nvGraphicFramePr>
        <p:xfrm>
          <a:off x="415925" y="3241675"/>
          <a:ext cx="82962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94" name="Equation" r:id="rId10" imgW="3009900" imgH="317500" progId="Equation.DSMT4">
                  <p:embed/>
                </p:oleObj>
              </mc:Choice>
              <mc:Fallback>
                <p:oleObj name="Equation" r:id="rId10" imgW="30099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3241675"/>
                        <a:ext cx="829627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1" name="Object 6"/>
          <p:cNvGraphicFramePr>
            <a:graphicFrameLocks noChangeAspect="1"/>
          </p:cNvGraphicFramePr>
          <p:nvPr/>
        </p:nvGraphicFramePr>
        <p:xfrm>
          <a:off x="1270000" y="4440238"/>
          <a:ext cx="1587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95" name="Equation" r:id="rId12" imgW="546100" imgH="266700" progId="Equation.DSMT4">
                  <p:embed/>
                </p:oleObj>
              </mc:Choice>
              <mc:Fallback>
                <p:oleObj name="Equation" r:id="rId12" imgW="546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4440238"/>
                        <a:ext cx="1587500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2" name="Object 7"/>
          <p:cNvGraphicFramePr>
            <a:graphicFrameLocks noChangeAspect="1"/>
          </p:cNvGraphicFramePr>
          <p:nvPr/>
        </p:nvGraphicFramePr>
        <p:xfrm>
          <a:off x="698500" y="5162550"/>
          <a:ext cx="7162800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96" name="Equation" r:id="rId14" imgW="2463800" imgH="292100" progId="Equation.DSMT4">
                  <p:embed/>
                </p:oleObj>
              </mc:Choice>
              <mc:Fallback>
                <p:oleObj name="Equation" r:id="rId14" imgW="2463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5162550"/>
                        <a:ext cx="7162800" cy="84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4" name="Footer Placeholder 1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2255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830EDF-5E15-7343-BF25-3C47BF271DA1}" type="slidenum">
              <a:rPr lang="en-US" smtClean="0">
                <a:latin typeface="Arial Narrow" pitchFamily="-84" charset="0"/>
              </a:rPr>
              <a:pPr/>
              <a:t>29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37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9-09 at 9.20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8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60451" name="Line 3"/>
          <p:cNvSpPr>
            <a:spLocks noChangeShapeType="1"/>
          </p:cNvSpPr>
          <p:nvPr/>
        </p:nvSpPr>
        <p:spPr bwMode="auto">
          <a:xfrm>
            <a:off x="1617663" y="2895600"/>
            <a:ext cx="3581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452" name="Line 4"/>
          <p:cNvSpPr>
            <a:spLocks noChangeShapeType="1"/>
          </p:cNvSpPr>
          <p:nvPr/>
        </p:nvSpPr>
        <p:spPr bwMode="auto">
          <a:xfrm flipV="1">
            <a:off x="5199063" y="838200"/>
            <a:ext cx="0" cy="2057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453" name="Line 5"/>
          <p:cNvSpPr>
            <a:spLocks noChangeShapeType="1"/>
          </p:cNvSpPr>
          <p:nvPr/>
        </p:nvSpPr>
        <p:spPr bwMode="auto">
          <a:xfrm flipV="1">
            <a:off x="1617663" y="914400"/>
            <a:ext cx="350520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0454" name="Object 2"/>
          <p:cNvGraphicFramePr>
            <a:graphicFrameLocks noChangeAspect="1"/>
          </p:cNvGraphicFramePr>
          <p:nvPr/>
        </p:nvGraphicFramePr>
        <p:xfrm>
          <a:off x="2913063" y="1246188"/>
          <a:ext cx="6096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99" name="Equation" r:id="rId4" imgW="114300" imgH="127000" progId="Equation.DSMT4">
                  <p:embed/>
                </p:oleObj>
              </mc:Choice>
              <mc:Fallback>
                <p:oleObj name="Equation" r:id="rId4" imgW="114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3" y="1246188"/>
                        <a:ext cx="609600" cy="554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5" name="Object 3"/>
          <p:cNvGraphicFramePr>
            <a:graphicFrameLocks noChangeAspect="1"/>
          </p:cNvGraphicFramePr>
          <p:nvPr/>
        </p:nvGraphicFramePr>
        <p:xfrm>
          <a:off x="5334000" y="1722438"/>
          <a:ext cx="215265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00" name="Equation" r:id="rId6" imgW="749300" imgH="266700" progId="Equation.DSMT4">
                  <p:embed/>
                </p:oleObj>
              </mc:Choice>
              <mc:Fallback>
                <p:oleObj name="Equation" r:id="rId6" imgW="749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722438"/>
                        <a:ext cx="2152650" cy="62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6" name="Object 4"/>
          <p:cNvGraphicFramePr>
            <a:graphicFrameLocks noChangeAspect="1"/>
          </p:cNvGraphicFramePr>
          <p:nvPr/>
        </p:nvGraphicFramePr>
        <p:xfrm>
          <a:off x="2347913" y="2881313"/>
          <a:ext cx="23352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01" name="Equation" r:id="rId8" imgW="812800" imgH="241300" progId="Equation.DSMT4">
                  <p:embed/>
                </p:oleObj>
              </mc:Choice>
              <mc:Fallback>
                <p:oleObj name="Equation" r:id="rId8" imgW="812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913" y="2881313"/>
                        <a:ext cx="2335212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7" name="Object 5"/>
          <p:cNvGraphicFramePr>
            <a:graphicFrameLocks noChangeAspect="1"/>
          </p:cNvGraphicFramePr>
          <p:nvPr/>
        </p:nvGraphicFramePr>
        <p:xfrm>
          <a:off x="533400" y="3871913"/>
          <a:ext cx="83343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02" name="Equation" r:id="rId10" imgW="241200" imgH="139680" progId="Equation.DSMT4">
                  <p:embed/>
                </p:oleObj>
              </mc:Choice>
              <mc:Fallback>
                <p:oleObj name="Equation" r:id="rId10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71913"/>
                        <a:ext cx="833438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8" name="Object 6"/>
          <p:cNvGraphicFramePr>
            <a:graphicFrameLocks noChangeAspect="1"/>
          </p:cNvGraphicFramePr>
          <p:nvPr/>
        </p:nvGraphicFramePr>
        <p:xfrm>
          <a:off x="2532063" y="2286000"/>
          <a:ext cx="45402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03" name="Equation" r:id="rId12" imgW="127000" imgH="177800" progId="Equation.DSMT4">
                  <p:embed/>
                </p:oleObj>
              </mc:Choice>
              <mc:Fallback>
                <p:oleObj name="Equation" r:id="rId12" imgW="127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2286000"/>
                        <a:ext cx="454025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9" name="Object 7"/>
          <p:cNvGraphicFramePr>
            <a:graphicFrameLocks noChangeAspect="1"/>
          </p:cNvGraphicFramePr>
          <p:nvPr/>
        </p:nvGraphicFramePr>
        <p:xfrm>
          <a:off x="560388" y="4648200"/>
          <a:ext cx="7350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04" name="Equation" r:id="rId14" imgW="254000" imgH="177800" progId="Equation.DSMT4">
                  <p:embed/>
                </p:oleObj>
              </mc:Choice>
              <mc:Fallback>
                <p:oleObj name="Equation" r:id="rId14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8" y="4648200"/>
                        <a:ext cx="735012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0" name="Object 8"/>
          <p:cNvGraphicFramePr>
            <a:graphicFrameLocks noChangeAspect="1"/>
          </p:cNvGraphicFramePr>
          <p:nvPr/>
        </p:nvGraphicFramePr>
        <p:xfrm>
          <a:off x="1122363" y="3527425"/>
          <a:ext cx="5737225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05" name="Equation" r:id="rId16" imgW="1663700" imgH="368300" progId="Equation.DSMT4">
                  <p:embed/>
                </p:oleObj>
              </mc:Choice>
              <mc:Fallback>
                <p:oleObj name="Equation" r:id="rId16" imgW="16637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363" y="3527425"/>
                        <a:ext cx="5737225" cy="1039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1" name="Object 9"/>
          <p:cNvGraphicFramePr>
            <a:graphicFrameLocks noChangeAspect="1"/>
          </p:cNvGraphicFramePr>
          <p:nvPr/>
        </p:nvGraphicFramePr>
        <p:xfrm>
          <a:off x="6770688" y="3792538"/>
          <a:ext cx="183991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06" name="Equation" r:id="rId18" imgW="533400" imgH="228600" progId="Equation.DSMT4">
                  <p:embed/>
                </p:oleObj>
              </mc:Choice>
              <mc:Fallback>
                <p:oleObj name="Equation" r:id="rId18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0688" y="3792538"/>
                        <a:ext cx="1839912" cy="64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92" name="Rectangle 1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The final velocity…</a:t>
            </a:r>
          </a:p>
        </p:txBody>
      </p:sp>
      <p:graphicFrame>
        <p:nvGraphicFramePr>
          <p:cNvPr id="360463" name="Object 10"/>
          <p:cNvGraphicFramePr>
            <a:graphicFrameLocks noChangeAspect="1"/>
          </p:cNvGraphicFramePr>
          <p:nvPr/>
        </p:nvGraphicFramePr>
        <p:xfrm>
          <a:off x="1325563" y="4487863"/>
          <a:ext cx="29416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07" name="Equation" r:id="rId20" imgW="1016000" imgH="279400" progId="Equation.DSMT4">
                  <p:embed/>
                </p:oleObj>
              </mc:Choice>
              <mc:Fallback>
                <p:oleObj name="Equation" r:id="rId20" imgW="1016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4487863"/>
                        <a:ext cx="2941637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4" name="Object 11"/>
          <p:cNvGraphicFramePr>
            <a:graphicFrameLocks noChangeAspect="1"/>
          </p:cNvGraphicFramePr>
          <p:nvPr/>
        </p:nvGraphicFramePr>
        <p:xfrm>
          <a:off x="4191000" y="4495800"/>
          <a:ext cx="69850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08" name="Equation" r:id="rId22" imgW="241300" imgH="203200" progId="Equation.DSMT4">
                  <p:embed/>
                </p:oleObj>
              </mc:Choice>
              <mc:Fallback>
                <p:oleObj name="Equation" r:id="rId22" imgW="241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495800"/>
                        <a:ext cx="698500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5" name="Text Box 17"/>
          <p:cNvSpPr txBox="1">
            <a:spLocks noChangeArrowheads="1"/>
          </p:cNvSpPr>
          <p:nvPr/>
        </p:nvSpPr>
        <p:spPr bwMode="auto">
          <a:xfrm>
            <a:off x="5089525" y="4419600"/>
            <a:ext cx="3673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A vector can be fully described when the magnitude and the direction are given.  Any other way to describe it?</a:t>
            </a:r>
          </a:p>
        </p:txBody>
      </p:sp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76200" y="5410200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2"/>
                </a:solidFill>
                <a:latin typeface="Arial Narrow" pitchFamily="-84" charset="0"/>
              </a:rPr>
              <a:t>Yes, you are right!  Using components and unit vectors!!</a:t>
            </a:r>
          </a:p>
        </p:txBody>
      </p:sp>
      <p:graphicFrame>
        <p:nvGraphicFramePr>
          <p:cNvPr id="36046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658478"/>
              </p:ext>
            </p:extLst>
          </p:nvPr>
        </p:nvGraphicFramePr>
        <p:xfrm>
          <a:off x="3106738" y="5586413"/>
          <a:ext cx="73501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09" name="Equation" r:id="rId24" imgW="254000" imgH="177800" progId="Equation.DSMT4">
                  <p:embed/>
                </p:oleObj>
              </mc:Choice>
              <mc:Fallback>
                <p:oleObj name="Equation" r:id="rId24" imgW="254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5586413"/>
                        <a:ext cx="735012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8" name="Object 13"/>
          <p:cNvGraphicFramePr>
            <a:graphicFrameLocks noChangeAspect="1"/>
          </p:cNvGraphicFramePr>
          <p:nvPr/>
        </p:nvGraphicFramePr>
        <p:xfrm>
          <a:off x="3775075" y="5451475"/>
          <a:ext cx="20955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10" name="Equation" r:id="rId26" imgW="723900" imgH="279400" progId="Equation.DSMT4">
                  <p:embed/>
                </p:oleObj>
              </mc:Choice>
              <mc:Fallback>
                <p:oleObj name="Equation" r:id="rId26" imgW="723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5451475"/>
                        <a:ext cx="2095500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69" name="Object 14"/>
          <p:cNvGraphicFramePr>
            <a:graphicFrameLocks noChangeAspect="1"/>
          </p:cNvGraphicFramePr>
          <p:nvPr/>
        </p:nvGraphicFramePr>
        <p:xfrm>
          <a:off x="5762625" y="5405438"/>
          <a:ext cx="23907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11" name="Equation" r:id="rId28" imgW="825500" imgH="304800" progId="Equation.DSMT4">
                  <p:embed/>
                </p:oleObj>
              </mc:Choice>
              <mc:Fallback>
                <p:oleObj name="Equation" r:id="rId28" imgW="8255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5405438"/>
                        <a:ext cx="2390775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0" name="Object 15"/>
          <p:cNvGraphicFramePr>
            <a:graphicFrameLocks noChangeAspect="1"/>
          </p:cNvGraphicFramePr>
          <p:nvPr/>
        </p:nvGraphicFramePr>
        <p:xfrm>
          <a:off x="8094663" y="5468938"/>
          <a:ext cx="8096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12" name="Equation" r:id="rId30" imgW="279400" imgH="228600" progId="Equation.DSMT4">
                  <p:embed/>
                </p:oleObj>
              </mc:Choice>
              <mc:Fallback>
                <p:oleObj name="Equation" r:id="rId30" imgW="27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4663" y="5468938"/>
                        <a:ext cx="809625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95" name="Footer Placeholder 2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4296" name="Slide Number Placeholder 2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D3D98A-EA75-9044-9EB7-9BC77DEE1D37}" type="slidenum">
              <a:rPr lang="en-US" smtClean="0">
                <a:latin typeface="Arial Narrow" pitchFamily="-84" charset="0"/>
              </a:rPr>
              <a:pPr/>
              <a:t>30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91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pic>
        <p:nvPicPr>
          <p:cNvPr id="3624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8763000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If we visualize the motion…</a:t>
            </a:r>
          </a:p>
        </p:txBody>
      </p:sp>
      <p:sp>
        <p:nvSpPr>
          <p:cNvPr id="56325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6326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B2CFCA-3743-8846-A23C-B13DC26A3595}" type="slidenum">
              <a:rPr lang="en-US" smtClean="0">
                <a:latin typeface="Arial Narrow" pitchFamily="-84" charset="0"/>
              </a:rPr>
              <a:pPr/>
              <a:t>31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246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8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2-dim Motion Under Constant Acceleration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848600" cy="609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Position vectors in x-y plane:</a:t>
            </a:r>
          </a:p>
        </p:txBody>
      </p:sp>
      <p:graphicFrame>
        <p:nvGraphicFramePr>
          <p:cNvPr id="7270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670056"/>
              </p:ext>
            </p:extLst>
          </p:nvPr>
        </p:nvGraphicFramePr>
        <p:xfrm>
          <a:off x="1828800" y="1508125"/>
          <a:ext cx="6302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87" name="Equation" r:id="rId3" imgW="254000" imgH="241300" progId="Equation.DSMT4">
                  <p:embed/>
                </p:oleObj>
              </mc:Choice>
              <mc:Fallback>
                <p:oleObj name="Equation" r:id="rId3" imgW="254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508125"/>
                        <a:ext cx="63023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833561"/>
              </p:ext>
            </p:extLst>
          </p:nvPr>
        </p:nvGraphicFramePr>
        <p:xfrm>
          <a:off x="4343400" y="1474788"/>
          <a:ext cx="7016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88" name="Equation" r:id="rId5" imgW="292100" imgH="266700" progId="Equation.DSMT4">
                  <p:embed/>
                </p:oleObj>
              </mc:Choice>
              <mc:Fallback>
                <p:oleObj name="Equation" r:id="rId5" imgW="292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474788"/>
                        <a:ext cx="7016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685800" y="2133600"/>
            <a:ext cx="426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Velocity vectors in x-y plane:</a:t>
            </a:r>
          </a:p>
        </p:txBody>
      </p:sp>
      <p:graphicFrame>
        <p:nvGraphicFramePr>
          <p:cNvPr id="727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752834"/>
              </p:ext>
            </p:extLst>
          </p:nvPr>
        </p:nvGraphicFramePr>
        <p:xfrm>
          <a:off x="1828800" y="2770188"/>
          <a:ext cx="6477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89" name="Equation" r:id="rId7" imgW="279400" imgH="241300" progId="Equation.DSMT4">
                  <p:embed/>
                </p:oleObj>
              </mc:Choice>
              <mc:Fallback>
                <p:oleObj name="Equation" r:id="rId7" imgW="279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770188"/>
                        <a:ext cx="6477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463569"/>
              </p:ext>
            </p:extLst>
          </p:nvPr>
        </p:nvGraphicFramePr>
        <p:xfrm>
          <a:off x="4405313" y="2743200"/>
          <a:ext cx="7366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90" name="Equation" r:id="rId9" imgW="317500" imgH="266700" progId="Equation.DSMT4">
                  <p:embed/>
                </p:oleObj>
              </mc:Choice>
              <mc:Fallback>
                <p:oleObj name="Equation" r:id="rId9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313" y="2743200"/>
                        <a:ext cx="736600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6"/>
          <p:cNvGraphicFramePr>
            <a:graphicFrameLocks noChangeAspect="1"/>
          </p:cNvGraphicFramePr>
          <p:nvPr/>
        </p:nvGraphicFramePr>
        <p:xfrm>
          <a:off x="1676400" y="4114800"/>
          <a:ext cx="995363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91" name="Equation" r:id="rId11" imgW="330120" imgH="241200" progId="Equation.DSMT4">
                  <p:embed/>
                </p:oleObj>
              </mc:Choice>
              <mc:Fallback>
                <p:oleObj name="Equation" r:id="rId11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114800"/>
                        <a:ext cx="995363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9912640"/>
              </p:ext>
            </p:extLst>
          </p:nvPr>
        </p:nvGraphicFramePr>
        <p:xfrm>
          <a:off x="977900" y="4919663"/>
          <a:ext cx="6413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92" name="Equation" r:id="rId13" imgW="317500" imgH="266700" progId="Equation.DSMT4">
                  <p:embed/>
                </p:oleObj>
              </mc:Choice>
              <mc:Fallback>
                <p:oleObj name="Equation" r:id="rId13" imgW="317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4919663"/>
                        <a:ext cx="6413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5" name="Object 8"/>
          <p:cNvGraphicFramePr>
            <a:graphicFrameLocks noChangeAspect="1"/>
          </p:cNvGraphicFramePr>
          <p:nvPr/>
        </p:nvGraphicFramePr>
        <p:xfrm>
          <a:off x="5943600" y="4114800"/>
          <a:ext cx="1033463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93" name="Equation" r:id="rId14" imgW="342720" imgH="241200" progId="Equation.DSMT4">
                  <p:embed/>
                </p:oleObj>
              </mc:Choice>
              <mc:Fallback>
                <p:oleObj name="Equation" r:id="rId14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114800"/>
                        <a:ext cx="1033463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685800" y="3505200"/>
            <a:ext cx="7391400" cy="519113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Arial Narrow" pitchFamily="-84" charset="0"/>
              </a:rPr>
              <a:t>Velocity vectors in terms of the acceleration vector</a:t>
            </a:r>
          </a:p>
        </p:txBody>
      </p:sp>
      <p:graphicFrame>
        <p:nvGraphicFramePr>
          <p:cNvPr id="727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466170"/>
              </p:ext>
            </p:extLst>
          </p:nvPr>
        </p:nvGraphicFramePr>
        <p:xfrm>
          <a:off x="2393950" y="1492250"/>
          <a:ext cx="14160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94" name="Equation" r:id="rId16" imgW="571500" imgH="254000" progId="Equation.DSMT4">
                  <p:embed/>
                </p:oleObj>
              </mc:Choice>
              <mc:Fallback>
                <p:oleObj name="Equation" r:id="rId16" imgW="5715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950" y="1492250"/>
                        <a:ext cx="141605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030160"/>
              </p:ext>
            </p:extLst>
          </p:nvPr>
        </p:nvGraphicFramePr>
        <p:xfrm>
          <a:off x="5013325" y="1458913"/>
          <a:ext cx="15557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95" name="Equation" r:id="rId18" imgW="647700" imgH="279400" progId="Equation.DSMT4">
                  <p:embed/>
                </p:oleObj>
              </mc:Choice>
              <mc:Fallback>
                <p:oleObj name="Equation" r:id="rId18" imgW="647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325" y="1458913"/>
                        <a:ext cx="1555750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059642"/>
              </p:ext>
            </p:extLst>
          </p:nvPr>
        </p:nvGraphicFramePr>
        <p:xfrm>
          <a:off x="2500313" y="2730500"/>
          <a:ext cx="146843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96" name="Equation" r:id="rId20" imgW="635000" imgH="279400" progId="Equation.DSMT4">
                  <p:embed/>
                </p:oleObj>
              </mc:Choice>
              <mc:Fallback>
                <p:oleObj name="Equation" r:id="rId20" imgW="635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2730500"/>
                        <a:ext cx="1468437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780700"/>
              </p:ext>
            </p:extLst>
          </p:nvPr>
        </p:nvGraphicFramePr>
        <p:xfrm>
          <a:off x="5175250" y="2728913"/>
          <a:ext cx="156051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97" name="Equation" r:id="rId22" imgW="673100" imgH="279400" progId="Equation.DSMT4">
                  <p:embed/>
                </p:oleObj>
              </mc:Choice>
              <mc:Fallback>
                <p:oleObj name="Equation" r:id="rId22" imgW="673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0" y="2728913"/>
                        <a:ext cx="1560513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1" name="Object 13"/>
          <p:cNvGraphicFramePr>
            <a:graphicFrameLocks noChangeAspect="1"/>
          </p:cNvGraphicFramePr>
          <p:nvPr/>
        </p:nvGraphicFramePr>
        <p:xfrm>
          <a:off x="2738438" y="4133850"/>
          <a:ext cx="1528762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98" name="Equation" r:id="rId24" imgW="507960" imgH="228600" progId="Equation.DSMT4">
                  <p:embed/>
                </p:oleObj>
              </mc:Choice>
              <mc:Fallback>
                <p:oleObj name="Equation" r:id="rId24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4133850"/>
                        <a:ext cx="1528762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2" name="Object 14"/>
          <p:cNvGraphicFramePr>
            <a:graphicFrameLocks noChangeAspect="1"/>
          </p:cNvGraphicFramePr>
          <p:nvPr/>
        </p:nvGraphicFramePr>
        <p:xfrm>
          <a:off x="7042150" y="4114800"/>
          <a:ext cx="156845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99" name="Equation" r:id="rId26" imgW="520560" imgH="241200" progId="Equation.DSMT4">
                  <p:embed/>
                </p:oleObj>
              </mc:Choice>
              <mc:Fallback>
                <p:oleObj name="Equation" r:id="rId26" imgW="520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2150" y="4114800"/>
                        <a:ext cx="1568450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670342"/>
              </p:ext>
            </p:extLst>
          </p:nvPr>
        </p:nvGraphicFramePr>
        <p:xfrm>
          <a:off x="1612900" y="4876800"/>
          <a:ext cx="333533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00" name="Equation" r:id="rId28" imgW="1651000" imgH="304800" progId="Equation.DSMT4">
                  <p:embed/>
                </p:oleObj>
              </mc:Choice>
              <mc:Fallback>
                <p:oleObj name="Equation" r:id="rId28" imgW="16510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4876800"/>
                        <a:ext cx="3335338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2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352754"/>
              </p:ext>
            </p:extLst>
          </p:nvPr>
        </p:nvGraphicFramePr>
        <p:xfrm>
          <a:off x="1363663" y="5591175"/>
          <a:ext cx="13890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01" name="Equation" r:id="rId30" imgW="546100" imgH="241300" progId="Equation.DSMT4">
                  <p:embed/>
                </p:oleObj>
              </mc:Choice>
              <mc:Fallback>
                <p:oleObj name="Equation" r:id="rId30" imgW="546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663" y="5591175"/>
                        <a:ext cx="1389062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533400" y="4208463"/>
            <a:ext cx="1084263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66"/>
                </a:solidFill>
                <a:latin typeface="Arial Narrow" pitchFamily="-84" charset="0"/>
              </a:rPr>
              <a:t>X-comp</a:t>
            </a: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4724400" y="4208463"/>
            <a:ext cx="1084263" cy="4953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66"/>
                </a:solidFill>
                <a:latin typeface="Arial Narrow" pitchFamily="-84" charset="0"/>
              </a:rPr>
              <a:t>Y-comp</a:t>
            </a:r>
          </a:p>
        </p:txBody>
      </p:sp>
      <p:graphicFrame>
        <p:nvGraphicFramePr>
          <p:cNvPr id="7272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015997"/>
              </p:ext>
            </p:extLst>
          </p:nvPr>
        </p:nvGraphicFramePr>
        <p:xfrm>
          <a:off x="5041900" y="4876800"/>
          <a:ext cx="34893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02" name="Equation" r:id="rId32" imgW="1727200" imgH="304800" progId="Equation.DSMT4">
                  <p:embed/>
                </p:oleObj>
              </mc:Choice>
              <mc:Fallback>
                <p:oleObj name="Equation" r:id="rId32" imgW="1727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900" y="4876800"/>
                        <a:ext cx="348932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93" name="Footer Placeholder 2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8394" name="Slide Number Placeholder 2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DBD1DA-A739-4244-9F66-57A2A627FAED}" type="slidenum">
              <a:rPr lang="en-US" smtClean="0">
                <a:latin typeface="Arial Narrow" pitchFamily="-84" charset="0"/>
              </a:rPr>
              <a:pPr/>
              <a:t>32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544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9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9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914400"/>
          </a:xfrm>
        </p:spPr>
        <p:txBody>
          <a:bodyPr/>
          <a:lstStyle/>
          <a:p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2-dim Motion Under Constant Acceleration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990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How are the 2D position vectors written in acceleration vectors?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81000" y="2068513"/>
            <a:ext cx="17526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Position vector components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81000" y="3200400"/>
            <a:ext cx="16002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Putting them together in a vector form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81000" y="4695825"/>
            <a:ext cx="14478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Regrouping the above</a:t>
            </a:r>
          </a:p>
        </p:txBody>
      </p:sp>
      <p:graphicFrame>
        <p:nvGraphicFramePr>
          <p:cNvPr id="737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421556"/>
              </p:ext>
            </p:extLst>
          </p:nvPr>
        </p:nvGraphicFramePr>
        <p:xfrm>
          <a:off x="2620963" y="2989263"/>
          <a:ext cx="700087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93" name="Equation" r:id="rId3" imgW="292100" imgH="266700" progId="Equation.DSMT4">
                  <p:embed/>
                </p:oleObj>
              </mc:Choice>
              <mc:Fallback>
                <p:oleObj name="Equation" r:id="rId3" imgW="292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963" y="2989263"/>
                        <a:ext cx="700087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6" name="Object 3"/>
          <p:cNvGraphicFramePr>
            <a:graphicFrameLocks noChangeAspect="1"/>
          </p:cNvGraphicFramePr>
          <p:nvPr/>
        </p:nvGraphicFramePr>
        <p:xfrm>
          <a:off x="2590800" y="2106613"/>
          <a:ext cx="63976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94" name="Equation" r:id="rId5" imgW="317160" imgH="241200" progId="Equation.DSMT4">
                  <p:embed/>
                </p:oleObj>
              </mc:Choice>
              <mc:Fallback>
                <p:oleObj name="Equation" r:id="rId5" imgW="317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106613"/>
                        <a:ext cx="63976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7" name="Object 4"/>
          <p:cNvGraphicFramePr>
            <a:graphicFrameLocks noChangeAspect="1"/>
          </p:cNvGraphicFramePr>
          <p:nvPr/>
        </p:nvGraphicFramePr>
        <p:xfrm>
          <a:off x="5791200" y="2106613"/>
          <a:ext cx="6635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95" name="Equation" r:id="rId7" imgW="330120" imgH="241200" progId="Equation.DSMT4">
                  <p:embed/>
                </p:oleObj>
              </mc:Choice>
              <mc:Fallback>
                <p:oleObj name="Equation" r:id="rId7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106613"/>
                        <a:ext cx="66357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901493"/>
              </p:ext>
            </p:extLst>
          </p:nvPr>
        </p:nvGraphicFramePr>
        <p:xfrm>
          <a:off x="2500313" y="4478338"/>
          <a:ext cx="192246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96" name="Equation" r:id="rId9" imgW="800100" imgH="304800" progId="Equation.DSMT4">
                  <p:embed/>
                </p:oleObj>
              </mc:Choice>
              <mc:Fallback>
                <p:oleObj name="Equation" r:id="rId9" imgW="8001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4478338"/>
                        <a:ext cx="192246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9" name="Object 6"/>
          <p:cNvGraphicFramePr>
            <a:graphicFrameLocks noChangeAspect="1"/>
          </p:cNvGraphicFramePr>
          <p:nvPr/>
        </p:nvGraphicFramePr>
        <p:xfrm>
          <a:off x="3209925" y="1905000"/>
          <a:ext cx="197167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97" name="Equation" r:id="rId11" imgW="977760" imgH="393480" progId="Equation.DSMT4">
                  <p:embed/>
                </p:oleObj>
              </mc:Choice>
              <mc:Fallback>
                <p:oleObj name="Equation" r:id="rId11" imgW="977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1905000"/>
                        <a:ext cx="197167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0" name="Object 7"/>
          <p:cNvGraphicFramePr>
            <a:graphicFrameLocks noChangeAspect="1"/>
          </p:cNvGraphicFramePr>
          <p:nvPr/>
        </p:nvGraphicFramePr>
        <p:xfrm>
          <a:off x="6386513" y="1905000"/>
          <a:ext cx="19954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98" name="Equation" r:id="rId13" imgW="990360" imgH="393480" progId="Equation.DSMT4">
                  <p:embed/>
                </p:oleObj>
              </mc:Choice>
              <mc:Fallback>
                <p:oleObj name="Equation" r:id="rId13" imgW="990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513" y="1905000"/>
                        <a:ext cx="1995487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77939"/>
              </p:ext>
            </p:extLst>
          </p:nvPr>
        </p:nvGraphicFramePr>
        <p:xfrm>
          <a:off x="3319463" y="2973388"/>
          <a:ext cx="6429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99" name="Equation" r:id="rId15" imgW="266700" imgH="279400" progId="Equation.DSMT4">
                  <p:embed/>
                </p:oleObj>
              </mc:Choice>
              <mc:Fallback>
                <p:oleObj name="Equation" r:id="rId15" imgW="266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463" y="2973388"/>
                        <a:ext cx="642937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103103"/>
              </p:ext>
            </p:extLst>
          </p:nvPr>
        </p:nvGraphicFramePr>
        <p:xfrm>
          <a:off x="3962400" y="2971800"/>
          <a:ext cx="11874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00" name="Equation" r:id="rId17" imgW="495300" imgH="279400" progId="Equation.DSMT4">
                  <p:embed/>
                </p:oleObj>
              </mc:Choice>
              <mc:Fallback>
                <p:oleObj name="Equation" r:id="rId17" imgW="495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971800"/>
                        <a:ext cx="118745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063762"/>
              </p:ext>
            </p:extLst>
          </p:nvPr>
        </p:nvGraphicFramePr>
        <p:xfrm>
          <a:off x="2500313" y="3487738"/>
          <a:ext cx="323056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01" name="Equation" r:id="rId19" imgW="1346200" imgH="469900" progId="Equation.DSMT4">
                  <p:embed/>
                </p:oleObj>
              </mc:Choice>
              <mc:Fallback>
                <p:oleObj name="Equation" r:id="rId19" imgW="1346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3487738"/>
                        <a:ext cx="3230562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1737506"/>
              </p:ext>
            </p:extLst>
          </p:nvPr>
        </p:nvGraphicFramePr>
        <p:xfrm>
          <a:off x="5729288" y="3487738"/>
          <a:ext cx="3262312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02" name="Equation" r:id="rId21" imgW="1358900" imgH="469900" progId="Equation.DSMT4">
                  <p:embed/>
                </p:oleObj>
              </mc:Choice>
              <mc:Fallback>
                <p:oleObj name="Equation" r:id="rId21" imgW="13589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288" y="3487738"/>
                        <a:ext cx="3262312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984457"/>
              </p:ext>
            </p:extLst>
          </p:nvPr>
        </p:nvGraphicFramePr>
        <p:xfrm>
          <a:off x="4341813" y="4478338"/>
          <a:ext cx="22923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03" name="Equation" r:id="rId23" imgW="952500" imgH="304800" progId="Equation.DSMT4">
                  <p:embed/>
                </p:oleObj>
              </mc:Choice>
              <mc:Fallback>
                <p:oleObj name="Equation" r:id="rId23" imgW="9525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4478338"/>
                        <a:ext cx="22923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142066"/>
              </p:ext>
            </p:extLst>
          </p:nvPr>
        </p:nvGraphicFramePr>
        <p:xfrm>
          <a:off x="6643688" y="4352925"/>
          <a:ext cx="2401887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04" name="Equation" r:id="rId25" imgW="1092200" imgH="406400" progId="Equation.DSMT4">
                  <p:embed/>
                </p:oleObj>
              </mc:Choice>
              <mc:Fallback>
                <p:oleObj name="Equation" r:id="rId25" imgW="1092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8" y="4352925"/>
                        <a:ext cx="2401887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7" name="Object 14"/>
          <p:cNvGraphicFramePr>
            <a:graphicFrameLocks noChangeAspect="1"/>
          </p:cNvGraphicFramePr>
          <p:nvPr/>
        </p:nvGraphicFramePr>
        <p:xfrm>
          <a:off x="2589213" y="5305425"/>
          <a:ext cx="611187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05" name="Equation" r:id="rId27" imgW="253800" imgH="228600" progId="Equation.DSMT4">
                  <p:embed/>
                </p:oleObj>
              </mc:Choice>
              <mc:Fallback>
                <p:oleObj name="Equation" r:id="rId27" imgW="253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5305425"/>
                        <a:ext cx="611187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021910"/>
              </p:ext>
            </p:extLst>
          </p:nvPr>
        </p:nvGraphicFramePr>
        <p:xfrm>
          <a:off x="3290888" y="5287963"/>
          <a:ext cx="671512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06" name="Equation" r:id="rId29" imgW="279400" imgH="241300" progId="Equation.DSMT4">
                  <p:embed/>
                </p:oleObj>
              </mc:Choice>
              <mc:Fallback>
                <p:oleObj name="Equation" r:id="rId29" imgW="279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0888" y="5287963"/>
                        <a:ext cx="671512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747635"/>
              </p:ext>
            </p:extLst>
          </p:nvPr>
        </p:nvGraphicFramePr>
        <p:xfrm>
          <a:off x="4038600" y="5089525"/>
          <a:ext cx="1068388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07" name="Equation" r:id="rId31" imgW="444500" imgH="406400" progId="Equation.DSMT4">
                  <p:embed/>
                </p:oleObj>
              </mc:Choice>
              <mc:Fallback>
                <p:oleObj name="Equation" r:id="rId31" imgW="4445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89525"/>
                        <a:ext cx="1068388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5715000" y="5410200"/>
            <a:ext cx="24384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2D problems can be interpreted as two 1D problems in x and y</a:t>
            </a:r>
          </a:p>
        </p:txBody>
      </p:sp>
      <p:sp>
        <p:nvSpPr>
          <p:cNvPr id="59416" name="Footer Placeholder 2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59417" name="Slide Number Placeholder 2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F8D91F-3958-9640-9D92-E2E72C113D58}" type="slidenum">
              <a:rPr lang="en-US" smtClean="0">
                <a:latin typeface="Arial Narrow" pitchFamily="-84" charset="0"/>
              </a:rPr>
              <a:pPr/>
              <a:t>33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6044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77200" cy="609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Example for 2-D Kinematic Equations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0010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 particle starts at origin when t=0 with an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initial velocity  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v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=(20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i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-15</a:t>
            </a:r>
            <a:r>
              <a:rPr lang="en-US" sz="2200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j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)m/s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.  The particle moves in the xy plane with </a:t>
            </a:r>
            <a:r>
              <a:rPr lang="en-US" sz="2200">
                <a:solidFill>
                  <a:srgbClr val="990000"/>
                </a:solidFill>
                <a:latin typeface="Monotype Corsiva" charset="0"/>
              </a:rPr>
              <a:t>a</a:t>
            </a:r>
            <a:r>
              <a:rPr lang="en-US" sz="2200" baseline="-25000">
                <a:solidFill>
                  <a:srgbClr val="990000"/>
                </a:solidFill>
                <a:latin typeface="Monotype Corsiva" charset="0"/>
              </a:rPr>
              <a:t>x</a:t>
            </a:r>
            <a:r>
              <a:rPr lang="en-US" sz="2200">
                <a:solidFill>
                  <a:srgbClr val="990000"/>
                </a:solidFill>
                <a:latin typeface="Monotype Corsiva" charset="0"/>
              </a:rPr>
              <a:t>=4.0m/s</a:t>
            </a:r>
            <a:r>
              <a:rPr lang="en-US" sz="2200" baseline="30000">
                <a:solidFill>
                  <a:srgbClr val="990000"/>
                </a:solidFill>
                <a:latin typeface="Monotype Corsiva" charset="0"/>
              </a:rPr>
              <a:t>2</a:t>
            </a: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.  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Determine the components of the velocity vector at </a:t>
            </a:r>
            <a:r>
              <a:rPr lang="en-US" sz="2200">
                <a:solidFill>
                  <a:srgbClr val="990000"/>
                </a:solidFill>
                <a:latin typeface="Arial Narrow" charset="0"/>
              </a:rPr>
              <a:t>any time t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74756" name="Object 2"/>
          <p:cNvGraphicFramePr>
            <a:graphicFrameLocks noChangeAspect="1"/>
          </p:cNvGraphicFramePr>
          <p:nvPr/>
        </p:nvGraphicFramePr>
        <p:xfrm>
          <a:off x="304800" y="2162175"/>
          <a:ext cx="4365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23" name="Equation" r:id="rId3" imgW="203040" imgH="241200" progId="Equation.DSMT4">
                  <p:embed/>
                </p:oleObj>
              </mc:Choice>
              <mc:Fallback>
                <p:oleObj name="Equation" r:id="rId3" imgW="20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62175"/>
                        <a:ext cx="436563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33400" y="3581400"/>
            <a:ext cx="6477000" cy="45561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Compute the </a:t>
            </a:r>
            <a:r>
              <a:rPr lang="en-US" sz="2200">
                <a:solidFill>
                  <a:srgbClr val="990000"/>
                </a:solidFill>
                <a:latin typeface="Arial Narrow" pitchFamily="-84" charset="0"/>
              </a:rPr>
              <a:t>velocity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 and the </a:t>
            </a:r>
            <a:r>
              <a:rPr lang="en-US" sz="2200">
                <a:solidFill>
                  <a:srgbClr val="990000"/>
                </a:solidFill>
                <a:latin typeface="Arial Narrow" pitchFamily="-84" charset="0"/>
              </a:rPr>
              <a:t>speed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 of the particle at </a:t>
            </a:r>
            <a:r>
              <a:rPr lang="en-US" sz="2200">
                <a:solidFill>
                  <a:srgbClr val="990000"/>
                </a:solidFill>
                <a:latin typeface="Arial Narrow" pitchFamily="-84" charset="0"/>
              </a:rPr>
              <a:t>t=5.0 s</a:t>
            </a: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.</a:t>
            </a:r>
          </a:p>
        </p:txBody>
      </p:sp>
      <p:graphicFrame>
        <p:nvGraphicFramePr>
          <p:cNvPr id="74758" name="Object 3"/>
          <p:cNvGraphicFramePr>
            <a:graphicFrameLocks noChangeAspect="1"/>
          </p:cNvGraphicFramePr>
          <p:nvPr/>
        </p:nvGraphicFramePr>
        <p:xfrm>
          <a:off x="609600" y="4173538"/>
          <a:ext cx="5953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24" name="Equation" r:id="rId5" imgW="254000" imgH="241300" progId="Equation.DSMT4">
                  <p:embed/>
                </p:oleObj>
              </mc:Choice>
              <mc:Fallback>
                <p:oleObj name="Equation" r:id="rId5" imgW="254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73538"/>
                        <a:ext cx="59531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9" name="Object 4"/>
          <p:cNvGraphicFramePr>
            <a:graphicFrameLocks noChangeAspect="1"/>
          </p:cNvGraphicFramePr>
          <p:nvPr/>
        </p:nvGraphicFramePr>
        <p:xfrm>
          <a:off x="609600" y="4779963"/>
          <a:ext cx="38306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25" name="Equation" r:id="rId7" imgW="1701800" imgH="406400" progId="Equation.DSMT4">
                  <p:embed/>
                </p:oleObj>
              </mc:Choice>
              <mc:Fallback>
                <p:oleObj name="Equation" r:id="rId7" imgW="17018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779963"/>
                        <a:ext cx="383063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009727"/>
              </p:ext>
            </p:extLst>
          </p:nvPr>
        </p:nvGraphicFramePr>
        <p:xfrm>
          <a:off x="2413000" y="2827338"/>
          <a:ext cx="614363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26" name="Equation" r:id="rId9" imgW="304800" imgH="279400" progId="Equation.DSMT4">
                  <p:embed/>
                </p:oleObj>
              </mc:Choice>
              <mc:Fallback>
                <p:oleObj name="Equation" r:id="rId9" imgW="304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2827338"/>
                        <a:ext cx="614363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1" name="Object 6"/>
          <p:cNvGraphicFramePr>
            <a:graphicFrameLocks noChangeAspect="1"/>
          </p:cNvGraphicFramePr>
          <p:nvPr/>
        </p:nvGraphicFramePr>
        <p:xfrm>
          <a:off x="4267200" y="2147888"/>
          <a:ext cx="4254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27" name="Equation" r:id="rId11" imgW="203040" imgH="241200" progId="Equation.DSMT4">
                  <p:embed/>
                </p:oleObj>
              </mc:Choice>
              <mc:Fallback>
                <p:oleObj name="Equation" r:id="rId11" imgW="20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147888"/>
                        <a:ext cx="4254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2" name="Object 7"/>
          <p:cNvGraphicFramePr>
            <a:graphicFrameLocks noChangeAspect="1"/>
          </p:cNvGraphicFramePr>
          <p:nvPr/>
        </p:nvGraphicFramePr>
        <p:xfrm>
          <a:off x="685800" y="2174875"/>
          <a:ext cx="6556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28" name="Equation" r:id="rId13" imgW="304560" imgH="228600" progId="Equation.DSMT4">
                  <p:embed/>
                </p:oleObj>
              </mc:Choice>
              <mc:Fallback>
                <p:oleObj name="Equation" r:id="rId13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74875"/>
                        <a:ext cx="655638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3" name="Object 8"/>
          <p:cNvGraphicFramePr>
            <a:graphicFrameLocks noChangeAspect="1"/>
          </p:cNvGraphicFramePr>
          <p:nvPr/>
        </p:nvGraphicFramePr>
        <p:xfrm>
          <a:off x="1219200" y="2174875"/>
          <a:ext cx="6826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29" name="Equation" r:id="rId15" imgW="317160" imgH="228600" progId="Equation.DSMT4">
                  <p:embed/>
                </p:oleObj>
              </mc:Choice>
              <mc:Fallback>
                <p:oleObj name="Equation" r:id="rId15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174875"/>
                        <a:ext cx="682625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4" name="Object 9"/>
          <p:cNvGraphicFramePr>
            <a:graphicFrameLocks noChangeAspect="1"/>
          </p:cNvGraphicFramePr>
          <p:nvPr/>
        </p:nvGraphicFramePr>
        <p:xfrm>
          <a:off x="1828800" y="2227263"/>
          <a:ext cx="6826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30" name="Equation" r:id="rId17" imgW="317160" imgH="177480" progId="Equation.DSMT4">
                  <p:embed/>
                </p:oleObj>
              </mc:Choice>
              <mc:Fallback>
                <p:oleObj name="Equation" r:id="rId17" imgW="317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27263"/>
                        <a:ext cx="68262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5" name="Object 10"/>
          <p:cNvGraphicFramePr>
            <a:graphicFrameLocks noChangeAspect="1"/>
          </p:cNvGraphicFramePr>
          <p:nvPr/>
        </p:nvGraphicFramePr>
        <p:xfrm>
          <a:off x="2438400" y="2149475"/>
          <a:ext cx="16637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31" name="Equation" r:id="rId19" imgW="774360" imgH="253800" progId="Equation.DSMT4">
                  <p:embed/>
                </p:oleObj>
              </mc:Choice>
              <mc:Fallback>
                <p:oleObj name="Equation" r:id="rId19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149475"/>
                        <a:ext cx="166370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6" name="Object 11"/>
          <p:cNvGraphicFramePr>
            <a:graphicFrameLocks noChangeAspect="1"/>
          </p:cNvGraphicFramePr>
          <p:nvPr/>
        </p:nvGraphicFramePr>
        <p:xfrm>
          <a:off x="4648200" y="2147888"/>
          <a:ext cx="6381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32" name="Equation" r:id="rId21" imgW="304560" imgH="241200" progId="Equation.DSMT4">
                  <p:embed/>
                </p:oleObj>
              </mc:Choice>
              <mc:Fallback>
                <p:oleObj name="Equation" r:id="rId21" imgW="304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147888"/>
                        <a:ext cx="63817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7" name="Object 12"/>
          <p:cNvGraphicFramePr>
            <a:graphicFrameLocks noChangeAspect="1"/>
          </p:cNvGraphicFramePr>
          <p:nvPr/>
        </p:nvGraphicFramePr>
        <p:xfrm>
          <a:off x="5278438" y="2147888"/>
          <a:ext cx="6651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33" name="Equation" r:id="rId23" imgW="317160" imgH="241200" progId="Equation.DSMT4">
                  <p:embed/>
                </p:oleObj>
              </mc:Choice>
              <mc:Fallback>
                <p:oleObj name="Equation" r:id="rId23" imgW="317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438" y="2147888"/>
                        <a:ext cx="6651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8" name="Object 13"/>
          <p:cNvGraphicFramePr>
            <a:graphicFrameLocks noChangeAspect="1"/>
          </p:cNvGraphicFramePr>
          <p:nvPr/>
        </p:nvGraphicFramePr>
        <p:xfrm>
          <a:off x="5943600" y="2212975"/>
          <a:ext cx="825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34" name="Equation" r:id="rId25" imgW="393480" imgH="177480" progId="Equation.DSMT4">
                  <p:embed/>
                </p:oleObj>
              </mc:Choice>
              <mc:Fallback>
                <p:oleObj name="Equation" r:id="rId25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212975"/>
                        <a:ext cx="825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69" name="Object 14"/>
          <p:cNvGraphicFramePr>
            <a:graphicFrameLocks noChangeAspect="1"/>
          </p:cNvGraphicFramePr>
          <p:nvPr/>
        </p:nvGraphicFramePr>
        <p:xfrm>
          <a:off x="6781800" y="2212975"/>
          <a:ext cx="5318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35" name="Equation" r:id="rId27" imgW="253800" imgH="177480" progId="Equation.DSMT4">
                  <p:embed/>
                </p:oleObj>
              </mc:Choice>
              <mc:Fallback>
                <p:oleObj name="Equation" r:id="rId27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212975"/>
                        <a:ext cx="53181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0" name="Object 15"/>
          <p:cNvGraphicFramePr>
            <a:graphicFrameLocks noChangeAspect="1"/>
          </p:cNvGraphicFramePr>
          <p:nvPr/>
        </p:nvGraphicFramePr>
        <p:xfrm>
          <a:off x="7391400" y="2189163"/>
          <a:ext cx="15240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36" name="Equation" r:id="rId29" imgW="799920" imgH="253800" progId="Equation.DSMT4">
                  <p:embed/>
                </p:oleObj>
              </mc:Choice>
              <mc:Fallback>
                <p:oleObj name="Equation" r:id="rId29" imgW="799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189163"/>
                        <a:ext cx="15240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487363" y="2860675"/>
            <a:ext cx="1752600" cy="45561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pitchFamily="-84" charset="0"/>
              </a:rPr>
              <a:t>Velocity vector</a:t>
            </a:r>
          </a:p>
        </p:txBody>
      </p:sp>
      <p:graphicFrame>
        <p:nvGraphicFramePr>
          <p:cNvPr id="747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024285"/>
              </p:ext>
            </p:extLst>
          </p:nvPr>
        </p:nvGraphicFramePr>
        <p:xfrm>
          <a:off x="2987675" y="2827338"/>
          <a:ext cx="112712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37" name="Equation" r:id="rId31" imgW="558800" imgH="279400" progId="Equation.DSMT4">
                  <p:embed/>
                </p:oleObj>
              </mc:Choice>
              <mc:Fallback>
                <p:oleObj name="Equation" r:id="rId31" imgW="558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827338"/>
                        <a:ext cx="1127125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663293"/>
              </p:ext>
            </p:extLst>
          </p:nvPr>
        </p:nvGraphicFramePr>
        <p:xfrm>
          <a:off x="4079875" y="2827338"/>
          <a:ext cx="110172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38" name="Equation" r:id="rId33" imgW="546100" imgH="279400" progId="Equation.DSMT4">
                  <p:embed/>
                </p:oleObj>
              </mc:Choice>
              <mc:Fallback>
                <p:oleObj name="Equation" r:id="rId33" imgW="5461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5" y="2827338"/>
                        <a:ext cx="1101725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325508"/>
              </p:ext>
            </p:extLst>
          </p:nvPr>
        </p:nvGraphicFramePr>
        <p:xfrm>
          <a:off x="5141913" y="2827338"/>
          <a:ext cx="1792287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39" name="Equation" r:id="rId35" imgW="889000" imgH="279400" progId="Equation.DSMT4">
                  <p:embed/>
                </p:oleObj>
              </mc:Choice>
              <mc:Fallback>
                <p:oleObj name="Equation" r:id="rId35" imgW="889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913" y="2827338"/>
                        <a:ext cx="1792287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23532"/>
              </p:ext>
            </p:extLst>
          </p:nvPr>
        </p:nvGraphicFramePr>
        <p:xfrm>
          <a:off x="6884988" y="2862263"/>
          <a:ext cx="15097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40" name="Equation" r:id="rId37" imgW="749300" imgH="241300" progId="Equation.DSMT4">
                  <p:embed/>
                </p:oleObj>
              </mc:Choice>
              <mc:Fallback>
                <p:oleObj name="Equation" r:id="rId37" imgW="749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8" y="2862263"/>
                        <a:ext cx="15097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6" name="Object 20"/>
          <p:cNvGraphicFramePr>
            <a:graphicFrameLocks noChangeAspect="1"/>
          </p:cNvGraphicFramePr>
          <p:nvPr/>
        </p:nvGraphicFramePr>
        <p:xfrm>
          <a:off x="1143000" y="4129088"/>
          <a:ext cx="12541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41" name="Equation" r:id="rId39" imgW="533400" imgH="279400" progId="Equation.DSMT4">
                  <p:embed/>
                </p:oleObj>
              </mc:Choice>
              <mc:Fallback>
                <p:oleObj name="Equation" r:id="rId39" imgW="533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29088"/>
                        <a:ext cx="12541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7" name="Object 21"/>
          <p:cNvGraphicFramePr>
            <a:graphicFrameLocks noChangeAspect="1"/>
          </p:cNvGraphicFramePr>
          <p:nvPr/>
        </p:nvGraphicFramePr>
        <p:xfrm>
          <a:off x="2319338" y="4129088"/>
          <a:ext cx="12207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42" name="Equation" r:id="rId41" imgW="520700" imgH="279400" progId="Equation.DSMT4">
                  <p:embed/>
                </p:oleObj>
              </mc:Choice>
              <mc:Fallback>
                <p:oleObj name="Equation" r:id="rId41" imgW="5207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338" y="4129088"/>
                        <a:ext cx="12207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8" name="Object 22"/>
          <p:cNvGraphicFramePr>
            <a:graphicFrameLocks noChangeAspect="1"/>
          </p:cNvGraphicFramePr>
          <p:nvPr/>
        </p:nvGraphicFramePr>
        <p:xfrm>
          <a:off x="3441700" y="4191000"/>
          <a:ext cx="22669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43" name="Equation" r:id="rId43" imgW="1193800" imgH="279400" progId="Equation.DSMT4">
                  <p:embed/>
                </p:oleObj>
              </mc:Choice>
              <mc:Fallback>
                <p:oleObj name="Equation" r:id="rId43" imgW="1193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700" y="4191000"/>
                        <a:ext cx="22669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79" name="Object 23"/>
          <p:cNvGraphicFramePr>
            <a:graphicFrameLocks noChangeAspect="1"/>
          </p:cNvGraphicFramePr>
          <p:nvPr/>
        </p:nvGraphicFramePr>
        <p:xfrm>
          <a:off x="5614988" y="4225925"/>
          <a:ext cx="6985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44" name="Equation" r:id="rId45" imgW="368300" imgH="241300" progId="Equation.DSMT4">
                  <p:embed/>
                </p:oleObj>
              </mc:Choice>
              <mc:Fallback>
                <p:oleObj name="Equation" r:id="rId45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4988" y="4225925"/>
                        <a:ext cx="698500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80" name="Object 24"/>
          <p:cNvGraphicFramePr>
            <a:graphicFrameLocks noChangeAspect="1"/>
          </p:cNvGraphicFramePr>
          <p:nvPr/>
        </p:nvGraphicFramePr>
        <p:xfrm>
          <a:off x="6245225" y="4167188"/>
          <a:ext cx="23129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45" name="Equation" r:id="rId47" imgW="1219200" imgH="304800" progId="Equation.DSMT4">
                  <p:embed/>
                </p:oleObj>
              </mc:Choice>
              <mc:Fallback>
                <p:oleObj name="Equation" r:id="rId47" imgW="12192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5" y="4167188"/>
                        <a:ext cx="2312988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81" name="Object 25"/>
          <p:cNvGraphicFramePr>
            <a:graphicFrameLocks noChangeAspect="1"/>
          </p:cNvGraphicFramePr>
          <p:nvPr/>
        </p:nvGraphicFramePr>
        <p:xfrm>
          <a:off x="4572000" y="4862513"/>
          <a:ext cx="41148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46" name="Equation" r:id="rId49" imgW="1739880" imgH="330120" progId="Equation.DSMT4">
                  <p:embed/>
                </p:oleObj>
              </mc:Choice>
              <mc:Fallback>
                <p:oleObj name="Equation" r:id="rId49" imgW="17398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62513"/>
                        <a:ext cx="4114800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47" name="Footer Placeholder 3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60448" name="Slide Number Placeholder 3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2D9D27-384B-8741-8FA9-69D70F00ABC0}" type="slidenum">
              <a:rPr lang="en-US" smtClean="0">
                <a:latin typeface="Arial Narrow" pitchFamily="-84" charset="0"/>
              </a:rPr>
              <a:pPr/>
              <a:t>34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72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614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077200" cy="609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Example for 2-D Kinematic Eq. Cnt’d</a:t>
            </a:r>
          </a:p>
        </p:txBody>
      </p:sp>
      <p:graphicFrame>
        <p:nvGraphicFramePr>
          <p:cNvPr id="75779" name="Object 2"/>
          <p:cNvGraphicFramePr>
            <a:graphicFrameLocks noChangeAspect="1"/>
          </p:cNvGraphicFramePr>
          <p:nvPr/>
        </p:nvGraphicFramePr>
        <p:xfrm>
          <a:off x="2832100" y="1265238"/>
          <a:ext cx="4445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73" name="Equation" r:id="rId3" imgW="253800" imgH="177480" progId="Equation.DSMT4">
                  <p:embed/>
                </p:oleObj>
              </mc:Choice>
              <mc:Fallback>
                <p:oleObj name="Equation" r:id="rId3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1265238"/>
                        <a:ext cx="44450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609600" y="2286000"/>
            <a:ext cx="7010400" cy="4857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Determine the </a:t>
            </a:r>
            <a:r>
              <a:rPr lang="en-US">
                <a:solidFill>
                  <a:srgbClr val="990000"/>
                </a:solidFill>
                <a:latin typeface="Monotype Corsiva" pitchFamily="-84" charset="0"/>
              </a:rPr>
              <a:t>x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and </a:t>
            </a:r>
            <a:r>
              <a:rPr lang="en-US">
                <a:solidFill>
                  <a:srgbClr val="990000"/>
                </a:solidFill>
                <a:latin typeface="Monotype Corsiva" pitchFamily="-84" charset="0"/>
              </a:rPr>
              <a:t>y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 components of the particle at </a:t>
            </a:r>
            <a:r>
              <a:rPr lang="en-US">
                <a:solidFill>
                  <a:srgbClr val="990000"/>
                </a:solidFill>
                <a:latin typeface="Arial Narrow" pitchFamily="-84" charset="0"/>
              </a:rPr>
              <a:t>t=5.0 s</a:t>
            </a: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.</a:t>
            </a:r>
          </a:p>
        </p:txBody>
      </p:sp>
      <p:graphicFrame>
        <p:nvGraphicFramePr>
          <p:cNvPr id="75781" name="Object 3"/>
          <p:cNvGraphicFramePr>
            <a:graphicFrameLocks noChangeAspect="1"/>
          </p:cNvGraphicFramePr>
          <p:nvPr/>
        </p:nvGraphicFramePr>
        <p:xfrm>
          <a:off x="762000" y="2925763"/>
          <a:ext cx="747713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74" name="Equation" r:id="rId5" imgW="317160" imgH="241200" progId="Equation.DSMT4">
                  <p:embed/>
                </p:oleObj>
              </mc:Choice>
              <mc:Fallback>
                <p:oleObj name="Equation" r:id="rId5" imgW="317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25763"/>
                        <a:ext cx="747713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4"/>
          <p:cNvGraphicFramePr>
            <a:graphicFrameLocks noChangeAspect="1"/>
          </p:cNvGraphicFramePr>
          <p:nvPr/>
        </p:nvGraphicFramePr>
        <p:xfrm>
          <a:off x="669925" y="5073650"/>
          <a:ext cx="8382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75" name="Equation" r:id="rId7" imgW="330200" imgH="279400" progId="Equation.DSMT4">
                  <p:embed/>
                </p:oleObj>
              </mc:Choice>
              <mc:Fallback>
                <p:oleObj name="Equation" r:id="rId7" imgW="3302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5073650"/>
                        <a:ext cx="8382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3" name="Object 5"/>
          <p:cNvGraphicFramePr>
            <a:graphicFrameLocks noChangeAspect="1"/>
          </p:cNvGraphicFramePr>
          <p:nvPr/>
        </p:nvGraphicFramePr>
        <p:xfrm>
          <a:off x="762000" y="3751263"/>
          <a:ext cx="68421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76" name="Equation" r:id="rId9" imgW="330120" imgH="241200" progId="Equation.DSMT4">
                  <p:embed/>
                </p:oleObj>
              </mc:Choice>
              <mc:Fallback>
                <p:oleObj name="Equation" r:id="rId9" imgW="3301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751263"/>
                        <a:ext cx="684213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609600" y="4495800"/>
            <a:ext cx="5715000" cy="4857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Can you write down the position vector at t=5.0s?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685800" y="1066800"/>
            <a:ext cx="1981200" cy="8509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Angle of the Velocity vector</a:t>
            </a:r>
          </a:p>
        </p:txBody>
      </p:sp>
      <p:graphicFrame>
        <p:nvGraphicFramePr>
          <p:cNvPr id="75786" name="Object 6"/>
          <p:cNvGraphicFramePr>
            <a:graphicFrameLocks noChangeAspect="1"/>
          </p:cNvGraphicFramePr>
          <p:nvPr/>
        </p:nvGraphicFramePr>
        <p:xfrm>
          <a:off x="3276600" y="990600"/>
          <a:ext cx="13970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77" name="Equation" r:id="rId11" imgW="799920" imgH="482400" progId="Equation.DSMT4">
                  <p:embed/>
                </p:oleObj>
              </mc:Choice>
              <mc:Fallback>
                <p:oleObj name="Equation" r:id="rId11" imgW="7999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990600"/>
                        <a:ext cx="139700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7" name="Object 7"/>
          <p:cNvGraphicFramePr>
            <a:graphicFrameLocks noChangeAspect="1"/>
          </p:cNvGraphicFramePr>
          <p:nvPr/>
        </p:nvGraphicFramePr>
        <p:xfrm>
          <a:off x="4648200" y="1066800"/>
          <a:ext cx="1573213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78" name="Equation" r:id="rId13" imgW="901440" imgH="431640" progId="Equation.DSMT4">
                  <p:embed/>
                </p:oleObj>
              </mc:Choice>
              <mc:Fallback>
                <p:oleObj name="Equation" r:id="rId13" imgW="901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066800"/>
                        <a:ext cx="1573213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8" name="Object 8"/>
          <p:cNvGraphicFramePr>
            <a:graphicFrameLocks noChangeAspect="1"/>
          </p:cNvGraphicFramePr>
          <p:nvPr/>
        </p:nvGraphicFramePr>
        <p:xfrm>
          <a:off x="6202363" y="1066800"/>
          <a:ext cx="1951037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79" name="Equation" r:id="rId15" imgW="1117440" imgH="431640" progId="Equation.DSMT4">
                  <p:embed/>
                </p:oleObj>
              </mc:Choice>
              <mc:Fallback>
                <p:oleObj name="Equation" r:id="rId15" imgW="1117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2363" y="1066800"/>
                        <a:ext cx="1951037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9" name="Object 9"/>
          <p:cNvGraphicFramePr>
            <a:graphicFrameLocks noChangeAspect="1"/>
          </p:cNvGraphicFramePr>
          <p:nvPr/>
        </p:nvGraphicFramePr>
        <p:xfrm>
          <a:off x="1565275" y="2971800"/>
          <a:ext cx="56832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80" name="Equation" r:id="rId17" imgW="241200" imgH="228600" progId="Equation.DSMT4">
                  <p:embed/>
                </p:oleObj>
              </mc:Choice>
              <mc:Fallback>
                <p:oleObj name="Equation" r:id="rId17" imgW="24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2971800"/>
                        <a:ext cx="56832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0" name="Object 10"/>
          <p:cNvGraphicFramePr>
            <a:graphicFrameLocks noChangeAspect="1"/>
          </p:cNvGraphicFramePr>
          <p:nvPr/>
        </p:nvGraphicFramePr>
        <p:xfrm>
          <a:off x="2057400" y="2743200"/>
          <a:ext cx="11938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81" name="Equation" r:id="rId19" imgW="507960" imgH="393480" progId="Equation.DSMT4">
                  <p:embed/>
                </p:oleObj>
              </mc:Choice>
              <mc:Fallback>
                <p:oleObj name="Equation" r:id="rId19" imgW="507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743200"/>
                        <a:ext cx="11938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1" name="Object 11"/>
          <p:cNvGraphicFramePr>
            <a:graphicFrameLocks noChangeAspect="1"/>
          </p:cNvGraphicFramePr>
          <p:nvPr/>
        </p:nvGraphicFramePr>
        <p:xfrm>
          <a:off x="3276600" y="2998788"/>
          <a:ext cx="119380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82" name="Equation" r:id="rId21" imgW="507960" imgH="177480" progId="Equation.DSMT4">
                  <p:embed/>
                </p:oleObj>
              </mc:Choice>
              <mc:Fallback>
                <p:oleObj name="Equation" r:id="rId21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998788"/>
                        <a:ext cx="1193800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2" name="Object 12"/>
          <p:cNvGraphicFramePr>
            <a:graphicFrameLocks noChangeAspect="1"/>
          </p:cNvGraphicFramePr>
          <p:nvPr/>
        </p:nvGraphicFramePr>
        <p:xfrm>
          <a:off x="4383088" y="2743200"/>
          <a:ext cx="1941512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83" name="Equation" r:id="rId23" imgW="825480" imgH="393480" progId="Equation.DSMT4">
                  <p:embed/>
                </p:oleObj>
              </mc:Choice>
              <mc:Fallback>
                <p:oleObj name="Equation" r:id="rId23" imgW="825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088" y="2743200"/>
                        <a:ext cx="1941512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3" name="Object 13"/>
          <p:cNvGraphicFramePr>
            <a:graphicFrameLocks noChangeAspect="1"/>
          </p:cNvGraphicFramePr>
          <p:nvPr/>
        </p:nvGraphicFramePr>
        <p:xfrm>
          <a:off x="6334125" y="2971800"/>
          <a:ext cx="11334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84" name="Equation" r:id="rId25" imgW="482400" imgH="203040" progId="Equation.DSMT4">
                  <p:embed/>
                </p:oleObj>
              </mc:Choice>
              <mc:Fallback>
                <p:oleObj name="Equation" r:id="rId25" imgW="48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25" y="2971800"/>
                        <a:ext cx="113347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4" name="Object 14"/>
          <p:cNvGraphicFramePr>
            <a:graphicFrameLocks noChangeAspect="1"/>
          </p:cNvGraphicFramePr>
          <p:nvPr/>
        </p:nvGraphicFramePr>
        <p:xfrm>
          <a:off x="1473200" y="3733800"/>
          <a:ext cx="7366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85" name="Equation" r:id="rId27" imgW="355320" imgH="241200" progId="Equation.DSMT4">
                  <p:embed/>
                </p:oleObj>
              </mc:Choice>
              <mc:Fallback>
                <p:oleObj name="Equation" r:id="rId27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3733800"/>
                        <a:ext cx="73660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5" name="Object 15"/>
          <p:cNvGraphicFramePr>
            <a:graphicFrameLocks noChangeAspect="1"/>
          </p:cNvGraphicFramePr>
          <p:nvPr/>
        </p:nvGraphicFramePr>
        <p:xfrm>
          <a:off x="2209800" y="3756025"/>
          <a:ext cx="12112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86" name="Equation" r:id="rId29" imgW="583920" imgH="177480" progId="Equation.DSMT4">
                  <p:embed/>
                </p:oleObj>
              </mc:Choice>
              <mc:Fallback>
                <p:oleObj name="Equation" r:id="rId29" imgW="5839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756025"/>
                        <a:ext cx="121126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6" name="Object 16"/>
          <p:cNvGraphicFramePr>
            <a:graphicFrameLocks noChangeAspect="1"/>
          </p:cNvGraphicFramePr>
          <p:nvPr/>
        </p:nvGraphicFramePr>
        <p:xfrm>
          <a:off x="3429000" y="3767138"/>
          <a:ext cx="110490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87" name="Equation" r:id="rId31" imgW="533160" imgH="203040" progId="Equation.DSMT4">
                  <p:embed/>
                </p:oleObj>
              </mc:Choice>
              <mc:Fallback>
                <p:oleObj name="Equation" r:id="rId31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767138"/>
                        <a:ext cx="1104900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7" name="Object 17"/>
          <p:cNvGraphicFramePr>
            <a:graphicFrameLocks noChangeAspect="1"/>
          </p:cNvGraphicFramePr>
          <p:nvPr/>
        </p:nvGraphicFramePr>
        <p:xfrm>
          <a:off x="1524000" y="5040313"/>
          <a:ext cx="67627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88" name="Equation" r:id="rId33" imgW="266700" imgH="317500" progId="Equation.DSMT4">
                  <p:embed/>
                </p:oleObj>
              </mc:Choice>
              <mc:Fallback>
                <p:oleObj name="Equation" r:id="rId33" imgW="2667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040313"/>
                        <a:ext cx="676275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8" name="Object 18"/>
          <p:cNvGraphicFramePr>
            <a:graphicFrameLocks noChangeAspect="1"/>
          </p:cNvGraphicFramePr>
          <p:nvPr/>
        </p:nvGraphicFramePr>
        <p:xfrm>
          <a:off x="2157413" y="5057775"/>
          <a:ext cx="966787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89" name="Equation" r:id="rId35" imgW="381000" imgH="317500" progId="Equation.DSMT4">
                  <p:embed/>
                </p:oleObj>
              </mc:Choice>
              <mc:Fallback>
                <p:oleObj name="Equation" r:id="rId35" imgW="3810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5057775"/>
                        <a:ext cx="966787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99" name="Object 19"/>
          <p:cNvGraphicFramePr>
            <a:graphicFrameLocks noChangeAspect="1"/>
          </p:cNvGraphicFramePr>
          <p:nvPr/>
        </p:nvGraphicFramePr>
        <p:xfrm>
          <a:off x="3214688" y="5089525"/>
          <a:ext cx="112871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90" name="Equation" r:id="rId37" imgW="444500" imgH="241300" progId="Equation.DSMT4">
                  <p:embed/>
                </p:oleObj>
              </mc:Choice>
              <mc:Fallback>
                <p:oleObj name="Equation" r:id="rId37" imgW="44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5089525"/>
                        <a:ext cx="112871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800" name="Object 20"/>
          <p:cNvGraphicFramePr>
            <a:graphicFrameLocks noChangeAspect="1"/>
          </p:cNvGraphicFramePr>
          <p:nvPr/>
        </p:nvGraphicFramePr>
        <p:xfrm>
          <a:off x="4298950" y="5057775"/>
          <a:ext cx="1482725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91" name="Equation" r:id="rId39" imgW="584200" imgH="317500" progId="Equation.DSMT4">
                  <p:embed/>
                </p:oleObj>
              </mc:Choice>
              <mc:Fallback>
                <p:oleObj name="Equation" r:id="rId39" imgW="5842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5057775"/>
                        <a:ext cx="1482725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6" name="Footer Placeholder 2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61467" name="Slide Number Placeholder 2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F7ECBE-9BD9-3E46-8C56-94AD1B34A15D}" type="slidenum">
              <a:rPr lang="en-US" smtClean="0">
                <a:latin typeface="Arial Narrow" pitchFamily="-84" charset="0"/>
              </a:rPr>
              <a:pPr/>
              <a:t>35</a:t>
            </a:fld>
            <a:endParaRPr lang="en-US" smtClean="0">
              <a:latin typeface="Arial Narrow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75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Sept. 9, 2014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5991189-0017-E540-8BDC-3C82839A37B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839200" cy="990600"/>
          </a:xfrm>
        </p:spPr>
        <p:txBody>
          <a:bodyPr/>
          <a:lstStyle/>
          <a:p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Reminder: S</a:t>
            </a:r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pecial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Project</a:t>
            </a:r>
            <a:r>
              <a:rPr lang="en-US" altLang="ko-KR" sz="40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4000" dirty="0" smtClean="0">
                <a:latin typeface="Arial Narrow" charset="0"/>
                <a:ea typeface="Gulim" charset="0"/>
                <a:cs typeface="Gulim" charset="0"/>
              </a:rPr>
              <a:t>#2 for Extra Credit</a:t>
            </a:r>
            <a:endParaRPr lang="en-US" sz="4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48006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Show that the trajectory of a projectile motion is a parabola!!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20 points</a:t>
            </a: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Due: </a:t>
            </a:r>
            <a:r>
              <a:rPr lang="en-US" sz="3600" dirty="0" smtClean="0">
                <a:latin typeface="Arial Narrow" charset="0"/>
                <a:ea typeface="Gulim" charset="0"/>
                <a:cs typeface="Gulim" charset="0"/>
              </a:rPr>
              <a:t>Thursday, Sept. 11</a:t>
            </a:r>
            <a:endParaRPr lang="en-US" sz="36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3600" dirty="0">
                <a:latin typeface="Arial Narrow" charset="0"/>
                <a:ea typeface="ＭＳ Ｐゴシック" charset="0"/>
              </a:rPr>
              <a:t>You MUST show full details of your OWN computations to obtain any credit</a:t>
            </a:r>
            <a:endParaRPr lang="en-US" altLang="ko-KR" sz="3600" dirty="0">
              <a:latin typeface="Arial Narrow" charset="0"/>
              <a:ea typeface="Gulim" charset="0"/>
              <a:cs typeface="Gulim" charset="0"/>
            </a:endParaRPr>
          </a:p>
          <a:p>
            <a:pPr lvl="2"/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Beyond what was covered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in 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this lecture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note</a:t>
            </a:r>
            <a:r>
              <a:rPr lang="en-US" altLang="ko-KR" sz="3200" dirty="0">
                <a:latin typeface="Arial Narrow" charset="0"/>
                <a:ea typeface="Gulim" charset="0"/>
                <a:cs typeface="Gulim" charset="0"/>
              </a:rPr>
              <a:t> </a:t>
            </a:r>
            <a:r>
              <a:rPr lang="en-US" altLang="ko-KR" sz="3200" dirty="0" smtClean="0">
                <a:latin typeface="Arial Narrow" charset="0"/>
                <a:ea typeface="Gulim" charset="0"/>
                <a:cs typeface="Gulim" charset="0"/>
              </a:rPr>
              <a:t>and in the book!</a:t>
            </a:r>
            <a:endParaRPr lang="en-US" sz="3200" dirty="0">
              <a:latin typeface="Arial Narrow" charset="0"/>
              <a:ea typeface="ＭＳ Ｐゴシック" charset="0"/>
            </a:endParaRPr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1443-004, Fall 2014  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70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17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17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0D4CD6-9DEA-234F-B1AF-BFAAF276E973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2D Coordinate Systems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1534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They make it easy  and consistent to express locations or positions</a:t>
            </a:r>
          </a:p>
          <a:p>
            <a:pPr>
              <a:lnSpc>
                <a:spcPct val="9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Two commonly used systems, depending on convenience, are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Cartesian (Rectangular) Coordinate System</a:t>
            </a:r>
          </a:p>
          <a:p>
            <a:pPr lvl="2">
              <a:lnSpc>
                <a:spcPct val="90000"/>
              </a:lnSpc>
            </a:pPr>
            <a:r>
              <a:rPr lang="en-US" sz="1800">
                <a:ea typeface="ＭＳ Ｐゴシック" pitchFamily="-84" charset="-128"/>
              </a:rPr>
              <a:t>Coordinates are expressed in (x,y)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Polar Coordinate System </a:t>
            </a:r>
          </a:p>
          <a:p>
            <a:pPr lvl="2">
              <a:lnSpc>
                <a:spcPct val="90000"/>
              </a:lnSpc>
            </a:pPr>
            <a:r>
              <a:rPr lang="en-US" sz="1800">
                <a:ea typeface="ＭＳ Ｐゴシック" pitchFamily="-84" charset="-128"/>
              </a:rPr>
              <a:t>Coordinates are expressed in distance from the origin ® and the angle measured from the x-axis, </a:t>
            </a:r>
            <a:r>
              <a:rPr lang="en-US" sz="1800">
                <a:latin typeface="Symbol" pitchFamily="-84" charset="2"/>
                <a:ea typeface="ＭＳ Ｐゴシック" pitchFamily="-84" charset="-128"/>
              </a:rPr>
              <a:t>θ </a:t>
            </a:r>
            <a:r>
              <a:rPr lang="en-US" sz="1800">
                <a:ea typeface="ＭＳ Ｐゴシック" pitchFamily="-84" charset="-128"/>
              </a:rPr>
              <a:t>(r</a:t>
            </a:r>
            <a:r>
              <a:rPr lang="en-US" sz="1800">
                <a:latin typeface="Symbol" pitchFamily="-84" charset="2"/>
                <a:ea typeface="ＭＳ Ｐゴシック" pitchFamily="-84" charset="-128"/>
              </a:rPr>
              <a:t>,θ</a:t>
            </a:r>
            <a:r>
              <a:rPr lang="en-US" sz="1800">
                <a:ea typeface="ＭＳ Ｐゴシック" pitchFamily="-84" charset="-128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Vectors become a lot easier to express and compute</a:t>
            </a:r>
          </a:p>
        </p:txBody>
      </p:sp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484188" y="5791200"/>
            <a:ext cx="963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O (0,0)</a:t>
            </a: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2743200" y="4114800"/>
            <a:ext cx="85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(x</a:t>
            </a:r>
            <a:r>
              <a:rPr lang="en-US" baseline="-25000">
                <a:solidFill>
                  <a:srgbClr val="333399"/>
                </a:solidFill>
                <a:latin typeface="Arial Narrow" pitchFamily="-84" charset="0"/>
              </a:rPr>
              <a:t>1</a:t>
            </a:r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,y</a:t>
            </a:r>
            <a:r>
              <a:rPr lang="en-US" baseline="-25000">
                <a:solidFill>
                  <a:srgbClr val="333399"/>
                </a:solidFill>
                <a:latin typeface="Arial Narrow" pitchFamily="-84" charset="0"/>
              </a:rPr>
              <a:t>1</a:t>
            </a:r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)</a:t>
            </a:r>
          </a:p>
        </p:txBody>
      </p:sp>
      <p:sp>
        <p:nvSpPr>
          <p:cNvPr id="194566" name="Text Box 6"/>
          <p:cNvSpPr txBox="1">
            <a:spLocks noChangeArrowheads="1"/>
          </p:cNvSpPr>
          <p:nvPr/>
        </p:nvSpPr>
        <p:spPr bwMode="auto">
          <a:xfrm>
            <a:off x="1943100" y="4495800"/>
            <a:ext cx="358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r</a:t>
            </a:r>
            <a:r>
              <a:rPr lang="en-US" baseline="-25000">
                <a:solidFill>
                  <a:srgbClr val="333399"/>
                </a:solidFill>
                <a:latin typeface="Arial Narrow" pitchFamily="-84" charset="0"/>
              </a:rPr>
              <a:t>1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66900" y="5257800"/>
            <a:ext cx="600075" cy="534988"/>
            <a:chOff x="1152" y="3311"/>
            <a:chExt cx="378" cy="337"/>
          </a:xfrm>
        </p:grpSpPr>
        <p:sp>
          <p:nvSpPr>
            <p:cNvPr id="31785" name="Text Box 8"/>
            <p:cNvSpPr txBox="1">
              <a:spLocks noChangeArrowheads="1"/>
            </p:cNvSpPr>
            <p:nvPr/>
          </p:nvSpPr>
          <p:spPr bwMode="auto">
            <a:xfrm>
              <a:off x="1248" y="3311"/>
              <a:ext cx="2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Symbol" pitchFamily="-84" charset="2"/>
                </a:rPr>
                <a:t>θ</a:t>
              </a:r>
              <a:r>
                <a:rPr lang="en-US" baseline="-25000">
                  <a:solidFill>
                    <a:srgbClr val="333399"/>
                  </a:solidFill>
                  <a:latin typeface="Symbol" pitchFamily="-84" charset="2"/>
                </a:rPr>
                <a:t>1</a:t>
              </a:r>
            </a:p>
          </p:txBody>
        </p:sp>
        <p:sp>
          <p:nvSpPr>
            <p:cNvPr id="31786" name="AutoShape 9"/>
            <p:cNvSpPr>
              <a:spLocks noChangeArrowheads="1"/>
            </p:cNvSpPr>
            <p:nvPr/>
          </p:nvSpPr>
          <p:spPr bwMode="auto">
            <a:xfrm rot="-5681994">
              <a:off x="1032" y="3432"/>
              <a:ext cx="336" cy="96"/>
            </a:xfrm>
            <a:prstGeom prst="curvedUpArrow">
              <a:avLst>
                <a:gd name="adj1" fmla="val 70000"/>
                <a:gd name="adj2" fmla="val 140000"/>
                <a:gd name="adj3" fmla="val 33333"/>
              </a:avLst>
            </a:prstGeom>
            <a:solidFill>
              <a:srgbClr val="8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94570" name="Object 2"/>
          <p:cNvGraphicFramePr>
            <a:graphicFrameLocks noChangeAspect="1"/>
          </p:cNvGraphicFramePr>
          <p:nvPr/>
        </p:nvGraphicFramePr>
        <p:xfrm>
          <a:off x="4643438" y="4527550"/>
          <a:ext cx="61436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81" name="Equation" r:id="rId3" imgW="279360" imgH="228600" progId="Equation.DSMT4">
                  <p:embed/>
                </p:oleObj>
              </mc:Choice>
              <mc:Fallback>
                <p:oleObj name="Equation" r:id="rId3" imgW="279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527550"/>
                        <a:ext cx="614362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71" name="Text Box 11"/>
          <p:cNvSpPr txBox="1">
            <a:spLocks noChangeArrowheads="1"/>
          </p:cNvSpPr>
          <p:nvPr/>
        </p:nvSpPr>
        <p:spPr bwMode="auto">
          <a:xfrm>
            <a:off x="5029200" y="3581400"/>
            <a:ext cx="3124200" cy="8223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6600"/>
                </a:solidFill>
                <a:latin typeface="Arial Narrow" pitchFamily="-84" charset="0"/>
              </a:rPr>
              <a:t>How are Cartesian and Polar coordinates related?</a:t>
            </a:r>
          </a:p>
        </p:txBody>
      </p:sp>
      <p:graphicFrame>
        <p:nvGraphicFramePr>
          <p:cNvPr id="194572" name="Object 3"/>
          <p:cNvGraphicFramePr>
            <a:graphicFrameLocks noChangeAspect="1"/>
          </p:cNvGraphicFramePr>
          <p:nvPr/>
        </p:nvGraphicFramePr>
        <p:xfrm>
          <a:off x="6667500" y="4635500"/>
          <a:ext cx="50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82" name="Equation" r:id="rId5" imgW="253800" imgH="228600" progId="Equation.DSMT4">
                  <p:embed/>
                </p:oleObj>
              </mc:Choice>
              <mc:Fallback>
                <p:oleObj name="Equation" r:id="rId5" imgW="253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4635500"/>
                        <a:ext cx="50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93763" y="4114800"/>
            <a:ext cx="1849437" cy="457200"/>
            <a:chOff x="563" y="2592"/>
            <a:chExt cx="1165" cy="288"/>
          </a:xfrm>
        </p:grpSpPr>
        <p:sp>
          <p:nvSpPr>
            <p:cNvPr id="31783" name="Line 14"/>
            <p:cNvSpPr>
              <a:spLocks noChangeShapeType="1"/>
            </p:cNvSpPr>
            <p:nvPr/>
          </p:nvSpPr>
          <p:spPr bwMode="auto">
            <a:xfrm rot="-5400000">
              <a:off x="1320" y="2328"/>
              <a:ext cx="0" cy="816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4" name="Text Box 15"/>
            <p:cNvSpPr txBox="1">
              <a:spLocks noChangeArrowheads="1"/>
            </p:cNvSpPr>
            <p:nvPr/>
          </p:nvSpPr>
          <p:spPr bwMode="auto">
            <a:xfrm>
              <a:off x="563" y="2592"/>
              <a:ext cx="2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Arial Narrow" pitchFamily="-84" charset="0"/>
                </a:rPr>
                <a:t>y</a:t>
              </a:r>
              <a:r>
                <a:rPr lang="en-US" baseline="-25000">
                  <a:solidFill>
                    <a:srgbClr val="333399"/>
                  </a:solidFill>
                  <a:latin typeface="Arial Narrow" pitchFamily="-84" charset="0"/>
                </a:rPr>
                <a:t>1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570163" y="4343400"/>
            <a:ext cx="401637" cy="1905000"/>
            <a:chOff x="1619" y="2736"/>
            <a:chExt cx="253" cy="1200"/>
          </a:xfrm>
        </p:grpSpPr>
        <p:sp>
          <p:nvSpPr>
            <p:cNvPr id="31781" name="Line 17"/>
            <p:cNvSpPr>
              <a:spLocks noChangeShapeType="1"/>
            </p:cNvSpPr>
            <p:nvPr/>
          </p:nvSpPr>
          <p:spPr bwMode="auto">
            <a:xfrm>
              <a:off x="1745" y="2736"/>
              <a:ext cx="0" cy="912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prstDash val="sys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2" name="Text Box 18"/>
            <p:cNvSpPr txBox="1">
              <a:spLocks noChangeArrowheads="1"/>
            </p:cNvSpPr>
            <p:nvPr/>
          </p:nvSpPr>
          <p:spPr bwMode="auto">
            <a:xfrm>
              <a:off x="1619" y="3648"/>
              <a:ext cx="25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Arial Narrow" pitchFamily="-84" charset="0"/>
                </a:rPr>
                <a:t>x</a:t>
              </a:r>
              <a:r>
                <a:rPr lang="en-US" baseline="-25000">
                  <a:solidFill>
                    <a:srgbClr val="333399"/>
                  </a:solidFill>
                  <a:latin typeface="Arial Narrow" pitchFamily="-84" charset="0"/>
                </a:rPr>
                <a:t>1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219200" y="5562600"/>
            <a:ext cx="2797175" cy="457200"/>
            <a:chOff x="768" y="3504"/>
            <a:chExt cx="1762" cy="288"/>
          </a:xfrm>
        </p:grpSpPr>
        <p:sp>
          <p:nvSpPr>
            <p:cNvPr id="31779" name="Line 20"/>
            <p:cNvSpPr>
              <a:spLocks noChangeShapeType="1"/>
            </p:cNvSpPr>
            <p:nvPr/>
          </p:nvSpPr>
          <p:spPr bwMode="auto">
            <a:xfrm>
              <a:off x="768" y="3648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0" name="Text Box 21"/>
            <p:cNvSpPr txBox="1">
              <a:spLocks noChangeArrowheads="1"/>
            </p:cNvSpPr>
            <p:nvPr/>
          </p:nvSpPr>
          <p:spPr bwMode="auto">
            <a:xfrm>
              <a:off x="2243" y="3504"/>
              <a:ext cx="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Arial Narrow" pitchFamily="-84" charset="0"/>
                </a:rPr>
                <a:t>+x</a:t>
              </a:r>
              <a:endParaRPr lang="en-US" baseline="-25000">
                <a:solidFill>
                  <a:srgbClr val="333399"/>
                </a:solidFill>
                <a:latin typeface="Arial Narrow" pitchFamily="-84" charset="0"/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992188" y="3429000"/>
            <a:ext cx="455612" cy="2590800"/>
            <a:chOff x="625" y="2160"/>
            <a:chExt cx="287" cy="1632"/>
          </a:xfrm>
        </p:grpSpPr>
        <p:sp>
          <p:nvSpPr>
            <p:cNvPr id="31777" name="Line 23"/>
            <p:cNvSpPr>
              <a:spLocks noChangeShapeType="1"/>
            </p:cNvSpPr>
            <p:nvPr/>
          </p:nvSpPr>
          <p:spPr bwMode="auto">
            <a:xfrm rot="-5400000">
              <a:off x="192" y="3072"/>
              <a:ext cx="1440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78" name="Text Box 24"/>
            <p:cNvSpPr txBox="1">
              <a:spLocks noChangeArrowheads="1"/>
            </p:cNvSpPr>
            <p:nvPr/>
          </p:nvSpPr>
          <p:spPr bwMode="auto">
            <a:xfrm>
              <a:off x="625" y="2160"/>
              <a:ext cx="2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Arial Narrow" pitchFamily="-84" charset="0"/>
                </a:rPr>
                <a:t>+y</a:t>
              </a:r>
              <a:endParaRPr lang="en-US" baseline="-25000">
                <a:solidFill>
                  <a:srgbClr val="333399"/>
                </a:solidFill>
                <a:latin typeface="Arial Narrow" pitchFamily="-84" charset="0"/>
              </a:endParaRPr>
            </a:p>
          </p:txBody>
        </p:sp>
      </p:grpSp>
      <p:graphicFrame>
        <p:nvGraphicFramePr>
          <p:cNvPr id="194585" name="Object 4"/>
          <p:cNvGraphicFramePr>
            <a:graphicFrameLocks noChangeAspect="1"/>
          </p:cNvGraphicFramePr>
          <p:nvPr/>
        </p:nvGraphicFramePr>
        <p:xfrm>
          <a:off x="4616450" y="5165725"/>
          <a:ext cx="6413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83" name="Equation" r:id="rId7" imgW="291960" imgH="228600" progId="Equation.DSMT4">
                  <p:embed/>
                </p:oleObj>
              </mc:Choice>
              <mc:Fallback>
                <p:oleObj name="Equation" r:id="rId7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6450" y="5165725"/>
                        <a:ext cx="64135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86" name="Object 5"/>
          <p:cNvGraphicFramePr>
            <a:graphicFrameLocks noChangeAspect="1"/>
          </p:cNvGraphicFramePr>
          <p:nvPr/>
        </p:nvGraphicFramePr>
        <p:xfrm>
          <a:off x="6565900" y="5295900"/>
          <a:ext cx="990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84" name="Equation" r:id="rId9" imgW="495300" imgH="241300" progId="Equation.DSMT4">
                  <p:embed/>
                </p:oleObj>
              </mc:Choice>
              <mc:Fallback>
                <p:oleObj name="Equation" r:id="rId9" imgW="495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5295900"/>
                        <a:ext cx="990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87" name="Object 6"/>
          <p:cNvGraphicFramePr>
            <a:graphicFrameLocks noChangeAspect="1"/>
          </p:cNvGraphicFramePr>
          <p:nvPr/>
        </p:nvGraphicFramePr>
        <p:xfrm>
          <a:off x="7048500" y="4533900"/>
          <a:ext cx="14986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85" name="Equation" r:id="rId11" imgW="749300" imgH="330200" progId="Equation.DSMT4">
                  <p:embed/>
                </p:oleObj>
              </mc:Choice>
              <mc:Fallback>
                <p:oleObj name="Equation" r:id="rId11" imgW="7493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0" y="4533900"/>
                        <a:ext cx="14986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88" name="Object 7"/>
          <p:cNvGraphicFramePr>
            <a:graphicFrameLocks noChangeAspect="1"/>
          </p:cNvGraphicFramePr>
          <p:nvPr/>
        </p:nvGraphicFramePr>
        <p:xfrm>
          <a:off x="7670800" y="5029200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86" name="Equation" r:id="rId13" imgW="164880" imgH="228600" progId="Equation.DSMT4">
                  <p:embed/>
                </p:oleObj>
              </mc:Choice>
              <mc:Fallback>
                <p:oleObj name="Equation" r:id="rId13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0800" y="5029200"/>
                        <a:ext cx="330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89" name="Object 8"/>
          <p:cNvGraphicFramePr>
            <a:graphicFrameLocks noChangeAspect="1"/>
          </p:cNvGraphicFramePr>
          <p:nvPr/>
        </p:nvGraphicFramePr>
        <p:xfrm>
          <a:off x="5283200" y="4481513"/>
          <a:ext cx="2794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87" name="Equation" r:id="rId15" imgW="127000" imgH="241300" progId="Equation.DSMT4">
                  <p:embed/>
                </p:oleObj>
              </mc:Choice>
              <mc:Fallback>
                <p:oleObj name="Equation" r:id="rId15" imgW="127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4481513"/>
                        <a:ext cx="2794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0" name="Object 9"/>
          <p:cNvGraphicFramePr>
            <a:graphicFrameLocks noChangeAspect="1"/>
          </p:cNvGraphicFramePr>
          <p:nvPr/>
        </p:nvGraphicFramePr>
        <p:xfrm>
          <a:off x="5283200" y="5092700"/>
          <a:ext cx="2794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88" name="Equation" r:id="rId17" imgW="127000" imgH="241300" progId="Equation.DSMT4">
                  <p:embed/>
                </p:oleObj>
              </mc:Choice>
              <mc:Fallback>
                <p:oleObj name="Equation" r:id="rId17" imgW="127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200" y="5092700"/>
                        <a:ext cx="2794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1" name="Oval 31"/>
          <p:cNvSpPr>
            <a:spLocks noChangeArrowheads="1"/>
          </p:cNvSpPr>
          <p:nvPr/>
        </p:nvSpPr>
        <p:spPr bwMode="auto">
          <a:xfrm>
            <a:off x="2667000" y="4267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592" name="Line 32"/>
          <p:cNvSpPr>
            <a:spLocks noChangeShapeType="1"/>
          </p:cNvSpPr>
          <p:nvPr/>
        </p:nvSpPr>
        <p:spPr bwMode="auto">
          <a:xfrm flipV="1">
            <a:off x="1447800" y="4343400"/>
            <a:ext cx="1295400" cy="1447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593" name="Text Box 33"/>
          <p:cNvSpPr txBox="1">
            <a:spLocks noChangeArrowheads="1"/>
          </p:cNvSpPr>
          <p:nvPr/>
        </p:nvSpPr>
        <p:spPr bwMode="auto">
          <a:xfrm>
            <a:off x="3429000" y="4116388"/>
            <a:ext cx="33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=</a:t>
            </a:r>
          </a:p>
        </p:txBody>
      </p:sp>
      <p:sp>
        <p:nvSpPr>
          <p:cNvPr id="194594" name="Text Box 34"/>
          <p:cNvSpPr txBox="1">
            <a:spLocks noChangeArrowheads="1"/>
          </p:cNvSpPr>
          <p:nvPr/>
        </p:nvSpPr>
        <p:spPr bwMode="auto">
          <a:xfrm>
            <a:off x="3600450" y="4114800"/>
            <a:ext cx="869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(r</a:t>
            </a:r>
            <a:r>
              <a:rPr lang="en-US" baseline="-25000">
                <a:solidFill>
                  <a:srgbClr val="333399"/>
                </a:solidFill>
                <a:latin typeface="Arial Narrow" pitchFamily="-84" charset="0"/>
              </a:rPr>
              <a:t>1</a:t>
            </a:r>
            <a:r>
              <a:rPr lang="en-US">
                <a:solidFill>
                  <a:srgbClr val="333399"/>
                </a:solidFill>
                <a:latin typeface="Symbol" pitchFamily="-84" charset="2"/>
              </a:rPr>
              <a:t>,θ</a:t>
            </a:r>
            <a:r>
              <a:rPr lang="en-US" baseline="-25000">
                <a:solidFill>
                  <a:srgbClr val="333399"/>
                </a:solidFill>
                <a:latin typeface="Symbol" pitchFamily="-84" charset="2"/>
              </a:rPr>
              <a:t>1</a:t>
            </a:r>
            <a:r>
              <a:rPr lang="en-US">
                <a:solidFill>
                  <a:srgbClr val="333399"/>
                </a:solidFill>
                <a:latin typeface="Arial Narrow" pitchFamily="-84" charset="0"/>
              </a:rPr>
              <a:t>)</a:t>
            </a:r>
          </a:p>
        </p:txBody>
      </p:sp>
      <p:graphicFrame>
        <p:nvGraphicFramePr>
          <p:cNvPr id="194595" name="Object 10"/>
          <p:cNvGraphicFramePr>
            <a:graphicFrameLocks noChangeAspect="1"/>
          </p:cNvGraphicFramePr>
          <p:nvPr/>
        </p:nvGraphicFramePr>
        <p:xfrm>
          <a:off x="7620000" y="5154613"/>
          <a:ext cx="53340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89" name="Equation" r:id="rId19" imgW="266400" imgH="393480" progId="Equation.DSMT4">
                  <p:embed/>
                </p:oleObj>
              </mc:Choice>
              <mc:Fallback>
                <p:oleObj name="Equation" r:id="rId19" imgW="266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154613"/>
                        <a:ext cx="533400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6" name="Object 11"/>
          <p:cNvGraphicFramePr>
            <a:graphicFrameLocks noChangeAspect="1"/>
          </p:cNvGraphicFramePr>
          <p:nvPr/>
        </p:nvGraphicFramePr>
        <p:xfrm>
          <a:off x="7696200" y="5562600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90" name="Equation" r:id="rId21" imgW="152280" imgH="228600" progId="Equation.DSMT4">
                  <p:embed/>
                </p:oleObj>
              </mc:Choice>
              <mc:Fallback>
                <p:oleObj name="Equation" r:id="rId21" imgW="152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5562600"/>
                        <a:ext cx="3048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7" name="Object 12"/>
          <p:cNvGraphicFramePr>
            <a:graphicFrameLocks noChangeAspect="1"/>
          </p:cNvGraphicFramePr>
          <p:nvPr/>
        </p:nvGraphicFramePr>
        <p:xfrm>
          <a:off x="6619875" y="6043613"/>
          <a:ext cx="154463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91" name="Equation" r:id="rId23" imgW="939800" imgH="508000" progId="Equation.DSMT4">
                  <p:embed/>
                </p:oleObj>
              </mc:Choice>
              <mc:Fallback>
                <p:oleObj name="Equation" r:id="rId23" imgW="9398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75" y="6043613"/>
                        <a:ext cx="1544638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8" name="Object 13"/>
          <p:cNvGraphicFramePr>
            <a:graphicFrameLocks noChangeAspect="1"/>
          </p:cNvGraphicFramePr>
          <p:nvPr/>
        </p:nvGraphicFramePr>
        <p:xfrm>
          <a:off x="5486400" y="4481513"/>
          <a:ext cx="80803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92" name="Equation" r:id="rId25" imgW="368300" imgH="241300" progId="Equation.DSMT4">
                  <p:embed/>
                </p:oleObj>
              </mc:Choice>
              <mc:Fallback>
                <p:oleObj name="Equation" r:id="rId25" imgW="368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81513"/>
                        <a:ext cx="808038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9" name="Object 14"/>
          <p:cNvGraphicFramePr>
            <a:graphicFrameLocks noChangeAspect="1"/>
          </p:cNvGraphicFramePr>
          <p:nvPr/>
        </p:nvGraphicFramePr>
        <p:xfrm>
          <a:off x="5495925" y="5092700"/>
          <a:ext cx="7524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393" name="Equation" r:id="rId27" imgW="342900" imgH="241300" progId="Equation.DSMT4">
                  <p:embed/>
                </p:oleObj>
              </mc:Choice>
              <mc:Fallback>
                <p:oleObj name="Equation" r:id="rId27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5925" y="5092700"/>
                        <a:ext cx="752475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4079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3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278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27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A2C9FE-4E43-EF43-9937-DE6CA74C4316}" type="slidenum">
              <a:rPr lang="en-US">
                <a:latin typeface="Arial Narrow" pitchFamily="-84" charset="0"/>
              </a:rPr>
              <a:pPr/>
              <a:t>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Example 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8382000" cy="8509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Cartesian Coordinate of a point in the xy plane are (x,y)= (-3.50,-2.50)m.  Find the equivalent polar coordinates of this point.</a:t>
            </a: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2160588"/>
            <a:ext cx="3657600" cy="3352800"/>
            <a:chOff x="432" y="1536"/>
            <a:chExt cx="2304" cy="2112"/>
          </a:xfrm>
        </p:grpSpPr>
        <p:sp>
          <p:nvSpPr>
            <p:cNvPr id="32799" name="Rectangle 5" descr="Large grid"/>
            <p:cNvSpPr>
              <a:spLocks noChangeArrowheads="1"/>
            </p:cNvSpPr>
            <p:nvPr/>
          </p:nvSpPr>
          <p:spPr bwMode="auto">
            <a:xfrm>
              <a:off x="432" y="1536"/>
              <a:ext cx="2304" cy="2112"/>
            </a:xfrm>
            <a:prstGeom prst="rect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rgbClr val="33339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2800" name="Line 6"/>
            <p:cNvSpPr>
              <a:spLocks noChangeShapeType="1"/>
            </p:cNvSpPr>
            <p:nvPr/>
          </p:nvSpPr>
          <p:spPr bwMode="auto">
            <a:xfrm>
              <a:off x="768" y="2544"/>
              <a:ext cx="1584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1" name="Line 7"/>
            <p:cNvSpPr>
              <a:spLocks noChangeShapeType="1"/>
            </p:cNvSpPr>
            <p:nvPr/>
          </p:nvSpPr>
          <p:spPr bwMode="auto">
            <a:xfrm flipV="1">
              <a:off x="1584" y="1824"/>
              <a:ext cx="0" cy="144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2" name="Text Box 8"/>
            <p:cNvSpPr txBox="1">
              <a:spLocks noChangeArrowheads="1"/>
            </p:cNvSpPr>
            <p:nvPr/>
          </p:nvSpPr>
          <p:spPr bwMode="auto">
            <a:xfrm>
              <a:off x="1488" y="1536"/>
              <a:ext cx="1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Narrow" pitchFamily="-84" charset="0"/>
                </a:rPr>
                <a:t>y</a:t>
              </a:r>
            </a:p>
          </p:txBody>
        </p:sp>
        <p:sp>
          <p:nvSpPr>
            <p:cNvPr id="32803" name="Text Box 9"/>
            <p:cNvSpPr txBox="1">
              <a:spLocks noChangeArrowheads="1"/>
            </p:cNvSpPr>
            <p:nvPr/>
          </p:nvSpPr>
          <p:spPr bwMode="auto">
            <a:xfrm>
              <a:off x="2349" y="2400"/>
              <a:ext cx="1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Arial Narrow" pitchFamily="-84" charset="0"/>
                </a:rPr>
                <a:t>x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922338" y="3760788"/>
            <a:ext cx="1592262" cy="1082675"/>
            <a:chOff x="581" y="2544"/>
            <a:chExt cx="1003" cy="682"/>
          </a:xfrm>
        </p:grpSpPr>
        <p:sp>
          <p:nvSpPr>
            <p:cNvPr id="32797" name="Text Box 11"/>
            <p:cNvSpPr txBox="1">
              <a:spLocks noChangeArrowheads="1"/>
            </p:cNvSpPr>
            <p:nvPr/>
          </p:nvSpPr>
          <p:spPr bwMode="auto">
            <a:xfrm>
              <a:off x="581" y="2976"/>
              <a:ext cx="9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990000"/>
                  </a:solidFill>
                  <a:latin typeface="Arial Narrow" pitchFamily="-84" charset="0"/>
                </a:rPr>
                <a:t>(-3.50,-2.50)m</a:t>
              </a:r>
            </a:p>
          </p:txBody>
        </p:sp>
        <p:sp>
          <p:nvSpPr>
            <p:cNvPr id="32798" name="Line 12"/>
            <p:cNvSpPr>
              <a:spLocks noChangeShapeType="1"/>
            </p:cNvSpPr>
            <p:nvPr/>
          </p:nvSpPr>
          <p:spPr bwMode="auto">
            <a:xfrm flipH="1">
              <a:off x="1056" y="2544"/>
              <a:ext cx="528" cy="384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 type="oval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5597" name="Text Box 13"/>
          <p:cNvSpPr txBox="1">
            <a:spLocks noChangeArrowheads="1"/>
          </p:cNvSpPr>
          <p:nvPr/>
        </p:nvSpPr>
        <p:spPr bwMode="auto">
          <a:xfrm>
            <a:off x="2057400" y="3989388"/>
            <a:ext cx="280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990000"/>
                </a:solidFill>
                <a:latin typeface="Arial Narrow" pitchFamily="-84" charset="0"/>
              </a:rPr>
              <a:t>r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019300" y="2998788"/>
            <a:ext cx="647700" cy="838200"/>
            <a:chOff x="1272" y="2064"/>
            <a:chExt cx="408" cy="528"/>
          </a:xfrm>
        </p:grpSpPr>
        <p:sp>
          <p:nvSpPr>
            <p:cNvPr id="32795" name="Text Box 15"/>
            <p:cNvSpPr txBox="1">
              <a:spLocks noChangeArrowheads="1"/>
            </p:cNvSpPr>
            <p:nvPr/>
          </p:nvSpPr>
          <p:spPr bwMode="auto">
            <a:xfrm>
              <a:off x="1272" y="2064"/>
              <a:ext cx="21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990000"/>
                  </a:solidFill>
                  <a:latin typeface="Symbol" pitchFamily="-84" charset="2"/>
                </a:rPr>
                <a:t>θ</a:t>
              </a:r>
            </a:p>
          </p:txBody>
        </p:sp>
        <p:sp>
          <p:nvSpPr>
            <p:cNvPr id="32796" name="AutoShape 16"/>
            <p:cNvSpPr>
              <a:spLocks noChangeArrowheads="1"/>
            </p:cNvSpPr>
            <p:nvPr/>
          </p:nvSpPr>
          <p:spPr bwMode="auto">
            <a:xfrm rot="9739434">
              <a:off x="1392" y="2304"/>
              <a:ext cx="288" cy="288"/>
            </a:xfrm>
            <a:prstGeom prst="curvedUpArrow">
              <a:avLst>
                <a:gd name="adj1" fmla="val 20000"/>
                <a:gd name="adj2" fmla="val 40000"/>
                <a:gd name="adj3" fmla="val 33333"/>
              </a:avLst>
            </a:prstGeom>
            <a:solidFill>
              <a:srgbClr val="99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630363" y="3760788"/>
            <a:ext cx="428625" cy="461962"/>
            <a:chOff x="1027" y="2544"/>
            <a:chExt cx="270" cy="291"/>
          </a:xfrm>
        </p:grpSpPr>
        <p:sp>
          <p:nvSpPr>
            <p:cNvPr id="32793" name="Text Box 18"/>
            <p:cNvSpPr txBox="1">
              <a:spLocks noChangeArrowheads="1"/>
            </p:cNvSpPr>
            <p:nvPr/>
          </p:nvSpPr>
          <p:spPr bwMode="auto">
            <a:xfrm>
              <a:off x="1027" y="2544"/>
              <a:ext cx="27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990000"/>
                  </a:solidFill>
                  <a:latin typeface="Symbol" pitchFamily="-84" charset="2"/>
                </a:rPr>
                <a:t>θ</a:t>
              </a:r>
              <a:r>
                <a:rPr lang="en-US" baseline="-25000">
                  <a:solidFill>
                    <a:srgbClr val="990000"/>
                  </a:solidFill>
                  <a:latin typeface="Arial Narrow" pitchFamily="-84" charset="0"/>
                </a:rPr>
                <a:t>s</a:t>
              </a:r>
            </a:p>
          </p:txBody>
        </p:sp>
        <p:sp>
          <p:nvSpPr>
            <p:cNvPr id="32794" name="AutoShape 19"/>
            <p:cNvSpPr>
              <a:spLocks noChangeArrowheads="1"/>
            </p:cNvSpPr>
            <p:nvPr/>
          </p:nvSpPr>
          <p:spPr bwMode="auto">
            <a:xfrm rot="5400000">
              <a:off x="1152" y="2640"/>
              <a:ext cx="240" cy="48"/>
            </a:xfrm>
            <a:prstGeom prst="curvedUpArrow">
              <a:avLst>
                <a:gd name="adj1" fmla="val 100000"/>
                <a:gd name="adj2" fmla="val 200000"/>
                <a:gd name="adj3" fmla="val 33333"/>
              </a:avLst>
            </a:prstGeom>
            <a:solidFill>
              <a:srgbClr val="0033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95604" name="Object 2"/>
          <p:cNvGraphicFramePr>
            <a:graphicFrameLocks noChangeAspect="1"/>
          </p:cNvGraphicFramePr>
          <p:nvPr/>
        </p:nvGraphicFramePr>
        <p:xfrm>
          <a:off x="4648200" y="2020888"/>
          <a:ext cx="54610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05" name="Equation" r:id="rId3" imgW="241200" imgH="126720" progId="Equation.DSMT4">
                  <p:embed/>
                </p:oleObj>
              </mc:Choice>
              <mc:Fallback>
                <p:oleObj name="Equation" r:id="rId3" imgW="2412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020888"/>
                        <a:ext cx="546100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05" name="Object 3"/>
          <p:cNvGraphicFramePr>
            <a:graphicFrameLocks noChangeAspect="1"/>
          </p:cNvGraphicFramePr>
          <p:nvPr/>
        </p:nvGraphicFramePr>
        <p:xfrm>
          <a:off x="4713288" y="3779838"/>
          <a:ext cx="131286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06" name="Equation" r:id="rId5" imgW="762000" imgH="203200" progId="Equation.DSMT4">
                  <p:embed/>
                </p:oleObj>
              </mc:Choice>
              <mc:Fallback>
                <p:oleObj name="Equation" r:id="rId5" imgW="762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3288" y="3779838"/>
                        <a:ext cx="1312862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06" name="Object 4"/>
          <p:cNvGraphicFramePr>
            <a:graphicFrameLocks noChangeAspect="1"/>
          </p:cNvGraphicFramePr>
          <p:nvPr/>
        </p:nvGraphicFramePr>
        <p:xfrm>
          <a:off x="4659313" y="4294188"/>
          <a:ext cx="850900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07" name="Equation" r:id="rId7" imgW="495300" imgH="177800" progId="Equation.DSMT4">
                  <p:embed/>
                </p:oleObj>
              </mc:Choice>
              <mc:Fallback>
                <p:oleObj name="Equation" r:id="rId7" imgW="495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4294188"/>
                        <a:ext cx="850900" cy="27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07" name="Object 5"/>
          <p:cNvGraphicFramePr>
            <a:graphicFrameLocks noChangeAspect="1"/>
          </p:cNvGraphicFramePr>
          <p:nvPr/>
        </p:nvGraphicFramePr>
        <p:xfrm>
          <a:off x="4648200" y="5057775"/>
          <a:ext cx="503238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08" name="Equation" r:id="rId9" imgW="291960" imgH="177480" progId="Equation.DSMT4">
                  <p:embed/>
                </p:oleObj>
              </mc:Choice>
              <mc:Fallback>
                <p:oleObj name="Equation" r:id="rId9" imgW="291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057775"/>
                        <a:ext cx="503238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08" name="Object 6"/>
          <p:cNvGraphicFramePr>
            <a:graphicFrameLocks noChangeAspect="1"/>
          </p:cNvGraphicFramePr>
          <p:nvPr/>
        </p:nvGraphicFramePr>
        <p:xfrm>
          <a:off x="4294188" y="5584825"/>
          <a:ext cx="74771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09" name="Equation" r:id="rId11" imgW="381000" imgH="177800" progId="Equation.DSMT4">
                  <p:embed/>
                </p:oleObj>
              </mc:Choice>
              <mc:Fallback>
                <p:oleObj name="Equation" r:id="rId11" imgW="381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88" y="5584825"/>
                        <a:ext cx="747712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09" name="Object 7"/>
          <p:cNvGraphicFramePr>
            <a:graphicFrameLocks noChangeAspect="1"/>
          </p:cNvGraphicFramePr>
          <p:nvPr/>
        </p:nvGraphicFramePr>
        <p:xfrm>
          <a:off x="4751388" y="2417763"/>
          <a:ext cx="337343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10" name="Equation" r:id="rId13" imgW="1549400" imgH="406400" progId="Equation.DSMT4">
                  <p:embed/>
                </p:oleObj>
              </mc:Choice>
              <mc:Fallback>
                <p:oleObj name="Equation" r:id="rId13" imgW="15494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2417763"/>
                        <a:ext cx="3373437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10" name="Object 8"/>
          <p:cNvGraphicFramePr>
            <a:graphicFrameLocks noChangeAspect="1"/>
          </p:cNvGraphicFramePr>
          <p:nvPr/>
        </p:nvGraphicFramePr>
        <p:xfrm>
          <a:off x="4710113" y="3024188"/>
          <a:ext cx="26765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11" name="Equation" r:id="rId15" imgW="1181100" imgH="266700" progId="Equation.DSMT4">
                  <p:embed/>
                </p:oleObj>
              </mc:Choice>
              <mc:Fallback>
                <p:oleObj name="Equation" r:id="rId15" imgW="11811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3024188"/>
                        <a:ext cx="26765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11" name="Object 9"/>
          <p:cNvGraphicFramePr>
            <a:graphicFrameLocks noChangeAspect="1"/>
          </p:cNvGraphicFramePr>
          <p:nvPr/>
        </p:nvGraphicFramePr>
        <p:xfrm>
          <a:off x="5149850" y="1817688"/>
          <a:ext cx="155575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12" name="Equation" r:id="rId17" imgW="685800" imgH="330200" progId="Equation.DSMT4">
                  <p:embed/>
                </p:oleObj>
              </mc:Choice>
              <mc:Fallback>
                <p:oleObj name="Equation" r:id="rId17" imgW="6858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9850" y="1817688"/>
                        <a:ext cx="155575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12" name="Object 10"/>
          <p:cNvGraphicFramePr>
            <a:graphicFrameLocks noChangeAspect="1"/>
          </p:cNvGraphicFramePr>
          <p:nvPr/>
        </p:nvGraphicFramePr>
        <p:xfrm>
          <a:off x="5551488" y="4122738"/>
          <a:ext cx="117951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13" name="Equation" r:id="rId19" imgW="685800" imgH="419100" progId="Equation.DSMT4">
                  <p:embed/>
                </p:oleObj>
              </mc:Choice>
              <mc:Fallback>
                <p:oleObj name="Equation" r:id="rId19" imgW="685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4122738"/>
                        <a:ext cx="1179512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13" name="Object 11"/>
          <p:cNvGraphicFramePr>
            <a:graphicFrameLocks noChangeAspect="1"/>
          </p:cNvGraphicFramePr>
          <p:nvPr/>
        </p:nvGraphicFramePr>
        <p:xfrm>
          <a:off x="5133975" y="4816475"/>
          <a:ext cx="12668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14" name="Equation" r:id="rId21" imgW="736600" imgH="469900" progId="Equation.DSMT4">
                  <p:embed/>
                </p:oleObj>
              </mc:Choice>
              <mc:Fallback>
                <p:oleObj name="Equation" r:id="rId21" imgW="736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975" y="4816475"/>
                        <a:ext cx="126682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14" name="Object 12"/>
          <p:cNvGraphicFramePr>
            <a:graphicFrameLocks noChangeAspect="1"/>
          </p:cNvGraphicFramePr>
          <p:nvPr/>
        </p:nvGraphicFramePr>
        <p:xfrm>
          <a:off x="6399213" y="4970463"/>
          <a:ext cx="61118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15" name="Equation" r:id="rId23" imgW="355600" imgH="215900" progId="Equation.DSMT4">
                  <p:embed/>
                </p:oleObj>
              </mc:Choice>
              <mc:Fallback>
                <p:oleObj name="Equation" r:id="rId23" imgW="3556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213" y="4970463"/>
                        <a:ext cx="611187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15" name="Object 13"/>
          <p:cNvGraphicFramePr>
            <a:graphicFrameLocks noChangeAspect="1"/>
          </p:cNvGraphicFramePr>
          <p:nvPr/>
        </p:nvGraphicFramePr>
        <p:xfrm>
          <a:off x="5067300" y="5529263"/>
          <a:ext cx="129698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16" name="Equation" r:id="rId25" imgW="660400" imgH="241300" progId="Equation.DSMT4">
                  <p:embed/>
                </p:oleObj>
              </mc:Choice>
              <mc:Fallback>
                <p:oleObj name="Equation" r:id="rId25" imgW="660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300" y="5529263"/>
                        <a:ext cx="1296988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616" name="Object 14"/>
          <p:cNvGraphicFramePr>
            <a:graphicFrameLocks noChangeAspect="1"/>
          </p:cNvGraphicFramePr>
          <p:nvPr/>
        </p:nvGraphicFramePr>
        <p:xfrm>
          <a:off x="6388100" y="5475288"/>
          <a:ext cx="239712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17" name="Equation" r:id="rId27" imgW="1219200" imgH="215900" progId="Equation.DSMT4">
                  <p:embed/>
                </p:oleObj>
              </mc:Choice>
              <mc:Fallback>
                <p:oleObj name="Equation" r:id="rId27" imgW="12192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100" y="5475288"/>
                        <a:ext cx="239712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650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5567A9-FB1F-EB4A-AF90-84CE99978610}" type="slidenum">
              <a:rPr lang="en-US">
                <a:latin typeface="Arial Narrow" pitchFamily="-84" charset="0"/>
              </a:rPr>
              <a:pPr/>
              <a:t>7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37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Vector and Scalar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762000" y="1143000"/>
            <a:ext cx="739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Vector quantities have both magnitudes (sizes) and directions</a:t>
            </a:r>
            <a:endParaRPr lang="en-US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762000" y="3808413"/>
            <a:ext cx="66294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Scalar quantities have magnitudes only</a:t>
            </a:r>
          </a:p>
          <a:p>
            <a:pPr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Arial Narrow" pitchFamily="-84" charset="0"/>
              </a:rPr>
              <a:t>Can be completely specified with a value and its unit</a:t>
            </a:r>
            <a:endParaRPr lang="en-US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3205163" y="1724025"/>
            <a:ext cx="4986337" cy="48577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990000"/>
                </a:solidFill>
                <a:latin typeface="Monotype Corsiva" pitchFamily="-84" charset="0"/>
              </a:rPr>
              <a:t>Force, gravitational acceleration, momentum</a:t>
            </a:r>
            <a:endParaRPr lang="en-US">
              <a:solidFill>
                <a:srgbClr val="990000"/>
              </a:solidFill>
            </a:endParaRP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788988" y="2362200"/>
            <a:ext cx="744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>
                <a:solidFill>
                  <a:srgbClr val="003300"/>
                </a:solidFill>
                <a:latin typeface="Arial Narrow" charset="0"/>
              </a:rPr>
              <a:t>Normally denoted in </a:t>
            </a:r>
            <a:r>
              <a:rPr lang="en-US" b="1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BOLD </a:t>
            </a:r>
            <a:r>
              <a:rPr lang="en-US">
                <a:solidFill>
                  <a:srgbClr val="003300"/>
                </a:solidFill>
                <a:latin typeface="Arial Narrow" charset="0"/>
              </a:rPr>
              <a:t>letters, </a:t>
            </a:r>
            <a:r>
              <a:rPr lang="en-US" b="1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Monotype Corsiva" charset="0"/>
              </a:rPr>
              <a:t>F</a:t>
            </a:r>
            <a:r>
              <a:rPr lang="en-US">
                <a:solidFill>
                  <a:srgbClr val="003300"/>
                </a:solidFill>
                <a:latin typeface="Arial Narrow" charset="0"/>
              </a:rPr>
              <a:t>, or a letter with arrow on top</a:t>
            </a:r>
          </a:p>
        </p:txBody>
      </p:sp>
      <p:graphicFrame>
        <p:nvGraphicFramePr>
          <p:cNvPr id="6349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069591"/>
              </p:ext>
            </p:extLst>
          </p:nvPr>
        </p:nvGraphicFramePr>
        <p:xfrm>
          <a:off x="8181975" y="2271713"/>
          <a:ext cx="392113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49" name="Equation" r:id="rId3" imgW="139700" imgH="228600" progId="Equation.DSMT4">
                  <p:embed/>
                </p:oleObj>
              </mc:Choice>
              <mc:Fallback>
                <p:oleObj name="Equation" r:id="rId3" imgW="139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1975" y="2271713"/>
                        <a:ext cx="392113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762000" y="2819400"/>
            <a:ext cx="7848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Arial Narrow" pitchFamily="-84" charset="0"/>
              </a:rPr>
              <a:t>Their sizes or magnitudes are denoted with normal letters, </a:t>
            </a:r>
            <a:r>
              <a:rPr lang="en-US">
                <a:solidFill>
                  <a:srgbClr val="003300"/>
                </a:solidFill>
                <a:latin typeface="Monotype Corsiva" pitchFamily="-84" charset="0"/>
              </a:rPr>
              <a:t>F</a:t>
            </a:r>
            <a:r>
              <a:rPr lang="en-US">
                <a:solidFill>
                  <a:srgbClr val="003300"/>
                </a:solidFill>
                <a:latin typeface="Arial Narrow" pitchFamily="-84" charset="0"/>
              </a:rPr>
              <a:t>, or absolute values:</a:t>
            </a:r>
          </a:p>
        </p:txBody>
      </p:sp>
      <p:graphicFrame>
        <p:nvGraphicFramePr>
          <p:cNvPr id="6349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418264"/>
              </p:ext>
            </p:extLst>
          </p:nvPr>
        </p:nvGraphicFramePr>
        <p:xfrm>
          <a:off x="2708275" y="3167063"/>
          <a:ext cx="124936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50" name="Equation" r:id="rId5" imgW="673100" imgH="355600" progId="Equation.DSMT4">
                  <p:embed/>
                </p:oleObj>
              </mc:Choice>
              <mc:Fallback>
                <p:oleObj name="Equation" r:id="rId5" imgW="6731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3167063"/>
                        <a:ext cx="1249363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7119938" y="3873500"/>
            <a:ext cx="1719262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990000"/>
                </a:solidFill>
                <a:latin typeface="Monotype Corsiva" pitchFamily="-84" charset="0"/>
              </a:rPr>
              <a:t>Energy, heat, mass, time</a:t>
            </a:r>
            <a:endParaRPr lang="en-US">
              <a:solidFill>
                <a:srgbClr val="990000"/>
              </a:solidFill>
            </a:endParaRP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2832100" y="4953000"/>
            <a:ext cx="433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Arial Narrow" pitchFamily="-84" charset="0"/>
              </a:rPr>
              <a:t>Normally denoted in normal letters, </a:t>
            </a:r>
            <a:r>
              <a:rPr lang="en-US">
                <a:solidFill>
                  <a:srgbClr val="003300"/>
                </a:solidFill>
                <a:latin typeface="Monotype Corsiva" pitchFamily="-84" charset="0"/>
              </a:rPr>
              <a:t>E</a:t>
            </a:r>
            <a:endParaRPr lang="en-US">
              <a:solidFill>
                <a:srgbClr val="003300"/>
              </a:solidFill>
              <a:latin typeface="Arial Narrow" pitchFamily="-84" charset="0"/>
            </a:endParaRP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3362325" y="5638800"/>
            <a:ext cx="2152650" cy="48577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3300"/>
                </a:solidFill>
                <a:latin typeface="Arial Narrow" pitchFamily="-84" charset="0"/>
              </a:rPr>
              <a:t>Both have units!!!</a:t>
            </a:r>
          </a:p>
        </p:txBody>
      </p:sp>
      <p:sp>
        <p:nvSpPr>
          <p:cNvPr id="63501" name="Line 13"/>
          <p:cNvSpPr>
            <a:spLocks noChangeShapeType="1"/>
          </p:cNvSpPr>
          <p:nvPr/>
        </p:nvSpPr>
        <p:spPr bwMode="auto">
          <a:xfrm>
            <a:off x="609600" y="3733800"/>
            <a:ext cx="81534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33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481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AADB59-51C6-9147-B2D6-38A1140BE27C}" type="slidenum">
              <a:rPr lang="en-US">
                <a:latin typeface="Arial Narrow" pitchFamily="-84" charset="0"/>
              </a:rPr>
              <a:pPr/>
              <a:t>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Properties of Vectors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ea typeface="ＭＳ Ｐゴシック" pitchFamily="-84" charset="-128"/>
                <a:cs typeface="ＭＳ Ｐゴシック" pitchFamily="-84" charset="-128"/>
              </a:rPr>
              <a:t>Two vectors are the same if their          and the             are the same, no matter where they are on a coordinate system!!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58875" y="4343400"/>
            <a:ext cx="4256088" cy="457200"/>
            <a:chOff x="730" y="2736"/>
            <a:chExt cx="2681" cy="288"/>
          </a:xfrm>
        </p:grpSpPr>
        <p:sp>
          <p:nvSpPr>
            <p:cNvPr id="34852" name="Line 5"/>
            <p:cNvSpPr>
              <a:spLocks noChangeShapeType="1"/>
            </p:cNvSpPr>
            <p:nvPr/>
          </p:nvSpPr>
          <p:spPr bwMode="auto">
            <a:xfrm>
              <a:off x="730" y="2880"/>
              <a:ext cx="2438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3" name="Text Box 6"/>
            <p:cNvSpPr txBox="1">
              <a:spLocks noChangeArrowheads="1"/>
            </p:cNvSpPr>
            <p:nvPr/>
          </p:nvSpPr>
          <p:spPr bwMode="auto">
            <a:xfrm>
              <a:off x="3216" y="2736"/>
              <a:ext cx="1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Arial Narrow" pitchFamily="-84" charset="0"/>
                </a:rPr>
                <a:t>x</a:t>
              </a:r>
              <a:endParaRPr lang="en-US" baseline="-25000">
                <a:solidFill>
                  <a:srgbClr val="333399"/>
                </a:solidFill>
                <a:latin typeface="Arial Narrow" pitchFamily="-8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814638" y="2286000"/>
            <a:ext cx="309562" cy="3810000"/>
            <a:chOff x="1773" y="1440"/>
            <a:chExt cx="195" cy="2400"/>
          </a:xfrm>
        </p:grpSpPr>
        <p:sp>
          <p:nvSpPr>
            <p:cNvPr id="34850" name="Line 8"/>
            <p:cNvSpPr>
              <a:spLocks noChangeShapeType="1"/>
            </p:cNvSpPr>
            <p:nvPr/>
          </p:nvSpPr>
          <p:spPr bwMode="auto">
            <a:xfrm rot="-5400000">
              <a:off x="816" y="2784"/>
              <a:ext cx="2112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51" name="Text Box 9"/>
            <p:cNvSpPr txBox="1">
              <a:spLocks noChangeArrowheads="1"/>
            </p:cNvSpPr>
            <p:nvPr/>
          </p:nvSpPr>
          <p:spPr bwMode="auto">
            <a:xfrm>
              <a:off x="1773" y="1440"/>
              <a:ext cx="19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333399"/>
                  </a:solidFill>
                  <a:latin typeface="Arial Narrow" pitchFamily="-84" charset="0"/>
                </a:rPr>
                <a:t>y</a:t>
              </a:r>
              <a:endParaRPr lang="en-US" baseline="-25000">
                <a:solidFill>
                  <a:srgbClr val="333399"/>
                </a:solidFill>
                <a:latin typeface="Arial Narrow" pitchFamily="-84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62000" y="3581400"/>
            <a:ext cx="914400" cy="1219200"/>
            <a:chOff x="480" y="2256"/>
            <a:chExt cx="576" cy="768"/>
          </a:xfrm>
        </p:grpSpPr>
        <p:sp>
          <p:nvSpPr>
            <p:cNvPr id="34848" name="Line 11"/>
            <p:cNvSpPr>
              <a:spLocks noChangeShapeType="1"/>
            </p:cNvSpPr>
            <p:nvPr/>
          </p:nvSpPr>
          <p:spPr bwMode="auto">
            <a:xfrm flipV="1">
              <a:off x="528" y="2256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4" name="Text Box 12"/>
            <p:cNvSpPr txBox="1">
              <a:spLocks noChangeArrowheads="1"/>
            </p:cNvSpPr>
            <p:nvPr/>
          </p:nvSpPr>
          <p:spPr bwMode="auto">
            <a:xfrm>
              <a:off x="480" y="2400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1676400" y="3962400"/>
            <a:ext cx="838200" cy="1219200"/>
            <a:chOff x="1056" y="2496"/>
            <a:chExt cx="528" cy="768"/>
          </a:xfrm>
        </p:grpSpPr>
        <p:sp>
          <p:nvSpPr>
            <p:cNvPr id="34846" name="Line 14"/>
            <p:cNvSpPr>
              <a:spLocks noChangeShapeType="1"/>
            </p:cNvSpPr>
            <p:nvPr/>
          </p:nvSpPr>
          <p:spPr bwMode="auto">
            <a:xfrm flipV="1">
              <a:off x="1056" y="2496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7" name="Text Box 15"/>
            <p:cNvSpPr txBox="1">
              <a:spLocks noChangeArrowheads="1"/>
            </p:cNvSpPr>
            <p:nvPr/>
          </p:nvSpPr>
          <p:spPr bwMode="auto">
            <a:xfrm>
              <a:off x="1114" y="254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1828800" y="5029200"/>
            <a:ext cx="838200" cy="1295400"/>
            <a:chOff x="1152" y="3168"/>
            <a:chExt cx="528" cy="816"/>
          </a:xfrm>
        </p:grpSpPr>
        <p:sp>
          <p:nvSpPr>
            <p:cNvPr id="34844" name="Line 17"/>
            <p:cNvSpPr>
              <a:spLocks noChangeShapeType="1"/>
            </p:cNvSpPr>
            <p:nvPr/>
          </p:nvSpPr>
          <p:spPr bwMode="auto">
            <a:xfrm flipV="1">
              <a:off x="1152" y="3216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0" name="Text Box 18"/>
            <p:cNvSpPr txBox="1">
              <a:spLocks noChangeArrowheads="1"/>
            </p:cNvSpPr>
            <p:nvPr/>
          </p:nvSpPr>
          <p:spPr bwMode="auto">
            <a:xfrm>
              <a:off x="1344" y="3168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E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971800" y="2743200"/>
            <a:ext cx="838200" cy="1219200"/>
            <a:chOff x="1872" y="1728"/>
            <a:chExt cx="528" cy="768"/>
          </a:xfrm>
        </p:grpSpPr>
        <p:sp>
          <p:nvSpPr>
            <p:cNvPr id="34842" name="Line 20"/>
            <p:cNvSpPr>
              <a:spLocks noChangeShapeType="1"/>
            </p:cNvSpPr>
            <p:nvPr/>
          </p:nvSpPr>
          <p:spPr bwMode="auto">
            <a:xfrm flipV="1">
              <a:off x="1872" y="1728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3" name="Text Box 21"/>
            <p:cNvSpPr txBox="1">
              <a:spLocks noChangeArrowheads="1"/>
            </p:cNvSpPr>
            <p:nvPr/>
          </p:nvSpPr>
          <p:spPr bwMode="auto">
            <a:xfrm>
              <a:off x="2016" y="1728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D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695700" y="4762500"/>
            <a:ext cx="876300" cy="1219200"/>
            <a:chOff x="2328" y="3000"/>
            <a:chExt cx="552" cy="768"/>
          </a:xfrm>
        </p:grpSpPr>
        <p:sp>
          <p:nvSpPr>
            <p:cNvPr id="34840" name="Line 23"/>
            <p:cNvSpPr>
              <a:spLocks noChangeShapeType="1"/>
            </p:cNvSpPr>
            <p:nvPr/>
          </p:nvSpPr>
          <p:spPr bwMode="auto">
            <a:xfrm rot="10800000" flipV="1">
              <a:off x="2328" y="3000"/>
              <a:ext cx="528" cy="7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6" name="Text Box 24"/>
            <p:cNvSpPr txBox="1">
              <a:spLocks noChangeArrowheads="1"/>
            </p:cNvSpPr>
            <p:nvPr/>
          </p:nvSpPr>
          <p:spPr bwMode="auto">
            <a:xfrm>
              <a:off x="2650" y="3264"/>
              <a:ext cx="23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C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4191000" y="3276600"/>
            <a:ext cx="533400" cy="685800"/>
            <a:chOff x="2640" y="2064"/>
            <a:chExt cx="336" cy="432"/>
          </a:xfrm>
        </p:grpSpPr>
        <p:sp>
          <p:nvSpPr>
            <p:cNvPr id="34838" name="Line 26"/>
            <p:cNvSpPr>
              <a:spLocks noChangeShapeType="1"/>
            </p:cNvSpPr>
            <p:nvPr/>
          </p:nvSpPr>
          <p:spPr bwMode="auto">
            <a:xfrm flipV="1">
              <a:off x="2688" y="2064"/>
              <a:ext cx="288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9" name="Text Box 27"/>
            <p:cNvSpPr txBox="1">
              <a:spLocks noChangeArrowheads="1"/>
            </p:cNvSpPr>
            <p:nvPr/>
          </p:nvSpPr>
          <p:spPr bwMode="auto">
            <a:xfrm>
              <a:off x="2640" y="206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0033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F</a:t>
              </a:r>
              <a:endParaRPr lang="en-US" b="1" baseline="-25000">
                <a:solidFill>
                  <a:srgbClr val="00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endParaRPr>
            </a:p>
          </p:txBody>
        </p:sp>
      </p:grpSp>
      <p:sp>
        <p:nvSpPr>
          <p:cNvPr id="64540" name="Text Box 28"/>
          <p:cNvSpPr txBox="1">
            <a:spLocks noChangeArrowheads="1"/>
          </p:cNvSpPr>
          <p:nvPr/>
        </p:nvSpPr>
        <p:spPr bwMode="auto">
          <a:xfrm>
            <a:off x="5943600" y="2209800"/>
            <a:ext cx="2530475" cy="850900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Which ones are the same vectors?</a:t>
            </a:r>
          </a:p>
        </p:txBody>
      </p:sp>
      <p:sp>
        <p:nvSpPr>
          <p:cNvPr id="64541" name="Text Box 29"/>
          <p:cNvSpPr txBox="1">
            <a:spLocks noChangeArrowheads="1"/>
          </p:cNvSpPr>
          <p:nvPr/>
        </p:nvSpPr>
        <p:spPr bwMode="auto">
          <a:xfrm>
            <a:off x="5943600" y="3176588"/>
            <a:ext cx="1463675" cy="48577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A=B=E=D</a:t>
            </a:r>
          </a:p>
        </p:txBody>
      </p:sp>
      <p:sp>
        <p:nvSpPr>
          <p:cNvPr id="64542" name="Text Box 30"/>
          <p:cNvSpPr txBox="1">
            <a:spLocks noChangeArrowheads="1"/>
          </p:cNvSpPr>
          <p:nvPr/>
        </p:nvSpPr>
        <p:spPr bwMode="auto">
          <a:xfrm>
            <a:off x="5943600" y="3779838"/>
            <a:ext cx="2743200" cy="4857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Arial Narrow" pitchFamily="-84" charset="0"/>
              </a:rPr>
              <a:t>Why aren’t the others?</a:t>
            </a:r>
          </a:p>
        </p:txBody>
      </p:sp>
      <p:sp>
        <p:nvSpPr>
          <p:cNvPr id="64543" name="Text Box 31"/>
          <p:cNvSpPr txBox="1">
            <a:spLocks noChangeArrowheads="1"/>
          </p:cNvSpPr>
          <p:nvPr/>
        </p:nvSpPr>
        <p:spPr bwMode="auto">
          <a:xfrm>
            <a:off x="5943600" y="4381500"/>
            <a:ext cx="3048000" cy="1216025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C: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 The same magnitude but opposite direction: </a:t>
            </a: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C=-A: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A negative vector</a:t>
            </a:r>
          </a:p>
        </p:txBody>
      </p:sp>
      <p:sp>
        <p:nvSpPr>
          <p:cNvPr id="64544" name="Text Box 32"/>
          <p:cNvSpPr txBox="1">
            <a:spLocks noChangeArrowheads="1"/>
          </p:cNvSpPr>
          <p:nvPr/>
        </p:nvSpPr>
        <p:spPr bwMode="auto">
          <a:xfrm>
            <a:off x="5943600" y="5715000"/>
            <a:ext cx="2895600" cy="85090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charset="0"/>
              </a:rPr>
              <a:t>F:</a:t>
            </a:r>
            <a:r>
              <a:rPr lang="en-US">
                <a:solidFill>
                  <a:srgbClr val="990000"/>
                </a:solidFill>
                <a:latin typeface="Arial Narrow" charset="0"/>
              </a:rPr>
              <a:t> The same direction but different magnitude </a:t>
            </a:r>
            <a:endParaRPr lang="en-US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charset="0"/>
            </a:endParaRPr>
          </a:p>
        </p:txBody>
      </p:sp>
      <p:sp>
        <p:nvSpPr>
          <p:cNvPr id="64545" name="Text Box 33"/>
          <p:cNvSpPr txBox="1">
            <a:spLocks noChangeArrowheads="1"/>
          </p:cNvSpPr>
          <p:nvPr/>
        </p:nvSpPr>
        <p:spPr bwMode="auto">
          <a:xfrm>
            <a:off x="5334000" y="1023938"/>
            <a:ext cx="8493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sizes</a:t>
            </a:r>
          </a:p>
        </p:txBody>
      </p:sp>
      <p:sp>
        <p:nvSpPr>
          <p:cNvPr id="64546" name="Text Box 34"/>
          <p:cNvSpPr txBox="1">
            <a:spLocks noChangeArrowheads="1"/>
          </p:cNvSpPr>
          <p:nvPr/>
        </p:nvSpPr>
        <p:spPr bwMode="auto">
          <a:xfrm>
            <a:off x="7096125" y="1025525"/>
            <a:ext cx="1514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2"/>
                </a:solidFill>
                <a:latin typeface="Arial Narrow" pitchFamily="-84" charset="0"/>
              </a:rPr>
              <a:t>directions</a:t>
            </a:r>
          </a:p>
        </p:txBody>
      </p:sp>
    </p:spTree>
    <p:extLst>
      <p:ext uri="{BB962C8B-B14F-4D97-AF65-F5344CB8AC3E}">
        <p14:creationId xmlns:p14="http://schemas.microsoft.com/office/powerpoint/2010/main" val="232778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 Narrow" pitchFamily="-84" charset="0"/>
              </a:rPr>
              <a:t>Tuesday, Sept. 9, 2014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>
                <a:latin typeface="Arial Narrow" pitchFamily="-84" charset="0"/>
              </a:rPr>
              <a:t>PHYS 1443-004, Fall 2014                            Dr. Jaehoon Yu</a:t>
            </a:r>
            <a:endParaRPr lang="en-US">
              <a:latin typeface="Arial Narrow" pitchFamily="-84" charset="0"/>
            </a:endParaRPr>
          </a:p>
        </p:txBody>
      </p:sp>
      <p:sp>
        <p:nvSpPr>
          <p:cNvPr id="3584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C50CB9-3F11-2F4F-AACB-02031F66CB33}" type="slidenum">
              <a:rPr lang="en-US">
                <a:latin typeface="Arial Narrow" pitchFamily="-84" charset="0"/>
              </a:rPr>
              <a:pPr/>
              <a:t>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Vector Operations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1676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/>
              <a:t>Addition: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/>
              <a:t>Triangular Method: One can add vectors by connecting the head of one vector to the tail of the other (head-to-tail)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/>
              <a:t>Parallelogram method: Connect the tails of the two vectors and extend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/>
              <a:t>Addition is commutative: Changing order of operation does not affect the results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A+B=B+A</a:t>
            </a:r>
            <a:r>
              <a:rPr lang="en-US" sz="1800"/>
              <a:t>, </a:t>
            </a: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</a:rPr>
              <a:t>A+B+C+D+E=E+C+A+B+D</a:t>
            </a:r>
            <a:endParaRPr lang="en-US" sz="180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0" y="3124200"/>
            <a:ext cx="838200" cy="549275"/>
            <a:chOff x="960" y="2160"/>
            <a:chExt cx="528" cy="346"/>
          </a:xfrm>
        </p:grpSpPr>
        <p:sp>
          <p:nvSpPr>
            <p:cNvPr id="35897" name="Line 5"/>
            <p:cNvSpPr>
              <a:spLocks noChangeShapeType="1"/>
            </p:cNvSpPr>
            <p:nvPr/>
          </p:nvSpPr>
          <p:spPr bwMode="auto">
            <a:xfrm flipV="1">
              <a:off x="960" y="2160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2" name="Text Box 6"/>
            <p:cNvSpPr txBox="1">
              <a:spLocks noChangeArrowheads="1"/>
            </p:cNvSpPr>
            <p:nvPr/>
          </p:nvSpPr>
          <p:spPr bwMode="auto">
            <a:xfrm>
              <a:off x="1200" y="2256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362200" y="2819400"/>
            <a:ext cx="411163" cy="396875"/>
            <a:chOff x="1488" y="1968"/>
            <a:chExt cx="259" cy="250"/>
          </a:xfrm>
        </p:grpSpPr>
        <p:sp>
          <p:nvSpPr>
            <p:cNvPr id="35895" name="Line 8"/>
            <p:cNvSpPr>
              <a:spLocks noChangeShapeType="1"/>
            </p:cNvSpPr>
            <p:nvPr/>
          </p:nvSpPr>
          <p:spPr bwMode="auto">
            <a:xfrm flipV="1">
              <a:off x="1488" y="196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5" name="Text Box 9"/>
            <p:cNvSpPr txBox="1">
              <a:spLocks noChangeArrowheads="1"/>
            </p:cNvSpPr>
            <p:nvPr/>
          </p:nvSpPr>
          <p:spPr bwMode="auto">
            <a:xfrm>
              <a:off x="1536" y="19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505200" y="2590800"/>
            <a:ext cx="838200" cy="457200"/>
            <a:chOff x="2064" y="1824"/>
            <a:chExt cx="528" cy="288"/>
          </a:xfrm>
        </p:grpSpPr>
        <p:sp>
          <p:nvSpPr>
            <p:cNvPr id="35893" name="Line 11"/>
            <p:cNvSpPr>
              <a:spLocks noChangeShapeType="1"/>
            </p:cNvSpPr>
            <p:nvPr/>
          </p:nvSpPr>
          <p:spPr bwMode="auto">
            <a:xfrm flipV="1">
              <a:off x="2064" y="196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48" name="Text Box 12"/>
            <p:cNvSpPr txBox="1">
              <a:spLocks noChangeArrowheads="1"/>
            </p:cNvSpPr>
            <p:nvPr/>
          </p:nvSpPr>
          <p:spPr bwMode="auto">
            <a:xfrm>
              <a:off x="2160" y="182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124200" y="2971800"/>
            <a:ext cx="381000" cy="396875"/>
            <a:chOff x="1824" y="2054"/>
            <a:chExt cx="240" cy="250"/>
          </a:xfrm>
        </p:grpSpPr>
        <p:sp>
          <p:nvSpPr>
            <p:cNvPr id="35891" name="Line 14"/>
            <p:cNvSpPr>
              <a:spLocks noChangeShapeType="1"/>
            </p:cNvSpPr>
            <p:nvPr/>
          </p:nvSpPr>
          <p:spPr bwMode="auto">
            <a:xfrm flipV="1">
              <a:off x="2064" y="2064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1" name="Text Box 15"/>
            <p:cNvSpPr txBox="1">
              <a:spLocks noChangeArrowheads="1"/>
            </p:cNvSpPr>
            <p:nvPr/>
          </p:nvSpPr>
          <p:spPr bwMode="auto">
            <a:xfrm>
              <a:off x="1824" y="2054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2651125" y="2882900"/>
            <a:ext cx="354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990000"/>
                </a:solidFill>
                <a:latin typeface="Arial Narrow" pitchFamily="-84" charset="0"/>
              </a:rPr>
              <a:t>=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5884863" y="3063875"/>
            <a:ext cx="838200" cy="549275"/>
            <a:chOff x="3245" y="2122"/>
            <a:chExt cx="528" cy="346"/>
          </a:xfrm>
        </p:grpSpPr>
        <p:sp>
          <p:nvSpPr>
            <p:cNvPr id="35889" name="Line 18"/>
            <p:cNvSpPr>
              <a:spLocks noChangeShapeType="1"/>
            </p:cNvSpPr>
            <p:nvPr/>
          </p:nvSpPr>
          <p:spPr bwMode="auto">
            <a:xfrm flipV="1">
              <a:off x="3245" y="2122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5" name="Text Box 19"/>
            <p:cNvSpPr txBox="1">
              <a:spLocks noChangeArrowheads="1"/>
            </p:cNvSpPr>
            <p:nvPr/>
          </p:nvSpPr>
          <p:spPr bwMode="auto">
            <a:xfrm>
              <a:off x="3485" y="221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534025" y="2955925"/>
            <a:ext cx="334963" cy="396875"/>
            <a:chOff x="3053" y="1862"/>
            <a:chExt cx="211" cy="250"/>
          </a:xfrm>
        </p:grpSpPr>
        <p:sp>
          <p:nvSpPr>
            <p:cNvPr id="35887" name="Line 21"/>
            <p:cNvSpPr>
              <a:spLocks noChangeShapeType="1"/>
            </p:cNvSpPr>
            <p:nvPr/>
          </p:nvSpPr>
          <p:spPr bwMode="auto">
            <a:xfrm flipV="1">
              <a:off x="3264" y="1872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58" name="Text Box 22"/>
            <p:cNvSpPr txBox="1">
              <a:spLocks noChangeArrowheads="1"/>
            </p:cNvSpPr>
            <p:nvPr/>
          </p:nvSpPr>
          <p:spPr bwMode="auto">
            <a:xfrm>
              <a:off x="3053" y="1862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5868988" y="2590800"/>
            <a:ext cx="1446212" cy="701675"/>
            <a:chOff x="3264" y="1632"/>
            <a:chExt cx="911" cy="442"/>
          </a:xfrm>
        </p:grpSpPr>
        <p:sp>
          <p:nvSpPr>
            <p:cNvPr id="35885" name="Line 24"/>
            <p:cNvSpPr>
              <a:spLocks noChangeShapeType="1"/>
            </p:cNvSpPr>
            <p:nvPr/>
          </p:nvSpPr>
          <p:spPr bwMode="auto">
            <a:xfrm flipV="1">
              <a:off x="3264" y="1786"/>
              <a:ext cx="528" cy="288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61" name="Text Box 25"/>
            <p:cNvSpPr txBox="1">
              <a:spLocks noChangeArrowheads="1"/>
            </p:cNvSpPr>
            <p:nvPr/>
          </p:nvSpPr>
          <p:spPr bwMode="auto">
            <a:xfrm>
              <a:off x="3792" y="163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</p:grpSp>
      <p:sp>
        <p:nvSpPr>
          <p:cNvPr id="65562" name="Line 26"/>
          <p:cNvSpPr>
            <a:spLocks noChangeShapeType="1"/>
          </p:cNvSpPr>
          <p:nvPr/>
        </p:nvSpPr>
        <p:spPr bwMode="auto">
          <a:xfrm flipV="1">
            <a:off x="6630988" y="2819400"/>
            <a:ext cx="0" cy="3048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3" name="Line 27"/>
          <p:cNvSpPr>
            <a:spLocks noChangeShapeType="1"/>
          </p:cNvSpPr>
          <p:nvPr/>
        </p:nvSpPr>
        <p:spPr bwMode="auto">
          <a:xfrm flipV="1">
            <a:off x="5868988" y="2819400"/>
            <a:ext cx="838200" cy="2286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4" name="Line 28"/>
          <p:cNvSpPr>
            <a:spLocks noChangeShapeType="1"/>
          </p:cNvSpPr>
          <p:nvPr/>
        </p:nvSpPr>
        <p:spPr bwMode="auto">
          <a:xfrm>
            <a:off x="762000" y="36576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65" name="Rectangle 29"/>
          <p:cNvSpPr>
            <a:spLocks noChangeArrowheads="1"/>
          </p:cNvSpPr>
          <p:nvPr/>
        </p:nvSpPr>
        <p:spPr bwMode="auto">
          <a:xfrm>
            <a:off x="685800" y="37338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Subtraction: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1800">
                <a:solidFill>
                  <a:srgbClr val="660066"/>
                </a:solidFill>
                <a:latin typeface="Arial Narrow" charset="0"/>
              </a:rPr>
              <a:t>The same as adding a negative vector: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-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 = A 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+ (-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)</a:t>
            </a:r>
          </a:p>
        </p:txBody>
      </p: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676400" y="4343400"/>
            <a:ext cx="838200" cy="593725"/>
            <a:chOff x="1056" y="3168"/>
            <a:chExt cx="528" cy="374"/>
          </a:xfrm>
        </p:grpSpPr>
        <p:sp>
          <p:nvSpPr>
            <p:cNvPr id="35883" name="Line 31"/>
            <p:cNvSpPr>
              <a:spLocks noChangeShapeType="1"/>
            </p:cNvSpPr>
            <p:nvPr/>
          </p:nvSpPr>
          <p:spPr bwMode="auto">
            <a:xfrm flipV="1">
              <a:off x="1056" y="3398"/>
              <a:ext cx="528" cy="144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68" name="Text Box 32"/>
            <p:cNvSpPr txBox="1">
              <a:spLocks noChangeArrowheads="1"/>
            </p:cNvSpPr>
            <p:nvPr/>
          </p:nvSpPr>
          <p:spPr bwMode="auto">
            <a:xfrm>
              <a:off x="1296" y="3168"/>
              <a:ext cx="2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2514600" y="4572000"/>
            <a:ext cx="457200" cy="457200"/>
            <a:chOff x="1680" y="3312"/>
            <a:chExt cx="288" cy="288"/>
          </a:xfrm>
        </p:grpSpPr>
        <p:sp>
          <p:nvSpPr>
            <p:cNvPr id="35881" name="Line 34"/>
            <p:cNvSpPr>
              <a:spLocks noChangeShapeType="1"/>
            </p:cNvSpPr>
            <p:nvPr/>
          </p:nvSpPr>
          <p:spPr bwMode="auto">
            <a:xfrm rot="10800000" flipV="1">
              <a:off x="1680" y="3408"/>
              <a:ext cx="0" cy="192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71" name="Text Box 35"/>
            <p:cNvSpPr txBox="1">
              <a:spLocks noChangeArrowheads="1"/>
            </p:cNvSpPr>
            <p:nvPr/>
          </p:nvSpPr>
          <p:spPr bwMode="auto">
            <a:xfrm>
              <a:off x="1713" y="3312"/>
              <a:ext cx="25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-B</a:t>
              </a:r>
            </a:p>
          </p:txBody>
        </p:sp>
      </p:grpSp>
      <p:sp>
        <p:nvSpPr>
          <p:cNvPr id="65572" name="Text Box 36"/>
          <p:cNvSpPr txBox="1">
            <a:spLocks noChangeArrowheads="1"/>
          </p:cNvSpPr>
          <p:nvPr/>
        </p:nvSpPr>
        <p:spPr bwMode="auto">
          <a:xfrm>
            <a:off x="3810000" y="4527550"/>
            <a:ext cx="4968875" cy="730250"/>
          </a:xfrm>
          <a:prstGeom prst="rect">
            <a:avLst/>
          </a:prstGeom>
          <a:solidFill>
            <a:srgbClr val="FFFF99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990000"/>
                </a:solidFill>
                <a:latin typeface="Arial Narrow" pitchFamily="-84" charset="0"/>
              </a:rPr>
              <a:t>Since subtraction is the equivalent to adding a negative vector, subtraction is also commutative!!!</a:t>
            </a:r>
          </a:p>
        </p:txBody>
      </p:sp>
      <p:sp>
        <p:nvSpPr>
          <p:cNvPr id="65573" name="Line 37"/>
          <p:cNvSpPr>
            <a:spLocks noChangeShapeType="1"/>
          </p:cNvSpPr>
          <p:nvPr/>
        </p:nvSpPr>
        <p:spPr bwMode="auto">
          <a:xfrm>
            <a:off x="685800" y="5638800"/>
            <a:ext cx="7848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74" name="Rectangle 38"/>
          <p:cNvSpPr>
            <a:spLocks noChangeArrowheads="1"/>
          </p:cNvSpPr>
          <p:nvPr/>
        </p:nvSpPr>
        <p:spPr bwMode="auto">
          <a:xfrm>
            <a:off x="685800" y="5638800"/>
            <a:ext cx="3657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Multiplication by a scalar is increasing the magnitude 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A, B</a:t>
            </a:r>
            <a:r>
              <a:rPr lang="en-US" sz="1800">
                <a:solidFill>
                  <a:srgbClr val="660066"/>
                </a:solidFill>
                <a:latin typeface="Arial Narrow" charset="0"/>
              </a:rPr>
              <a:t>=2</a:t>
            </a:r>
            <a:r>
              <a:rPr lang="en-US" sz="18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A </a:t>
            </a:r>
            <a:endParaRPr lang="en-US" sz="1800">
              <a:solidFill>
                <a:srgbClr val="660066"/>
              </a:solidFill>
              <a:latin typeface="Arial Narrow" charset="0"/>
            </a:endParaRPr>
          </a:p>
        </p:txBody>
      </p: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4648200" y="5749925"/>
            <a:ext cx="990600" cy="366713"/>
            <a:chOff x="2928" y="3622"/>
            <a:chExt cx="624" cy="231"/>
          </a:xfrm>
        </p:grpSpPr>
        <p:sp>
          <p:nvSpPr>
            <p:cNvPr id="35879" name="Line 40"/>
            <p:cNvSpPr>
              <a:spLocks noChangeShapeType="1"/>
            </p:cNvSpPr>
            <p:nvPr/>
          </p:nvSpPr>
          <p:spPr bwMode="auto">
            <a:xfrm flipV="1">
              <a:off x="2928" y="3792"/>
              <a:ext cx="624" cy="48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77" name="Text Box 41"/>
            <p:cNvSpPr txBox="1">
              <a:spLocks noChangeArrowheads="1"/>
            </p:cNvSpPr>
            <p:nvPr/>
          </p:nvSpPr>
          <p:spPr bwMode="auto">
            <a:xfrm>
              <a:off x="3014" y="3622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</a:t>
              </a:r>
            </a:p>
          </p:txBody>
        </p:sp>
      </p:grpSp>
      <p:grpSp>
        <p:nvGrpSpPr>
          <p:cNvPr id="12" name="Group 42"/>
          <p:cNvGrpSpPr>
            <a:grpSpLocks/>
          </p:cNvGrpSpPr>
          <p:nvPr/>
        </p:nvGrpSpPr>
        <p:grpSpPr bwMode="auto">
          <a:xfrm>
            <a:off x="5867400" y="5867400"/>
            <a:ext cx="1974850" cy="374650"/>
            <a:chOff x="3696" y="3696"/>
            <a:chExt cx="1244" cy="236"/>
          </a:xfrm>
        </p:grpSpPr>
        <p:sp>
          <p:nvSpPr>
            <p:cNvPr id="35877" name="Line 43"/>
            <p:cNvSpPr>
              <a:spLocks noChangeShapeType="1"/>
            </p:cNvSpPr>
            <p:nvPr/>
          </p:nvSpPr>
          <p:spPr bwMode="auto">
            <a:xfrm flipV="1">
              <a:off x="3696" y="3840"/>
              <a:ext cx="1244" cy="9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580" name="Text Box 44"/>
            <p:cNvSpPr txBox="1">
              <a:spLocks noChangeArrowheads="1"/>
            </p:cNvSpPr>
            <p:nvPr/>
          </p:nvSpPr>
          <p:spPr bwMode="auto">
            <a:xfrm>
              <a:off x="3975" y="3696"/>
              <a:ext cx="4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660066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B=2A</a:t>
              </a:r>
            </a:p>
          </p:txBody>
        </p:sp>
      </p:grpSp>
      <p:graphicFrame>
        <p:nvGraphicFramePr>
          <p:cNvPr id="65581" name="Object 2"/>
          <p:cNvGraphicFramePr>
            <a:graphicFrameLocks noChangeAspect="1"/>
          </p:cNvGraphicFramePr>
          <p:nvPr/>
        </p:nvGraphicFramePr>
        <p:xfrm>
          <a:off x="1257300" y="6286500"/>
          <a:ext cx="1104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25" name="Equation" r:id="rId3" imgW="583920" imgH="253800" progId="Equation.DSMT4">
                  <p:embed/>
                </p:oleObj>
              </mc:Choice>
              <mc:Fallback>
                <p:oleObj name="Equation" r:id="rId3" imgW="583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6286500"/>
                        <a:ext cx="1104900" cy="419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99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1447800" y="2727325"/>
            <a:ext cx="914400" cy="639763"/>
            <a:chOff x="912" y="1718"/>
            <a:chExt cx="576" cy="403"/>
          </a:xfrm>
        </p:grpSpPr>
        <p:sp>
          <p:nvSpPr>
            <p:cNvPr id="65583" name="Text Box 47"/>
            <p:cNvSpPr txBox="1">
              <a:spLocks noChangeArrowheads="1"/>
            </p:cNvSpPr>
            <p:nvPr/>
          </p:nvSpPr>
          <p:spPr bwMode="auto">
            <a:xfrm>
              <a:off x="912" y="1718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35876" name="AutoShape 48"/>
            <p:cNvCxnSpPr>
              <a:cxnSpLocks noChangeShapeType="1"/>
              <a:stCxn id="35897" idx="0"/>
              <a:endCxn id="35895" idx="1"/>
            </p:cNvCxnSpPr>
            <p:nvPr/>
          </p:nvCxnSpPr>
          <p:spPr bwMode="auto">
            <a:xfrm flipV="1">
              <a:off x="960" y="1767"/>
              <a:ext cx="528" cy="354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" name="Group 49"/>
          <p:cNvGrpSpPr>
            <a:grpSpLocks/>
          </p:cNvGrpSpPr>
          <p:nvPr/>
        </p:nvGrpSpPr>
        <p:grpSpPr bwMode="auto">
          <a:xfrm>
            <a:off x="3505200" y="2805113"/>
            <a:ext cx="914400" cy="563562"/>
            <a:chOff x="2064" y="1767"/>
            <a:chExt cx="576" cy="355"/>
          </a:xfrm>
        </p:grpSpPr>
        <p:sp>
          <p:nvSpPr>
            <p:cNvPr id="65586" name="Text Box 50"/>
            <p:cNvSpPr txBox="1">
              <a:spLocks noChangeArrowheads="1"/>
            </p:cNvSpPr>
            <p:nvPr/>
          </p:nvSpPr>
          <p:spPr bwMode="auto">
            <a:xfrm>
              <a:off x="2257" y="1872"/>
              <a:ext cx="38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A+B</a:t>
              </a:r>
            </a:p>
          </p:txBody>
        </p:sp>
        <p:cxnSp>
          <p:nvCxnSpPr>
            <p:cNvPr id="35874" name="AutoShape 51"/>
            <p:cNvCxnSpPr>
              <a:cxnSpLocks noChangeShapeType="1"/>
              <a:stCxn id="35891" idx="0"/>
              <a:endCxn id="35893" idx="1"/>
            </p:cNvCxnSpPr>
            <p:nvPr/>
          </p:nvCxnSpPr>
          <p:spPr bwMode="auto">
            <a:xfrm flipV="1">
              <a:off x="2064" y="1767"/>
              <a:ext cx="527" cy="316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1676400" y="4951413"/>
            <a:ext cx="836613" cy="458787"/>
            <a:chOff x="1056" y="3119"/>
            <a:chExt cx="527" cy="289"/>
          </a:xfrm>
        </p:grpSpPr>
        <p:sp>
          <p:nvSpPr>
            <p:cNvPr id="65589" name="Text Box 53"/>
            <p:cNvSpPr txBox="1">
              <a:spLocks noChangeArrowheads="1"/>
            </p:cNvSpPr>
            <p:nvPr/>
          </p:nvSpPr>
          <p:spPr bwMode="auto">
            <a:xfrm>
              <a:off x="1138" y="3158"/>
              <a:ext cx="35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99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 Narrow" charset="0"/>
                </a:rPr>
                <a:t>A-B</a:t>
              </a:r>
            </a:p>
          </p:txBody>
        </p:sp>
        <p:cxnSp>
          <p:nvCxnSpPr>
            <p:cNvPr id="35872" name="AutoShape 54"/>
            <p:cNvCxnSpPr>
              <a:cxnSpLocks noChangeShapeType="1"/>
              <a:stCxn id="35883" idx="0"/>
              <a:endCxn id="35881" idx="1"/>
            </p:cNvCxnSpPr>
            <p:nvPr/>
          </p:nvCxnSpPr>
          <p:spPr bwMode="auto">
            <a:xfrm>
              <a:off x="1056" y="3119"/>
              <a:ext cx="527" cy="57"/>
            </a:xfrm>
            <a:prstGeom prst="straightConnector1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</p:grpSp>
      <p:sp>
        <p:nvSpPr>
          <p:cNvPr id="65591" name="Text Box 55"/>
          <p:cNvSpPr txBox="1">
            <a:spLocks noChangeArrowheads="1"/>
          </p:cNvSpPr>
          <p:nvPr/>
        </p:nvSpPr>
        <p:spPr bwMode="auto">
          <a:xfrm>
            <a:off x="4784725" y="2779713"/>
            <a:ext cx="56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660066"/>
                </a:solidFill>
                <a:latin typeface="Arial Narrow" pitchFamily="-84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537519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18255</TotalTime>
  <Words>2396</Words>
  <Application>Microsoft Macintosh PowerPoint</Application>
  <PresentationFormat>On-screen Show (4:3)</PresentationFormat>
  <Paragraphs>372</Paragraphs>
  <Slides>35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phys1443-spring02</vt:lpstr>
      <vt:lpstr>Equation</vt:lpstr>
      <vt:lpstr>MathType 6.0 Equation</vt:lpstr>
      <vt:lpstr>PHYS 1443 – Section 004 Lecture #5</vt:lpstr>
      <vt:lpstr>Announcements</vt:lpstr>
      <vt:lpstr>PowerPoint Presentation</vt:lpstr>
      <vt:lpstr>Reminder: Special Project #2 for Extra Credit</vt:lpstr>
      <vt:lpstr>2D Coordinate Systems</vt:lpstr>
      <vt:lpstr>Example </vt:lpstr>
      <vt:lpstr>Vector and Scalar</vt:lpstr>
      <vt:lpstr>Properties of Vectors</vt:lpstr>
      <vt:lpstr>Vector Operations</vt:lpstr>
      <vt:lpstr>Example for Vector Addition</vt:lpstr>
      <vt:lpstr>Components and Unit Vectors</vt:lpstr>
      <vt:lpstr>Unit Vectors</vt:lpstr>
      <vt:lpstr>Examples of Vector Operations</vt:lpstr>
      <vt:lpstr>Displacement, Velocity, and Acceleration in 2-dim</vt:lpstr>
      <vt:lpstr>2D Displacement</vt:lpstr>
      <vt:lpstr>2D Average Velocity</vt:lpstr>
      <vt:lpstr>PowerPoint Presentation</vt:lpstr>
      <vt:lpstr>2D Average Acceleration</vt:lpstr>
      <vt:lpstr>Kinematic Quantities in 1D and 2D</vt:lpstr>
      <vt:lpstr>A Motion in 2 Dimension</vt:lpstr>
      <vt:lpstr>Motion in horizontal direction (x)</vt:lpstr>
      <vt:lpstr>Motion in vertical direction (y)</vt:lpstr>
      <vt:lpstr>A Motion in 2 Dimension</vt:lpstr>
      <vt:lpstr>Kinematic Equations in 2-Dim</vt:lpstr>
      <vt:lpstr>Ex. A Moving Spacecraft</vt:lpstr>
      <vt:lpstr>How do we solve this problem?</vt:lpstr>
      <vt:lpstr>Ex. continued</vt:lpstr>
      <vt:lpstr>First, the motion in x-direciton…</vt:lpstr>
      <vt:lpstr>Now, the motion in y-direction…</vt:lpstr>
      <vt:lpstr>The final velocity…</vt:lpstr>
      <vt:lpstr>If we visualize the motion…</vt:lpstr>
      <vt:lpstr>2-dim Motion Under Constant Acceleration</vt:lpstr>
      <vt:lpstr>2-dim Motion Under Constant Acceleration</vt:lpstr>
      <vt:lpstr>Example for 2-D Kinematic Equations</vt:lpstr>
      <vt:lpstr>Example for 2-D Kinematic Eq. Cnt’d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577</cp:revision>
  <cp:lastPrinted>2014-09-09T19:47:35Z</cp:lastPrinted>
  <dcterms:created xsi:type="dcterms:W3CDTF">2012-06-05T17:02:23Z</dcterms:created>
  <dcterms:modified xsi:type="dcterms:W3CDTF">2014-09-09T19:47:37Z</dcterms:modified>
</cp:coreProperties>
</file>