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notesSlides/notesSlide1.xml" ContentType="application/vnd.openxmlformats-officedocument.presentationml.notesSlide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notesSlides/notesSlide2.xml" ContentType="application/vnd.openxmlformats-officedocument.presentationml.notesSlide+xml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notesSlides/notesSlide3.xml" ContentType="application/vnd.openxmlformats-officedocument.presentationml.notesSlide+xml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notesSlides/notesSlide4.xml" ContentType="application/vnd.openxmlformats-officedocument.presentationml.notesSlide+xml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notesSlides/notesSlide5.xml" ContentType="application/vnd.openxmlformats-officedocument.presentationml.notesSlide+xml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8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notesSlides/notesSlide14.xml" ContentType="application/vnd.openxmlformats-officedocument.presentationml.notesSlide+xml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notesSlides/notesSlide15.xml" ContentType="application/vnd.openxmlformats-officedocument.presentationml.notesSlide+xml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notesSlides/notesSlide16.xml" ContentType="application/vnd.openxmlformats-officedocument.presentationml.notesSlide+xml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5" r:id="rId3"/>
    <p:sldId id="585" r:id="rId4"/>
    <p:sldId id="583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w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1" Type="http://schemas.openxmlformats.org/officeDocument/2006/relationships/image" Target="../media/image97.emf"/><Relationship Id="rId2" Type="http://schemas.openxmlformats.org/officeDocument/2006/relationships/image" Target="../media/image9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Relationship Id="rId2" Type="http://schemas.openxmlformats.org/officeDocument/2006/relationships/image" Target="../media/image10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8" Type="http://schemas.openxmlformats.org/officeDocument/2006/relationships/image" Target="../media/image118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emf"/><Relationship Id="rId12" Type="http://schemas.openxmlformats.org/officeDocument/2006/relationships/image" Target="../media/image130.emf"/><Relationship Id="rId1" Type="http://schemas.openxmlformats.org/officeDocument/2006/relationships/image" Target="../media/image119.emf"/><Relationship Id="rId2" Type="http://schemas.openxmlformats.org/officeDocument/2006/relationships/image" Target="../media/image120.emf"/><Relationship Id="rId3" Type="http://schemas.openxmlformats.org/officeDocument/2006/relationships/image" Target="../media/image121.emf"/><Relationship Id="rId4" Type="http://schemas.openxmlformats.org/officeDocument/2006/relationships/image" Target="../media/image122.emf"/><Relationship Id="rId5" Type="http://schemas.openxmlformats.org/officeDocument/2006/relationships/image" Target="../media/image123.emf"/><Relationship Id="rId6" Type="http://schemas.openxmlformats.org/officeDocument/2006/relationships/image" Target="../media/image124.emf"/><Relationship Id="rId7" Type="http://schemas.openxmlformats.org/officeDocument/2006/relationships/image" Target="../media/image125.emf"/><Relationship Id="rId8" Type="http://schemas.openxmlformats.org/officeDocument/2006/relationships/image" Target="../media/image126.emf"/><Relationship Id="rId9" Type="http://schemas.openxmlformats.org/officeDocument/2006/relationships/image" Target="../media/image127.emf"/><Relationship Id="rId10" Type="http://schemas.openxmlformats.org/officeDocument/2006/relationships/image" Target="../media/image1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135.emf"/><Relationship Id="rId1" Type="http://schemas.openxmlformats.org/officeDocument/2006/relationships/image" Target="../media/image132.emf"/><Relationship Id="rId2" Type="http://schemas.openxmlformats.org/officeDocument/2006/relationships/image" Target="../media/image1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4" Type="http://schemas.openxmlformats.org/officeDocument/2006/relationships/image" Target="../media/image140.emf"/><Relationship Id="rId1" Type="http://schemas.openxmlformats.org/officeDocument/2006/relationships/image" Target="../media/image137.emf"/><Relationship Id="rId2" Type="http://schemas.openxmlformats.org/officeDocument/2006/relationships/image" Target="../media/image1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5" Type="http://schemas.openxmlformats.org/officeDocument/2006/relationships/image" Target="../media/image146.emf"/><Relationship Id="rId6" Type="http://schemas.openxmlformats.org/officeDocument/2006/relationships/image" Target="../media/image147.emf"/><Relationship Id="rId7" Type="http://schemas.openxmlformats.org/officeDocument/2006/relationships/image" Target="../media/image148.emf"/><Relationship Id="rId8" Type="http://schemas.openxmlformats.org/officeDocument/2006/relationships/image" Target="../media/image149.emf"/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4" Type="http://schemas.openxmlformats.org/officeDocument/2006/relationships/image" Target="../media/image153.emf"/><Relationship Id="rId5" Type="http://schemas.openxmlformats.org/officeDocument/2006/relationships/image" Target="../media/image154.emf"/><Relationship Id="rId6" Type="http://schemas.openxmlformats.org/officeDocument/2006/relationships/image" Target="../media/image155.emf"/><Relationship Id="rId1" Type="http://schemas.openxmlformats.org/officeDocument/2006/relationships/image" Target="../media/image150.emf"/><Relationship Id="rId2" Type="http://schemas.openxmlformats.org/officeDocument/2006/relationships/image" Target="../media/image15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4" Type="http://schemas.openxmlformats.org/officeDocument/2006/relationships/image" Target="../media/image159.emf"/><Relationship Id="rId5" Type="http://schemas.openxmlformats.org/officeDocument/2006/relationships/image" Target="../media/image160.emf"/><Relationship Id="rId6" Type="http://schemas.openxmlformats.org/officeDocument/2006/relationships/image" Target="../media/image161.emf"/><Relationship Id="rId1" Type="http://schemas.openxmlformats.org/officeDocument/2006/relationships/image" Target="../media/image156.emf"/><Relationship Id="rId2" Type="http://schemas.openxmlformats.org/officeDocument/2006/relationships/image" Target="../media/image157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image" Target="../media/image16.w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w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2.emf"/><Relationship Id="rId12" Type="http://schemas.openxmlformats.org/officeDocument/2006/relationships/image" Target="../media/image173.emf"/><Relationship Id="rId13" Type="http://schemas.openxmlformats.org/officeDocument/2006/relationships/image" Target="../media/image174.emf"/><Relationship Id="rId14" Type="http://schemas.openxmlformats.org/officeDocument/2006/relationships/image" Target="../media/image175.emf"/><Relationship Id="rId1" Type="http://schemas.openxmlformats.org/officeDocument/2006/relationships/image" Target="../media/image162.emf"/><Relationship Id="rId2" Type="http://schemas.openxmlformats.org/officeDocument/2006/relationships/image" Target="../media/image163.emf"/><Relationship Id="rId3" Type="http://schemas.openxmlformats.org/officeDocument/2006/relationships/image" Target="../media/image164.emf"/><Relationship Id="rId4" Type="http://schemas.openxmlformats.org/officeDocument/2006/relationships/image" Target="../media/image165.wmf"/><Relationship Id="rId5" Type="http://schemas.openxmlformats.org/officeDocument/2006/relationships/image" Target="../media/image166.emf"/><Relationship Id="rId6" Type="http://schemas.openxmlformats.org/officeDocument/2006/relationships/image" Target="../media/image167.emf"/><Relationship Id="rId7" Type="http://schemas.openxmlformats.org/officeDocument/2006/relationships/image" Target="../media/image168.emf"/><Relationship Id="rId8" Type="http://schemas.openxmlformats.org/officeDocument/2006/relationships/image" Target="../media/image169.emf"/><Relationship Id="rId9" Type="http://schemas.openxmlformats.org/officeDocument/2006/relationships/image" Target="../media/image170.emf"/><Relationship Id="rId10" Type="http://schemas.openxmlformats.org/officeDocument/2006/relationships/image" Target="../media/image171.e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7.wmf"/><Relationship Id="rId12" Type="http://schemas.openxmlformats.org/officeDocument/2006/relationships/image" Target="../media/image188.wmf"/><Relationship Id="rId13" Type="http://schemas.openxmlformats.org/officeDocument/2006/relationships/image" Target="../media/image189.emf"/><Relationship Id="rId14" Type="http://schemas.openxmlformats.org/officeDocument/2006/relationships/image" Target="../media/image190.emf"/><Relationship Id="rId15" Type="http://schemas.openxmlformats.org/officeDocument/2006/relationships/image" Target="../media/image191.emf"/><Relationship Id="rId1" Type="http://schemas.openxmlformats.org/officeDocument/2006/relationships/image" Target="../media/image177.emf"/><Relationship Id="rId2" Type="http://schemas.openxmlformats.org/officeDocument/2006/relationships/image" Target="../media/image178.emf"/><Relationship Id="rId3" Type="http://schemas.openxmlformats.org/officeDocument/2006/relationships/image" Target="../media/image179.emf"/><Relationship Id="rId4" Type="http://schemas.openxmlformats.org/officeDocument/2006/relationships/image" Target="../media/image180.emf"/><Relationship Id="rId5" Type="http://schemas.openxmlformats.org/officeDocument/2006/relationships/image" Target="../media/image181.wmf"/><Relationship Id="rId6" Type="http://schemas.openxmlformats.org/officeDocument/2006/relationships/image" Target="../media/image182.wmf"/><Relationship Id="rId7" Type="http://schemas.openxmlformats.org/officeDocument/2006/relationships/image" Target="../media/image183.emf"/><Relationship Id="rId8" Type="http://schemas.openxmlformats.org/officeDocument/2006/relationships/image" Target="../media/image184.emf"/><Relationship Id="rId9" Type="http://schemas.openxmlformats.org/officeDocument/2006/relationships/image" Target="../media/image185.emf"/><Relationship Id="rId10" Type="http://schemas.openxmlformats.org/officeDocument/2006/relationships/image" Target="../media/image186.e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1.emf"/><Relationship Id="rId12" Type="http://schemas.openxmlformats.org/officeDocument/2006/relationships/image" Target="../media/image202.emf"/><Relationship Id="rId13" Type="http://schemas.openxmlformats.org/officeDocument/2006/relationships/image" Target="../media/image203.wmf"/><Relationship Id="rId14" Type="http://schemas.openxmlformats.org/officeDocument/2006/relationships/image" Target="../media/image204.emf"/><Relationship Id="rId15" Type="http://schemas.openxmlformats.org/officeDocument/2006/relationships/image" Target="../media/image205.emf"/><Relationship Id="rId1" Type="http://schemas.openxmlformats.org/officeDocument/2006/relationships/image" Target="../media/image178.emf"/><Relationship Id="rId2" Type="http://schemas.openxmlformats.org/officeDocument/2006/relationships/image" Target="../media/image192.wmf"/><Relationship Id="rId3" Type="http://schemas.openxmlformats.org/officeDocument/2006/relationships/image" Target="../media/image193.wmf"/><Relationship Id="rId4" Type="http://schemas.openxmlformats.org/officeDocument/2006/relationships/image" Target="../media/image194.emf"/><Relationship Id="rId5" Type="http://schemas.openxmlformats.org/officeDocument/2006/relationships/image" Target="../media/image195.wmf"/><Relationship Id="rId6" Type="http://schemas.openxmlformats.org/officeDocument/2006/relationships/image" Target="../media/image196.wmf"/><Relationship Id="rId7" Type="http://schemas.openxmlformats.org/officeDocument/2006/relationships/image" Target="../media/image197.emf"/><Relationship Id="rId8" Type="http://schemas.openxmlformats.org/officeDocument/2006/relationships/image" Target="../media/image198.emf"/><Relationship Id="rId9" Type="http://schemas.openxmlformats.org/officeDocument/2006/relationships/image" Target="../media/image199.emf"/><Relationship Id="rId10" Type="http://schemas.openxmlformats.org/officeDocument/2006/relationships/image" Target="../media/image200.e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4.wmf"/><Relationship Id="rId20" Type="http://schemas.openxmlformats.org/officeDocument/2006/relationships/image" Target="../media/image225.emf"/><Relationship Id="rId21" Type="http://schemas.openxmlformats.org/officeDocument/2006/relationships/image" Target="../media/image226.emf"/><Relationship Id="rId22" Type="http://schemas.openxmlformats.org/officeDocument/2006/relationships/image" Target="../media/image227.emf"/><Relationship Id="rId23" Type="http://schemas.openxmlformats.org/officeDocument/2006/relationships/image" Target="../media/image228.emf"/><Relationship Id="rId24" Type="http://schemas.openxmlformats.org/officeDocument/2006/relationships/image" Target="../media/image229.wmf"/><Relationship Id="rId10" Type="http://schemas.openxmlformats.org/officeDocument/2006/relationships/image" Target="../media/image215.wmf"/><Relationship Id="rId11" Type="http://schemas.openxmlformats.org/officeDocument/2006/relationships/image" Target="../media/image216.wmf"/><Relationship Id="rId12" Type="http://schemas.openxmlformats.org/officeDocument/2006/relationships/image" Target="../media/image217.wmf"/><Relationship Id="rId13" Type="http://schemas.openxmlformats.org/officeDocument/2006/relationships/image" Target="../media/image218.wmf"/><Relationship Id="rId14" Type="http://schemas.openxmlformats.org/officeDocument/2006/relationships/image" Target="../media/image219.wmf"/><Relationship Id="rId15" Type="http://schemas.openxmlformats.org/officeDocument/2006/relationships/image" Target="../media/image220.emf"/><Relationship Id="rId16" Type="http://schemas.openxmlformats.org/officeDocument/2006/relationships/image" Target="../media/image221.emf"/><Relationship Id="rId17" Type="http://schemas.openxmlformats.org/officeDocument/2006/relationships/image" Target="../media/image222.emf"/><Relationship Id="rId18" Type="http://schemas.openxmlformats.org/officeDocument/2006/relationships/image" Target="../media/image223.emf"/><Relationship Id="rId19" Type="http://schemas.openxmlformats.org/officeDocument/2006/relationships/image" Target="../media/image224.emf"/><Relationship Id="rId1" Type="http://schemas.openxmlformats.org/officeDocument/2006/relationships/image" Target="../media/image206.wmf"/><Relationship Id="rId2" Type="http://schemas.openxmlformats.org/officeDocument/2006/relationships/image" Target="../media/image207.emf"/><Relationship Id="rId3" Type="http://schemas.openxmlformats.org/officeDocument/2006/relationships/image" Target="../media/image208.emf"/><Relationship Id="rId4" Type="http://schemas.openxmlformats.org/officeDocument/2006/relationships/image" Target="../media/image209.emf"/><Relationship Id="rId5" Type="http://schemas.openxmlformats.org/officeDocument/2006/relationships/image" Target="../media/image210.wmf"/><Relationship Id="rId6" Type="http://schemas.openxmlformats.org/officeDocument/2006/relationships/image" Target="../media/image211.wmf"/><Relationship Id="rId7" Type="http://schemas.openxmlformats.org/officeDocument/2006/relationships/image" Target="../media/image212.wmf"/><Relationship Id="rId8" Type="http://schemas.openxmlformats.org/officeDocument/2006/relationships/image" Target="../media/image213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0.wmf"/><Relationship Id="rId12" Type="http://schemas.openxmlformats.org/officeDocument/2006/relationships/image" Target="../media/image241.wmf"/><Relationship Id="rId13" Type="http://schemas.openxmlformats.org/officeDocument/2006/relationships/image" Target="../media/image242.wmf"/><Relationship Id="rId14" Type="http://schemas.openxmlformats.org/officeDocument/2006/relationships/image" Target="../media/image243.wmf"/><Relationship Id="rId15" Type="http://schemas.openxmlformats.org/officeDocument/2006/relationships/image" Target="../media/image244.wmf"/><Relationship Id="rId16" Type="http://schemas.openxmlformats.org/officeDocument/2006/relationships/image" Target="../media/image245.emf"/><Relationship Id="rId17" Type="http://schemas.openxmlformats.org/officeDocument/2006/relationships/image" Target="../media/image246.emf"/><Relationship Id="rId18" Type="http://schemas.openxmlformats.org/officeDocument/2006/relationships/image" Target="../media/image247.emf"/><Relationship Id="rId19" Type="http://schemas.openxmlformats.org/officeDocument/2006/relationships/image" Target="../media/image248.emf"/><Relationship Id="rId1" Type="http://schemas.openxmlformats.org/officeDocument/2006/relationships/image" Target="../media/image230.wmf"/><Relationship Id="rId2" Type="http://schemas.openxmlformats.org/officeDocument/2006/relationships/image" Target="../media/image231.wmf"/><Relationship Id="rId3" Type="http://schemas.openxmlformats.org/officeDocument/2006/relationships/image" Target="../media/image232.emf"/><Relationship Id="rId4" Type="http://schemas.openxmlformats.org/officeDocument/2006/relationships/image" Target="../media/image233.wmf"/><Relationship Id="rId5" Type="http://schemas.openxmlformats.org/officeDocument/2006/relationships/image" Target="../media/image234.wmf"/><Relationship Id="rId6" Type="http://schemas.openxmlformats.org/officeDocument/2006/relationships/image" Target="../media/image235.wmf"/><Relationship Id="rId7" Type="http://schemas.openxmlformats.org/officeDocument/2006/relationships/image" Target="../media/image236.wmf"/><Relationship Id="rId8" Type="http://schemas.openxmlformats.org/officeDocument/2006/relationships/image" Target="../media/image237.wmf"/><Relationship Id="rId9" Type="http://schemas.openxmlformats.org/officeDocument/2006/relationships/image" Target="../media/image238.wmf"/><Relationship Id="rId10" Type="http://schemas.openxmlformats.org/officeDocument/2006/relationships/image" Target="../media/image2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9" Type="http://schemas.openxmlformats.org/officeDocument/2006/relationships/image" Target="../media/image40.e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w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" Type="http://schemas.openxmlformats.org/officeDocument/2006/relationships/image" Target="../media/image41.emf"/><Relationship Id="rId2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w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6.emf"/><Relationship Id="rId20" Type="http://schemas.openxmlformats.org/officeDocument/2006/relationships/image" Target="../media/image77.emf"/><Relationship Id="rId21" Type="http://schemas.openxmlformats.org/officeDocument/2006/relationships/image" Target="../media/image78.emf"/><Relationship Id="rId22" Type="http://schemas.openxmlformats.org/officeDocument/2006/relationships/image" Target="../media/image79.emf"/><Relationship Id="rId23" Type="http://schemas.openxmlformats.org/officeDocument/2006/relationships/image" Target="../media/image80.emf"/><Relationship Id="rId24" Type="http://schemas.openxmlformats.org/officeDocument/2006/relationships/image" Target="../media/image81.emf"/><Relationship Id="rId25" Type="http://schemas.openxmlformats.org/officeDocument/2006/relationships/image" Target="../media/image82.emf"/><Relationship Id="rId10" Type="http://schemas.openxmlformats.org/officeDocument/2006/relationships/image" Target="../media/image67.emf"/><Relationship Id="rId11" Type="http://schemas.openxmlformats.org/officeDocument/2006/relationships/image" Target="../media/image68.emf"/><Relationship Id="rId12" Type="http://schemas.openxmlformats.org/officeDocument/2006/relationships/image" Target="../media/image69.emf"/><Relationship Id="rId13" Type="http://schemas.openxmlformats.org/officeDocument/2006/relationships/image" Target="../media/image70.emf"/><Relationship Id="rId14" Type="http://schemas.openxmlformats.org/officeDocument/2006/relationships/image" Target="../media/image71.emf"/><Relationship Id="rId15" Type="http://schemas.openxmlformats.org/officeDocument/2006/relationships/image" Target="../media/image72.emf"/><Relationship Id="rId16" Type="http://schemas.openxmlformats.org/officeDocument/2006/relationships/image" Target="../media/image73.emf"/><Relationship Id="rId17" Type="http://schemas.openxmlformats.org/officeDocument/2006/relationships/image" Target="../media/image74.emf"/><Relationship Id="rId18" Type="http://schemas.openxmlformats.org/officeDocument/2006/relationships/image" Target="../media/image75.emf"/><Relationship Id="rId19" Type="http://schemas.openxmlformats.org/officeDocument/2006/relationships/image" Target="../media/image76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image" Target="../media/image94.emf"/><Relationship Id="rId13" Type="http://schemas.openxmlformats.org/officeDocument/2006/relationships/image" Target="../media/image95.emf"/><Relationship Id="rId14" Type="http://schemas.openxmlformats.org/officeDocument/2006/relationships/image" Target="../media/image9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6" Type="http://schemas.openxmlformats.org/officeDocument/2006/relationships/image" Target="../media/image88.emf"/><Relationship Id="rId7" Type="http://schemas.openxmlformats.org/officeDocument/2006/relationships/image" Target="../media/image89.emf"/><Relationship Id="rId8" Type="http://schemas.openxmlformats.org/officeDocument/2006/relationships/image" Target="../media/image90.emf"/><Relationship Id="rId9" Type="http://schemas.openxmlformats.org/officeDocument/2006/relationships/image" Target="../media/image91.emf"/><Relationship Id="rId10" Type="http://schemas.openxmlformats.org/officeDocument/2006/relationships/image" Target="../media/image9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D77C-3353-724F-8B57-A6B09D5E5A1A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9F94C-666F-A24B-AFEB-13684379BA48}" type="slidenum">
              <a:rPr lang="en-US">
                <a:latin typeface="Times New Roman" pitchFamily="-84" charset="0"/>
              </a:rPr>
              <a:pPr/>
              <a:t>24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AEAFD-9BFA-4D45-96DD-785AF5C6AB05}" type="slidenum">
              <a:rPr lang="en-US">
                <a:latin typeface="Times New Roman" pitchFamily="-84" charset="0"/>
              </a:rPr>
              <a:pPr/>
              <a:t>25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130A9-D5F1-2D41-8E58-B0042C92D41F}" type="slidenum">
              <a:rPr lang="en-US">
                <a:latin typeface="Times New Roman" pitchFamily="-84" charset="0"/>
              </a:rPr>
              <a:pPr/>
              <a:t>27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030B9-341D-4649-B034-077C17F6320B}" type="slidenum">
              <a:rPr lang="en-US">
                <a:latin typeface="Times New Roman" pitchFamily="-84" charset="0"/>
              </a:rPr>
              <a:pPr/>
              <a:t>28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8A6B3-7947-DB49-B615-0463A6C65EE7}" type="slidenum">
              <a:rPr lang="en-US">
                <a:latin typeface="Times New Roman" pitchFamily="-84" charset="0"/>
              </a:rPr>
              <a:pPr/>
              <a:t>29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0A54-DAC4-4247-B9BF-07C11161956F}" type="slidenum">
              <a:rPr lang="en-US">
                <a:latin typeface="Times New Roman" pitchFamily="-84" charset="0"/>
              </a:rPr>
              <a:pPr/>
              <a:t>30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6108C-12E0-A04A-A208-AC21E64E7BD7}" type="slidenum">
              <a:rPr lang="en-US">
                <a:latin typeface="Times New Roman" pitchFamily="-84" charset="0"/>
              </a:rPr>
              <a:pPr/>
              <a:t>31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7170-A1F0-A74B-AC3B-AE6650E7CDDF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65B2F-50D2-2A4A-84DF-F7C47FC085A9}" type="slidenum">
              <a:rPr lang="en-US">
                <a:latin typeface="Times New Roman" pitchFamily="-84" charset="0"/>
              </a:rPr>
              <a:pPr/>
              <a:t>17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E4C03-8EDB-1D43-9774-9CE7CE4999C4}" type="slidenum">
              <a:rPr lang="en-US">
                <a:latin typeface="Times New Roman" pitchFamily="-84" charset="0"/>
              </a:rPr>
              <a:pPr/>
              <a:t>18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76194-EA91-CA43-B782-43C8E94A1E1C}" type="slidenum">
              <a:rPr lang="en-US" smtClean="0">
                <a:latin typeface="Times New Roman" pitchFamily="-84" charset="0"/>
              </a:rPr>
              <a:pPr/>
              <a:t>19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320AC-F8EF-7E4D-B849-7BA7D630EAE2}" type="slidenum">
              <a:rPr lang="en-US">
                <a:latin typeface="Times New Roman" pitchFamily="-84" charset="0"/>
              </a:rPr>
              <a:pPr/>
              <a:t>20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0B434-711F-F84F-93FC-E7FDBC07A8AF}" type="slidenum">
              <a:rPr lang="en-US">
                <a:latin typeface="Times New Roman" pitchFamily="-84" charset="0"/>
              </a:rPr>
              <a:pPr/>
              <a:t>21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3F13E-D4C4-6C45-8E4F-BB863F1C9D81}" type="slidenum">
              <a:rPr lang="en-US">
                <a:latin typeface="Times New Roman" pitchFamily="-84" charset="0"/>
              </a:rPr>
              <a:pPr/>
              <a:t>22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C213F-BD0F-4449-AF19-12C4D5F694BA}" type="slidenum">
              <a:rPr lang="en-US">
                <a:latin typeface="Times New Roman" pitchFamily="-84" charset="0"/>
              </a:rPr>
              <a:pPr/>
              <a:t>23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E2A-AF8B-B847-AB2C-FCDC59C5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0.e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9.emf"/><Relationship Id="rId10" Type="http://schemas.openxmlformats.org/officeDocument/2006/relationships/image" Target="../media/image44.w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7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8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5.bin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9.emf"/><Relationship Id="rId47" Type="http://schemas.openxmlformats.org/officeDocument/2006/relationships/oleObject" Target="../embeddings/oleObject80.bin"/><Relationship Id="rId48" Type="http://schemas.openxmlformats.org/officeDocument/2006/relationships/image" Target="../media/image80.emf"/><Relationship Id="rId49" Type="http://schemas.openxmlformats.org/officeDocument/2006/relationships/oleObject" Target="../embeddings/oleObject81.bin"/><Relationship Id="rId20" Type="http://schemas.openxmlformats.org/officeDocument/2006/relationships/image" Target="../media/image66.e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67.emf"/><Relationship Id="rId23" Type="http://schemas.openxmlformats.org/officeDocument/2006/relationships/oleObject" Target="../embeddings/oleObject68.bin"/><Relationship Id="rId24" Type="http://schemas.openxmlformats.org/officeDocument/2006/relationships/image" Target="../media/image68.emf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69.emf"/><Relationship Id="rId27" Type="http://schemas.openxmlformats.org/officeDocument/2006/relationships/oleObject" Target="../embeddings/oleObject70.bin"/><Relationship Id="rId28" Type="http://schemas.openxmlformats.org/officeDocument/2006/relationships/image" Target="../media/image70.emf"/><Relationship Id="rId29" Type="http://schemas.openxmlformats.org/officeDocument/2006/relationships/oleObject" Target="../embeddings/oleObject71.bin"/><Relationship Id="rId50" Type="http://schemas.openxmlformats.org/officeDocument/2006/relationships/image" Target="../media/image81.emf"/><Relationship Id="rId51" Type="http://schemas.openxmlformats.org/officeDocument/2006/relationships/oleObject" Target="../embeddings/oleObject82.bin"/><Relationship Id="rId52" Type="http://schemas.openxmlformats.org/officeDocument/2006/relationships/image" Target="../media/image8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9.bin"/><Relationship Id="rId30" Type="http://schemas.openxmlformats.org/officeDocument/2006/relationships/image" Target="../media/image71.emf"/><Relationship Id="rId31" Type="http://schemas.openxmlformats.org/officeDocument/2006/relationships/oleObject" Target="../embeddings/oleObject72.bin"/><Relationship Id="rId32" Type="http://schemas.openxmlformats.org/officeDocument/2006/relationships/image" Target="../media/image72.emf"/><Relationship Id="rId9" Type="http://schemas.openxmlformats.org/officeDocument/2006/relationships/oleObject" Target="../embeddings/oleObject61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0.emf"/><Relationship Id="rId33" Type="http://schemas.openxmlformats.org/officeDocument/2006/relationships/oleObject" Target="../embeddings/oleObject73.bin"/><Relationship Id="rId34" Type="http://schemas.openxmlformats.org/officeDocument/2006/relationships/image" Target="../media/image73.emf"/><Relationship Id="rId35" Type="http://schemas.openxmlformats.org/officeDocument/2006/relationships/oleObject" Target="../embeddings/oleObject74.bin"/><Relationship Id="rId36" Type="http://schemas.openxmlformats.org/officeDocument/2006/relationships/image" Target="../media/image74.emf"/><Relationship Id="rId10" Type="http://schemas.openxmlformats.org/officeDocument/2006/relationships/image" Target="../media/image61.e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64.e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65.emf"/><Relationship Id="rId19" Type="http://schemas.openxmlformats.org/officeDocument/2006/relationships/oleObject" Target="../embeddings/oleObject66.bin"/><Relationship Id="rId37" Type="http://schemas.openxmlformats.org/officeDocument/2006/relationships/oleObject" Target="../embeddings/oleObject75.bin"/><Relationship Id="rId38" Type="http://schemas.openxmlformats.org/officeDocument/2006/relationships/image" Target="../media/image75.emf"/><Relationship Id="rId39" Type="http://schemas.openxmlformats.org/officeDocument/2006/relationships/oleObject" Target="../embeddings/oleObject76.bin"/><Relationship Id="rId40" Type="http://schemas.openxmlformats.org/officeDocument/2006/relationships/image" Target="../media/image76.emf"/><Relationship Id="rId41" Type="http://schemas.openxmlformats.org/officeDocument/2006/relationships/oleObject" Target="../embeddings/oleObject77.bin"/><Relationship Id="rId42" Type="http://schemas.openxmlformats.org/officeDocument/2006/relationships/image" Target="../media/image77.emf"/><Relationship Id="rId43" Type="http://schemas.openxmlformats.org/officeDocument/2006/relationships/oleObject" Target="../embeddings/oleObject78.bin"/><Relationship Id="rId44" Type="http://schemas.openxmlformats.org/officeDocument/2006/relationships/image" Target="../media/image78.emf"/><Relationship Id="rId45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emf"/><Relationship Id="rId20" Type="http://schemas.openxmlformats.org/officeDocument/2006/relationships/image" Target="../media/image90.emf"/><Relationship Id="rId21" Type="http://schemas.openxmlformats.org/officeDocument/2006/relationships/oleObject" Target="../embeddings/oleObject93.bin"/><Relationship Id="rId22" Type="http://schemas.openxmlformats.org/officeDocument/2006/relationships/image" Target="../media/image91.emf"/><Relationship Id="rId23" Type="http://schemas.openxmlformats.org/officeDocument/2006/relationships/oleObject" Target="../embeddings/oleObject94.bin"/><Relationship Id="rId24" Type="http://schemas.openxmlformats.org/officeDocument/2006/relationships/image" Target="../media/image92.emf"/><Relationship Id="rId25" Type="http://schemas.openxmlformats.org/officeDocument/2006/relationships/oleObject" Target="../embeddings/oleObject95.bin"/><Relationship Id="rId26" Type="http://schemas.openxmlformats.org/officeDocument/2006/relationships/image" Target="../media/image93.emf"/><Relationship Id="rId27" Type="http://schemas.openxmlformats.org/officeDocument/2006/relationships/oleObject" Target="../embeddings/oleObject96.bin"/><Relationship Id="rId28" Type="http://schemas.openxmlformats.org/officeDocument/2006/relationships/image" Target="../media/image94.emf"/><Relationship Id="rId29" Type="http://schemas.openxmlformats.org/officeDocument/2006/relationships/oleObject" Target="../embeddings/oleObject97.bin"/><Relationship Id="rId30" Type="http://schemas.openxmlformats.org/officeDocument/2006/relationships/image" Target="../media/image95.emf"/><Relationship Id="rId31" Type="http://schemas.openxmlformats.org/officeDocument/2006/relationships/oleObject" Target="../embeddings/oleObject98.bin"/><Relationship Id="rId32" Type="http://schemas.openxmlformats.org/officeDocument/2006/relationships/image" Target="../media/image96.emf"/><Relationship Id="rId10" Type="http://schemas.openxmlformats.org/officeDocument/2006/relationships/oleObject" Target="../embeddings/oleObject87.bin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87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88.emf"/><Relationship Id="rId17" Type="http://schemas.openxmlformats.org/officeDocument/2006/relationships/oleObject" Target="../embeddings/oleObject91.bin"/><Relationship Id="rId18" Type="http://schemas.openxmlformats.org/officeDocument/2006/relationships/image" Target="../media/image89.emf"/><Relationship Id="rId19" Type="http://schemas.openxmlformats.org/officeDocument/2006/relationships/oleObject" Target="../embeddings/oleObject9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85.bin"/><Relationship Id="rId8" Type="http://schemas.openxmlformats.org/officeDocument/2006/relationships/oleObject" Target="../embeddings/oleObject86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100.e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10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97.emf"/><Relationship Id="rId6" Type="http://schemas.openxmlformats.org/officeDocument/2006/relationships/image" Target="../media/image102.jpeg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98.emf"/><Relationship Id="rId9" Type="http://schemas.openxmlformats.org/officeDocument/2006/relationships/oleObject" Target="../embeddings/oleObject101.bin"/><Relationship Id="rId10" Type="http://schemas.openxmlformats.org/officeDocument/2006/relationships/image" Target="../media/image99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7.bin"/><Relationship Id="rId12" Type="http://schemas.openxmlformats.org/officeDocument/2006/relationships/image" Target="../media/image106.emf"/><Relationship Id="rId13" Type="http://schemas.openxmlformats.org/officeDocument/2006/relationships/oleObject" Target="../embeddings/oleObject108.bin"/><Relationship Id="rId14" Type="http://schemas.openxmlformats.org/officeDocument/2006/relationships/image" Target="../media/image10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103.emf"/><Relationship Id="rId6" Type="http://schemas.openxmlformats.org/officeDocument/2006/relationships/image" Target="../media/image102.jpeg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104.emf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10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2.jpeg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108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09.emf"/><Relationship Id="rId9" Type="http://schemas.openxmlformats.org/officeDocument/2006/relationships/image" Target="../media/image110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e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115.emf"/><Relationship Id="rId14" Type="http://schemas.openxmlformats.org/officeDocument/2006/relationships/oleObject" Target="../embeddings/oleObject116.bin"/><Relationship Id="rId15" Type="http://schemas.openxmlformats.org/officeDocument/2006/relationships/image" Target="../media/image116.emf"/><Relationship Id="rId16" Type="http://schemas.openxmlformats.org/officeDocument/2006/relationships/oleObject" Target="../embeddings/oleObject117.bin"/><Relationship Id="rId17" Type="http://schemas.openxmlformats.org/officeDocument/2006/relationships/image" Target="../media/image117.emf"/><Relationship Id="rId18" Type="http://schemas.openxmlformats.org/officeDocument/2006/relationships/oleObject" Target="../embeddings/oleObject118.bin"/><Relationship Id="rId19" Type="http://schemas.openxmlformats.org/officeDocument/2006/relationships/image" Target="../media/image1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13.bin"/><Relationship Id="rId9" Type="http://schemas.openxmlformats.org/officeDocument/2006/relationships/image" Target="../media/image113.emf"/><Relationship Id="rId10" Type="http://schemas.openxmlformats.org/officeDocument/2006/relationships/oleObject" Target="../embeddings/oleObject114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emf"/><Relationship Id="rId20" Type="http://schemas.openxmlformats.org/officeDocument/2006/relationships/oleObject" Target="../embeddings/oleObject127.bin"/><Relationship Id="rId21" Type="http://schemas.openxmlformats.org/officeDocument/2006/relationships/image" Target="../media/image127.emf"/><Relationship Id="rId22" Type="http://schemas.openxmlformats.org/officeDocument/2006/relationships/oleObject" Target="../embeddings/oleObject128.bin"/><Relationship Id="rId23" Type="http://schemas.openxmlformats.org/officeDocument/2006/relationships/image" Target="../media/image128.emf"/><Relationship Id="rId24" Type="http://schemas.openxmlformats.org/officeDocument/2006/relationships/oleObject" Target="../embeddings/oleObject129.bin"/><Relationship Id="rId25" Type="http://schemas.openxmlformats.org/officeDocument/2006/relationships/image" Target="../media/image129.emf"/><Relationship Id="rId26" Type="http://schemas.openxmlformats.org/officeDocument/2006/relationships/oleObject" Target="../embeddings/oleObject130.bin"/><Relationship Id="rId27" Type="http://schemas.openxmlformats.org/officeDocument/2006/relationships/image" Target="../media/image130.emf"/><Relationship Id="rId10" Type="http://schemas.openxmlformats.org/officeDocument/2006/relationships/oleObject" Target="../embeddings/oleObject122.bin"/><Relationship Id="rId11" Type="http://schemas.openxmlformats.org/officeDocument/2006/relationships/image" Target="../media/image122.emf"/><Relationship Id="rId12" Type="http://schemas.openxmlformats.org/officeDocument/2006/relationships/oleObject" Target="../embeddings/oleObject123.bin"/><Relationship Id="rId13" Type="http://schemas.openxmlformats.org/officeDocument/2006/relationships/image" Target="../media/image123.emf"/><Relationship Id="rId14" Type="http://schemas.openxmlformats.org/officeDocument/2006/relationships/oleObject" Target="../embeddings/oleObject124.bin"/><Relationship Id="rId15" Type="http://schemas.openxmlformats.org/officeDocument/2006/relationships/image" Target="../media/image124.emf"/><Relationship Id="rId16" Type="http://schemas.openxmlformats.org/officeDocument/2006/relationships/oleObject" Target="../embeddings/oleObject125.bin"/><Relationship Id="rId17" Type="http://schemas.openxmlformats.org/officeDocument/2006/relationships/image" Target="../media/image125.emf"/><Relationship Id="rId18" Type="http://schemas.openxmlformats.org/officeDocument/2006/relationships/oleObject" Target="../embeddings/oleObject126.bin"/><Relationship Id="rId19" Type="http://schemas.openxmlformats.org/officeDocument/2006/relationships/image" Target="../media/image1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120.emf"/><Relationship Id="rId8" Type="http://schemas.openxmlformats.org/officeDocument/2006/relationships/oleObject" Target="../embeddings/oleObject1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1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6.png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32.e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33.emf"/><Relationship Id="rId9" Type="http://schemas.openxmlformats.org/officeDocument/2006/relationships/oleObject" Target="../embeddings/oleObject133.bin"/><Relationship Id="rId10" Type="http://schemas.openxmlformats.org/officeDocument/2006/relationships/image" Target="../media/image134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8.bin"/><Relationship Id="rId12" Type="http://schemas.openxmlformats.org/officeDocument/2006/relationships/image" Target="../media/image14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1.png"/><Relationship Id="rId5" Type="http://schemas.openxmlformats.org/officeDocument/2006/relationships/oleObject" Target="../embeddings/oleObject135.bin"/><Relationship Id="rId6" Type="http://schemas.openxmlformats.org/officeDocument/2006/relationships/image" Target="../media/image137.e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138.emf"/><Relationship Id="rId9" Type="http://schemas.openxmlformats.org/officeDocument/2006/relationships/oleObject" Target="../embeddings/oleObject137.bin"/><Relationship Id="rId10" Type="http://schemas.openxmlformats.org/officeDocument/2006/relationships/image" Target="../media/image1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6.png"/><Relationship Id="rId5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emf"/><Relationship Id="rId12" Type="http://schemas.openxmlformats.org/officeDocument/2006/relationships/oleObject" Target="../embeddings/oleObject143.bin"/><Relationship Id="rId13" Type="http://schemas.openxmlformats.org/officeDocument/2006/relationships/image" Target="../media/image146.emf"/><Relationship Id="rId14" Type="http://schemas.openxmlformats.org/officeDocument/2006/relationships/oleObject" Target="../embeddings/oleObject144.bin"/><Relationship Id="rId15" Type="http://schemas.openxmlformats.org/officeDocument/2006/relationships/image" Target="../media/image147.emf"/><Relationship Id="rId16" Type="http://schemas.openxmlformats.org/officeDocument/2006/relationships/oleObject" Target="../embeddings/oleObject145.bin"/><Relationship Id="rId17" Type="http://schemas.openxmlformats.org/officeDocument/2006/relationships/image" Target="../media/image148.emf"/><Relationship Id="rId18" Type="http://schemas.openxmlformats.org/officeDocument/2006/relationships/oleObject" Target="../embeddings/oleObject146.bin"/><Relationship Id="rId19" Type="http://schemas.openxmlformats.org/officeDocument/2006/relationships/image" Target="../media/image14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42.e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143.emf"/><Relationship Id="rId8" Type="http://schemas.openxmlformats.org/officeDocument/2006/relationships/oleObject" Target="../embeddings/oleObject141.bin"/><Relationship Id="rId9" Type="http://schemas.openxmlformats.org/officeDocument/2006/relationships/image" Target="../media/image144.emf"/><Relationship Id="rId10" Type="http://schemas.openxmlformats.org/officeDocument/2006/relationships/oleObject" Target="../embeddings/oleObject14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3.emf"/><Relationship Id="rId12" Type="http://schemas.openxmlformats.org/officeDocument/2006/relationships/oleObject" Target="../embeddings/oleObject151.bin"/><Relationship Id="rId13" Type="http://schemas.openxmlformats.org/officeDocument/2006/relationships/image" Target="../media/image154.emf"/><Relationship Id="rId14" Type="http://schemas.openxmlformats.org/officeDocument/2006/relationships/oleObject" Target="../embeddings/oleObject152.bin"/><Relationship Id="rId15" Type="http://schemas.openxmlformats.org/officeDocument/2006/relationships/image" Target="../media/image15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150.emf"/><Relationship Id="rId6" Type="http://schemas.openxmlformats.org/officeDocument/2006/relationships/oleObject" Target="../embeddings/oleObject148.bin"/><Relationship Id="rId7" Type="http://schemas.openxmlformats.org/officeDocument/2006/relationships/image" Target="../media/image151.emf"/><Relationship Id="rId8" Type="http://schemas.openxmlformats.org/officeDocument/2006/relationships/oleObject" Target="../embeddings/oleObject149.bin"/><Relationship Id="rId9" Type="http://schemas.openxmlformats.org/officeDocument/2006/relationships/image" Target="../media/image152.emf"/><Relationship Id="rId10" Type="http://schemas.openxmlformats.org/officeDocument/2006/relationships/oleObject" Target="../embeddings/oleObject150.bin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9.emf"/><Relationship Id="rId12" Type="http://schemas.openxmlformats.org/officeDocument/2006/relationships/oleObject" Target="../embeddings/oleObject157.bin"/><Relationship Id="rId13" Type="http://schemas.openxmlformats.org/officeDocument/2006/relationships/image" Target="../media/image160.emf"/><Relationship Id="rId14" Type="http://schemas.openxmlformats.org/officeDocument/2006/relationships/oleObject" Target="../embeddings/oleObject158.bin"/><Relationship Id="rId15" Type="http://schemas.openxmlformats.org/officeDocument/2006/relationships/image" Target="../media/image16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156.emf"/><Relationship Id="rId6" Type="http://schemas.openxmlformats.org/officeDocument/2006/relationships/oleObject" Target="../embeddings/oleObject154.bin"/><Relationship Id="rId7" Type="http://schemas.openxmlformats.org/officeDocument/2006/relationships/image" Target="../media/image157.wmf"/><Relationship Id="rId8" Type="http://schemas.openxmlformats.org/officeDocument/2006/relationships/oleObject" Target="../embeddings/oleObject155.bin"/><Relationship Id="rId9" Type="http://schemas.openxmlformats.org/officeDocument/2006/relationships/image" Target="../media/image158.emf"/><Relationship Id="rId10" Type="http://schemas.openxmlformats.org/officeDocument/2006/relationships/oleObject" Target="../embeddings/oleObject15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4.emf"/><Relationship Id="rId20" Type="http://schemas.openxmlformats.org/officeDocument/2006/relationships/oleObject" Target="../embeddings/oleObject167.bin"/><Relationship Id="rId21" Type="http://schemas.openxmlformats.org/officeDocument/2006/relationships/image" Target="../media/image170.emf"/><Relationship Id="rId22" Type="http://schemas.openxmlformats.org/officeDocument/2006/relationships/oleObject" Target="../embeddings/oleObject168.bin"/><Relationship Id="rId23" Type="http://schemas.openxmlformats.org/officeDocument/2006/relationships/image" Target="../media/image171.emf"/><Relationship Id="rId24" Type="http://schemas.openxmlformats.org/officeDocument/2006/relationships/oleObject" Target="../embeddings/oleObject169.bin"/><Relationship Id="rId25" Type="http://schemas.openxmlformats.org/officeDocument/2006/relationships/image" Target="../media/image172.emf"/><Relationship Id="rId26" Type="http://schemas.openxmlformats.org/officeDocument/2006/relationships/oleObject" Target="../embeddings/oleObject170.bin"/><Relationship Id="rId27" Type="http://schemas.openxmlformats.org/officeDocument/2006/relationships/image" Target="../media/image173.emf"/><Relationship Id="rId28" Type="http://schemas.openxmlformats.org/officeDocument/2006/relationships/oleObject" Target="../embeddings/oleObject171.bin"/><Relationship Id="rId29" Type="http://schemas.openxmlformats.org/officeDocument/2006/relationships/image" Target="../media/image174.emf"/><Relationship Id="rId30" Type="http://schemas.openxmlformats.org/officeDocument/2006/relationships/oleObject" Target="../embeddings/oleObject172.bin"/><Relationship Id="rId31" Type="http://schemas.openxmlformats.org/officeDocument/2006/relationships/image" Target="../media/image175.emf"/><Relationship Id="rId10" Type="http://schemas.openxmlformats.org/officeDocument/2006/relationships/oleObject" Target="../embeddings/oleObject162.bin"/><Relationship Id="rId11" Type="http://schemas.openxmlformats.org/officeDocument/2006/relationships/image" Target="../media/image165.wmf"/><Relationship Id="rId12" Type="http://schemas.openxmlformats.org/officeDocument/2006/relationships/oleObject" Target="../embeddings/oleObject163.bin"/><Relationship Id="rId13" Type="http://schemas.openxmlformats.org/officeDocument/2006/relationships/image" Target="../media/image166.emf"/><Relationship Id="rId14" Type="http://schemas.openxmlformats.org/officeDocument/2006/relationships/oleObject" Target="../embeddings/oleObject164.bin"/><Relationship Id="rId15" Type="http://schemas.openxmlformats.org/officeDocument/2006/relationships/image" Target="../media/image167.emf"/><Relationship Id="rId16" Type="http://schemas.openxmlformats.org/officeDocument/2006/relationships/oleObject" Target="../embeddings/oleObject165.bin"/><Relationship Id="rId17" Type="http://schemas.openxmlformats.org/officeDocument/2006/relationships/image" Target="../media/image168.emf"/><Relationship Id="rId18" Type="http://schemas.openxmlformats.org/officeDocument/2006/relationships/oleObject" Target="../embeddings/oleObject166.bin"/><Relationship Id="rId19" Type="http://schemas.openxmlformats.org/officeDocument/2006/relationships/image" Target="../media/image16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162.emf"/><Relationship Id="rId6" Type="http://schemas.openxmlformats.org/officeDocument/2006/relationships/oleObject" Target="../embeddings/oleObject160.bin"/><Relationship Id="rId7" Type="http://schemas.openxmlformats.org/officeDocument/2006/relationships/image" Target="../media/image163.emf"/><Relationship Id="rId8" Type="http://schemas.openxmlformats.org/officeDocument/2006/relationships/oleObject" Target="../embeddings/oleObject16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82.bin"/><Relationship Id="rId21" Type="http://schemas.openxmlformats.org/officeDocument/2006/relationships/image" Target="../media/image185.emf"/><Relationship Id="rId22" Type="http://schemas.openxmlformats.org/officeDocument/2006/relationships/oleObject" Target="../embeddings/oleObject183.bin"/><Relationship Id="rId23" Type="http://schemas.openxmlformats.org/officeDocument/2006/relationships/image" Target="../media/image186.emf"/><Relationship Id="rId24" Type="http://schemas.openxmlformats.org/officeDocument/2006/relationships/oleObject" Target="../embeddings/oleObject184.bin"/><Relationship Id="rId25" Type="http://schemas.openxmlformats.org/officeDocument/2006/relationships/image" Target="../media/image187.wmf"/><Relationship Id="rId26" Type="http://schemas.openxmlformats.org/officeDocument/2006/relationships/oleObject" Target="../embeddings/oleObject185.bin"/><Relationship Id="rId27" Type="http://schemas.openxmlformats.org/officeDocument/2006/relationships/image" Target="../media/image188.wmf"/><Relationship Id="rId28" Type="http://schemas.openxmlformats.org/officeDocument/2006/relationships/oleObject" Target="../embeddings/oleObject186.bin"/><Relationship Id="rId29" Type="http://schemas.openxmlformats.org/officeDocument/2006/relationships/image" Target="../media/image18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3.bin"/><Relationship Id="rId4" Type="http://schemas.openxmlformats.org/officeDocument/2006/relationships/image" Target="../media/image177.emf"/><Relationship Id="rId5" Type="http://schemas.openxmlformats.org/officeDocument/2006/relationships/oleObject" Target="../embeddings/oleObject174.bin"/><Relationship Id="rId30" Type="http://schemas.openxmlformats.org/officeDocument/2006/relationships/oleObject" Target="../embeddings/oleObject187.bin"/><Relationship Id="rId31" Type="http://schemas.openxmlformats.org/officeDocument/2006/relationships/image" Target="../media/image190.emf"/><Relationship Id="rId32" Type="http://schemas.openxmlformats.org/officeDocument/2006/relationships/oleObject" Target="../embeddings/oleObject188.bin"/><Relationship Id="rId9" Type="http://schemas.openxmlformats.org/officeDocument/2006/relationships/oleObject" Target="../embeddings/oleObject176.bin"/><Relationship Id="rId6" Type="http://schemas.openxmlformats.org/officeDocument/2006/relationships/image" Target="../media/image178.emf"/><Relationship Id="rId7" Type="http://schemas.openxmlformats.org/officeDocument/2006/relationships/oleObject" Target="../embeddings/oleObject175.bin"/><Relationship Id="rId8" Type="http://schemas.openxmlformats.org/officeDocument/2006/relationships/image" Target="../media/image179.emf"/><Relationship Id="rId33" Type="http://schemas.openxmlformats.org/officeDocument/2006/relationships/image" Target="../media/image191.emf"/><Relationship Id="rId10" Type="http://schemas.openxmlformats.org/officeDocument/2006/relationships/image" Target="../media/image180.emf"/><Relationship Id="rId11" Type="http://schemas.openxmlformats.org/officeDocument/2006/relationships/oleObject" Target="../embeddings/oleObject177.bin"/><Relationship Id="rId12" Type="http://schemas.openxmlformats.org/officeDocument/2006/relationships/image" Target="../media/image181.wmf"/><Relationship Id="rId13" Type="http://schemas.openxmlformats.org/officeDocument/2006/relationships/oleObject" Target="../embeddings/oleObject178.bin"/><Relationship Id="rId14" Type="http://schemas.openxmlformats.org/officeDocument/2006/relationships/oleObject" Target="../embeddings/oleObject179.bin"/><Relationship Id="rId15" Type="http://schemas.openxmlformats.org/officeDocument/2006/relationships/image" Target="../media/image182.wmf"/><Relationship Id="rId16" Type="http://schemas.openxmlformats.org/officeDocument/2006/relationships/oleObject" Target="../embeddings/oleObject180.bin"/><Relationship Id="rId17" Type="http://schemas.openxmlformats.org/officeDocument/2006/relationships/image" Target="../media/image183.emf"/><Relationship Id="rId18" Type="http://schemas.openxmlformats.org/officeDocument/2006/relationships/oleObject" Target="../embeddings/oleObject181.bin"/><Relationship Id="rId19" Type="http://schemas.openxmlformats.org/officeDocument/2006/relationships/image" Target="../media/image184.emf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2.bin"/><Relationship Id="rId20" Type="http://schemas.openxmlformats.org/officeDocument/2006/relationships/image" Target="../media/image199.emf"/><Relationship Id="rId21" Type="http://schemas.openxmlformats.org/officeDocument/2006/relationships/oleObject" Target="../embeddings/oleObject198.bin"/><Relationship Id="rId22" Type="http://schemas.openxmlformats.org/officeDocument/2006/relationships/image" Target="../media/image200.emf"/><Relationship Id="rId23" Type="http://schemas.openxmlformats.org/officeDocument/2006/relationships/oleObject" Target="../embeddings/oleObject199.bin"/><Relationship Id="rId24" Type="http://schemas.openxmlformats.org/officeDocument/2006/relationships/image" Target="../media/image201.emf"/><Relationship Id="rId25" Type="http://schemas.openxmlformats.org/officeDocument/2006/relationships/oleObject" Target="../embeddings/oleObject200.bin"/><Relationship Id="rId26" Type="http://schemas.openxmlformats.org/officeDocument/2006/relationships/image" Target="../media/image202.emf"/><Relationship Id="rId27" Type="http://schemas.openxmlformats.org/officeDocument/2006/relationships/oleObject" Target="../embeddings/oleObject201.bin"/><Relationship Id="rId28" Type="http://schemas.openxmlformats.org/officeDocument/2006/relationships/image" Target="../media/image203.wmf"/><Relationship Id="rId29" Type="http://schemas.openxmlformats.org/officeDocument/2006/relationships/oleObject" Target="../embeddings/oleObject202.bin"/><Relationship Id="rId30" Type="http://schemas.openxmlformats.org/officeDocument/2006/relationships/image" Target="../media/image204.emf"/><Relationship Id="rId31" Type="http://schemas.openxmlformats.org/officeDocument/2006/relationships/oleObject" Target="../embeddings/oleObject203.bin"/><Relationship Id="rId32" Type="http://schemas.openxmlformats.org/officeDocument/2006/relationships/image" Target="../media/image205.emf"/><Relationship Id="rId10" Type="http://schemas.openxmlformats.org/officeDocument/2006/relationships/image" Target="../media/image194.emf"/><Relationship Id="rId11" Type="http://schemas.openxmlformats.org/officeDocument/2006/relationships/oleObject" Target="../embeddings/oleObject193.bin"/><Relationship Id="rId12" Type="http://schemas.openxmlformats.org/officeDocument/2006/relationships/image" Target="../media/image195.wmf"/><Relationship Id="rId13" Type="http://schemas.openxmlformats.org/officeDocument/2006/relationships/oleObject" Target="../embeddings/oleObject194.bin"/><Relationship Id="rId14" Type="http://schemas.openxmlformats.org/officeDocument/2006/relationships/image" Target="../media/image196.wmf"/><Relationship Id="rId15" Type="http://schemas.openxmlformats.org/officeDocument/2006/relationships/oleObject" Target="../embeddings/oleObject195.bin"/><Relationship Id="rId16" Type="http://schemas.openxmlformats.org/officeDocument/2006/relationships/image" Target="../media/image197.emf"/><Relationship Id="rId17" Type="http://schemas.openxmlformats.org/officeDocument/2006/relationships/oleObject" Target="../embeddings/oleObject196.bin"/><Relationship Id="rId18" Type="http://schemas.openxmlformats.org/officeDocument/2006/relationships/image" Target="../media/image198.emf"/><Relationship Id="rId19" Type="http://schemas.openxmlformats.org/officeDocument/2006/relationships/oleObject" Target="../embeddings/oleObject197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89.bin"/><Relationship Id="rId4" Type="http://schemas.openxmlformats.org/officeDocument/2006/relationships/image" Target="../media/image178.emf"/><Relationship Id="rId5" Type="http://schemas.openxmlformats.org/officeDocument/2006/relationships/oleObject" Target="../embeddings/oleObject190.bin"/><Relationship Id="rId6" Type="http://schemas.openxmlformats.org/officeDocument/2006/relationships/image" Target="../media/image192.wmf"/><Relationship Id="rId7" Type="http://schemas.openxmlformats.org/officeDocument/2006/relationships/oleObject" Target="../embeddings/oleObject191.bin"/><Relationship Id="rId8" Type="http://schemas.openxmlformats.org/officeDocument/2006/relationships/image" Target="../media/image193.wmf"/></Relationships>
</file>

<file path=ppt/slides/_rels/slide3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27.emf"/><Relationship Id="rId47" Type="http://schemas.openxmlformats.org/officeDocument/2006/relationships/oleObject" Target="../embeddings/oleObject226.bin"/><Relationship Id="rId48" Type="http://schemas.openxmlformats.org/officeDocument/2006/relationships/image" Target="../media/image228.emf"/><Relationship Id="rId49" Type="http://schemas.openxmlformats.org/officeDocument/2006/relationships/oleObject" Target="../embeddings/oleObject227.bin"/><Relationship Id="rId20" Type="http://schemas.openxmlformats.org/officeDocument/2006/relationships/image" Target="../media/image214.wmf"/><Relationship Id="rId21" Type="http://schemas.openxmlformats.org/officeDocument/2006/relationships/oleObject" Target="../embeddings/oleObject213.bin"/><Relationship Id="rId22" Type="http://schemas.openxmlformats.org/officeDocument/2006/relationships/image" Target="../media/image215.wmf"/><Relationship Id="rId23" Type="http://schemas.openxmlformats.org/officeDocument/2006/relationships/oleObject" Target="../embeddings/oleObject214.bin"/><Relationship Id="rId24" Type="http://schemas.openxmlformats.org/officeDocument/2006/relationships/image" Target="../media/image216.wmf"/><Relationship Id="rId25" Type="http://schemas.openxmlformats.org/officeDocument/2006/relationships/oleObject" Target="../embeddings/oleObject215.bin"/><Relationship Id="rId26" Type="http://schemas.openxmlformats.org/officeDocument/2006/relationships/image" Target="../media/image217.wmf"/><Relationship Id="rId27" Type="http://schemas.openxmlformats.org/officeDocument/2006/relationships/oleObject" Target="../embeddings/oleObject216.bin"/><Relationship Id="rId28" Type="http://schemas.openxmlformats.org/officeDocument/2006/relationships/image" Target="../media/image218.wmf"/><Relationship Id="rId29" Type="http://schemas.openxmlformats.org/officeDocument/2006/relationships/oleObject" Target="../embeddings/oleObject217.bin"/><Relationship Id="rId50" Type="http://schemas.openxmlformats.org/officeDocument/2006/relationships/image" Target="../media/image22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4.bin"/><Relationship Id="rId4" Type="http://schemas.openxmlformats.org/officeDocument/2006/relationships/image" Target="../media/image206.wmf"/><Relationship Id="rId5" Type="http://schemas.openxmlformats.org/officeDocument/2006/relationships/oleObject" Target="../embeddings/oleObject205.bin"/><Relationship Id="rId30" Type="http://schemas.openxmlformats.org/officeDocument/2006/relationships/image" Target="../media/image219.wmf"/><Relationship Id="rId31" Type="http://schemas.openxmlformats.org/officeDocument/2006/relationships/oleObject" Target="../embeddings/oleObject218.bin"/><Relationship Id="rId32" Type="http://schemas.openxmlformats.org/officeDocument/2006/relationships/image" Target="../media/image220.emf"/><Relationship Id="rId9" Type="http://schemas.openxmlformats.org/officeDocument/2006/relationships/oleObject" Target="../embeddings/oleObject207.bin"/><Relationship Id="rId6" Type="http://schemas.openxmlformats.org/officeDocument/2006/relationships/image" Target="../media/image207.emf"/><Relationship Id="rId7" Type="http://schemas.openxmlformats.org/officeDocument/2006/relationships/oleObject" Target="../embeddings/oleObject206.bin"/><Relationship Id="rId8" Type="http://schemas.openxmlformats.org/officeDocument/2006/relationships/image" Target="../media/image208.emf"/><Relationship Id="rId33" Type="http://schemas.openxmlformats.org/officeDocument/2006/relationships/oleObject" Target="../embeddings/oleObject219.bin"/><Relationship Id="rId34" Type="http://schemas.openxmlformats.org/officeDocument/2006/relationships/image" Target="../media/image221.emf"/><Relationship Id="rId35" Type="http://schemas.openxmlformats.org/officeDocument/2006/relationships/oleObject" Target="../embeddings/oleObject220.bin"/><Relationship Id="rId36" Type="http://schemas.openxmlformats.org/officeDocument/2006/relationships/image" Target="../media/image222.emf"/><Relationship Id="rId10" Type="http://schemas.openxmlformats.org/officeDocument/2006/relationships/image" Target="../media/image209.emf"/><Relationship Id="rId11" Type="http://schemas.openxmlformats.org/officeDocument/2006/relationships/oleObject" Target="../embeddings/oleObject208.bin"/><Relationship Id="rId12" Type="http://schemas.openxmlformats.org/officeDocument/2006/relationships/image" Target="../media/image210.wmf"/><Relationship Id="rId13" Type="http://schemas.openxmlformats.org/officeDocument/2006/relationships/oleObject" Target="../embeddings/oleObject209.bin"/><Relationship Id="rId14" Type="http://schemas.openxmlformats.org/officeDocument/2006/relationships/image" Target="../media/image211.wmf"/><Relationship Id="rId15" Type="http://schemas.openxmlformats.org/officeDocument/2006/relationships/oleObject" Target="../embeddings/oleObject210.bin"/><Relationship Id="rId16" Type="http://schemas.openxmlformats.org/officeDocument/2006/relationships/image" Target="../media/image212.wmf"/><Relationship Id="rId17" Type="http://schemas.openxmlformats.org/officeDocument/2006/relationships/oleObject" Target="../embeddings/oleObject211.bin"/><Relationship Id="rId18" Type="http://schemas.openxmlformats.org/officeDocument/2006/relationships/image" Target="../media/image213.wmf"/><Relationship Id="rId19" Type="http://schemas.openxmlformats.org/officeDocument/2006/relationships/oleObject" Target="../embeddings/oleObject212.bin"/><Relationship Id="rId37" Type="http://schemas.openxmlformats.org/officeDocument/2006/relationships/oleObject" Target="../embeddings/oleObject221.bin"/><Relationship Id="rId38" Type="http://schemas.openxmlformats.org/officeDocument/2006/relationships/image" Target="../media/image223.emf"/><Relationship Id="rId39" Type="http://schemas.openxmlformats.org/officeDocument/2006/relationships/oleObject" Target="../embeddings/oleObject222.bin"/><Relationship Id="rId40" Type="http://schemas.openxmlformats.org/officeDocument/2006/relationships/image" Target="../media/image224.emf"/><Relationship Id="rId41" Type="http://schemas.openxmlformats.org/officeDocument/2006/relationships/oleObject" Target="../embeddings/oleObject223.bin"/><Relationship Id="rId42" Type="http://schemas.openxmlformats.org/officeDocument/2006/relationships/image" Target="../media/image225.emf"/><Relationship Id="rId43" Type="http://schemas.openxmlformats.org/officeDocument/2006/relationships/oleObject" Target="../embeddings/oleObject224.bin"/><Relationship Id="rId44" Type="http://schemas.openxmlformats.org/officeDocument/2006/relationships/image" Target="../media/image226.emf"/><Relationship Id="rId45" Type="http://schemas.openxmlformats.org/officeDocument/2006/relationships/oleObject" Target="../embeddings/oleObject225.bin"/></Relationships>
</file>

<file path=ppt/slides/_rels/slide3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8.wmf"/><Relationship Id="rId21" Type="http://schemas.openxmlformats.org/officeDocument/2006/relationships/oleObject" Target="../embeddings/oleObject237.bin"/><Relationship Id="rId22" Type="http://schemas.openxmlformats.org/officeDocument/2006/relationships/image" Target="../media/image239.wmf"/><Relationship Id="rId23" Type="http://schemas.openxmlformats.org/officeDocument/2006/relationships/oleObject" Target="../embeddings/oleObject238.bin"/><Relationship Id="rId24" Type="http://schemas.openxmlformats.org/officeDocument/2006/relationships/image" Target="../media/image240.wmf"/><Relationship Id="rId25" Type="http://schemas.openxmlformats.org/officeDocument/2006/relationships/oleObject" Target="../embeddings/oleObject239.bin"/><Relationship Id="rId26" Type="http://schemas.openxmlformats.org/officeDocument/2006/relationships/image" Target="../media/image241.wmf"/><Relationship Id="rId27" Type="http://schemas.openxmlformats.org/officeDocument/2006/relationships/oleObject" Target="../embeddings/oleObject240.bin"/><Relationship Id="rId28" Type="http://schemas.openxmlformats.org/officeDocument/2006/relationships/image" Target="../media/image242.wmf"/><Relationship Id="rId29" Type="http://schemas.openxmlformats.org/officeDocument/2006/relationships/oleObject" Target="../embeddings/oleObject241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8.bin"/><Relationship Id="rId4" Type="http://schemas.openxmlformats.org/officeDocument/2006/relationships/image" Target="../media/image230.wmf"/><Relationship Id="rId5" Type="http://schemas.openxmlformats.org/officeDocument/2006/relationships/oleObject" Target="../embeddings/oleObject229.bin"/><Relationship Id="rId30" Type="http://schemas.openxmlformats.org/officeDocument/2006/relationships/image" Target="../media/image243.wmf"/><Relationship Id="rId31" Type="http://schemas.openxmlformats.org/officeDocument/2006/relationships/oleObject" Target="../embeddings/oleObject242.bin"/><Relationship Id="rId32" Type="http://schemas.openxmlformats.org/officeDocument/2006/relationships/image" Target="../media/image244.wmf"/><Relationship Id="rId9" Type="http://schemas.openxmlformats.org/officeDocument/2006/relationships/oleObject" Target="../embeddings/oleObject231.bin"/><Relationship Id="rId6" Type="http://schemas.openxmlformats.org/officeDocument/2006/relationships/image" Target="../media/image231.wmf"/><Relationship Id="rId7" Type="http://schemas.openxmlformats.org/officeDocument/2006/relationships/oleObject" Target="../embeddings/oleObject230.bin"/><Relationship Id="rId8" Type="http://schemas.openxmlformats.org/officeDocument/2006/relationships/image" Target="../media/image232.emf"/><Relationship Id="rId33" Type="http://schemas.openxmlformats.org/officeDocument/2006/relationships/oleObject" Target="../embeddings/oleObject243.bin"/><Relationship Id="rId34" Type="http://schemas.openxmlformats.org/officeDocument/2006/relationships/image" Target="../media/image245.emf"/><Relationship Id="rId35" Type="http://schemas.openxmlformats.org/officeDocument/2006/relationships/oleObject" Target="../embeddings/oleObject244.bin"/><Relationship Id="rId36" Type="http://schemas.openxmlformats.org/officeDocument/2006/relationships/image" Target="../media/image246.emf"/><Relationship Id="rId10" Type="http://schemas.openxmlformats.org/officeDocument/2006/relationships/image" Target="../media/image233.wmf"/><Relationship Id="rId11" Type="http://schemas.openxmlformats.org/officeDocument/2006/relationships/oleObject" Target="../embeddings/oleObject232.bin"/><Relationship Id="rId12" Type="http://schemas.openxmlformats.org/officeDocument/2006/relationships/image" Target="../media/image234.wmf"/><Relationship Id="rId13" Type="http://schemas.openxmlformats.org/officeDocument/2006/relationships/oleObject" Target="../embeddings/oleObject233.bin"/><Relationship Id="rId14" Type="http://schemas.openxmlformats.org/officeDocument/2006/relationships/image" Target="../media/image235.wmf"/><Relationship Id="rId15" Type="http://schemas.openxmlformats.org/officeDocument/2006/relationships/oleObject" Target="../embeddings/oleObject234.bin"/><Relationship Id="rId16" Type="http://schemas.openxmlformats.org/officeDocument/2006/relationships/image" Target="../media/image236.wmf"/><Relationship Id="rId17" Type="http://schemas.openxmlformats.org/officeDocument/2006/relationships/oleObject" Target="../embeddings/oleObject235.bin"/><Relationship Id="rId18" Type="http://schemas.openxmlformats.org/officeDocument/2006/relationships/image" Target="../media/image237.wmf"/><Relationship Id="rId19" Type="http://schemas.openxmlformats.org/officeDocument/2006/relationships/oleObject" Target="../embeddings/oleObject236.bin"/><Relationship Id="rId37" Type="http://schemas.openxmlformats.org/officeDocument/2006/relationships/oleObject" Target="../embeddings/oleObject245.bin"/><Relationship Id="rId38" Type="http://schemas.openxmlformats.org/officeDocument/2006/relationships/image" Target="../media/image247.emf"/><Relationship Id="rId39" Type="http://schemas.openxmlformats.org/officeDocument/2006/relationships/oleObject" Target="../embeddings/oleObject246.bin"/><Relationship Id="rId40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4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7.e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8.emf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7461" y="1447800"/>
            <a:ext cx="2721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200" y="22098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Motion in two dimensions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Coordinate system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Vector and scalars, their operations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Projectile Motion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Maximum range </a:t>
            </a: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and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height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7926C-D5FC-6742-878C-28754CD7370A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 car travels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20.0km due north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followed by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35.0km in a direction 60.0</a:t>
            </a:r>
            <a:r>
              <a:rPr lang="en-US" sz="2200" baseline="30000">
                <a:solidFill>
                  <a:srgbClr val="990000"/>
                </a:solidFill>
                <a:latin typeface="Arial Narrow" pitchFamily="-84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west of north. Find the magnitude and direction of resultant displacement.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6904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905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7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N</a:t>
              </a:r>
            </a:p>
          </p:txBody>
        </p:sp>
        <p:sp>
          <p:nvSpPr>
            <p:cNvPr id="36908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Symbol" pitchFamily="-84" charset="2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36903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pitchFamily="-84" charset="0"/>
              </a:endParaRPr>
            </a:p>
          </p:txBody>
        </p:sp>
        <p:sp>
          <p:nvSpPr>
            <p:cNvPr id="36901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6898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6895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Arial Narrow" pitchFamily="-84" charset="0"/>
                </a:rPr>
                <a:t>20</a:t>
              </a:r>
            </a:p>
          </p:txBody>
        </p:sp>
        <p:sp>
          <p:nvSpPr>
            <p:cNvPr id="36896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6893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343400" y="4191000"/>
          <a:ext cx="24288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5" imgW="1447560" imgH="634680" progId="Equation.3">
                  <p:embed/>
                </p:oleObj>
              </mc:Choice>
              <mc:Fallback>
                <p:oleObj name="Equation" r:id="rId5" imgW="14475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91000"/>
                        <a:ext cx="24288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724400" y="2438400"/>
          <a:ext cx="3884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7" imgW="2438280" imgH="279360" progId="Equation.3">
                  <p:embed/>
                </p:oleObj>
              </mc:Choice>
              <mc:Fallback>
                <p:oleObj name="Equation" r:id="rId7" imgW="2438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38846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724400" y="2876550"/>
          <a:ext cx="2387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9" imgW="1498320" imgH="253800" progId="Equation.3">
                  <p:embed/>
                </p:oleObj>
              </mc:Choice>
              <mc:Fallback>
                <p:oleObj name="Equation" r:id="rId9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76550"/>
                        <a:ext cx="2387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24400" y="3733800"/>
          <a:ext cx="2063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13" imgW="1295280" imgH="241200" progId="Equation.3">
                  <p:embed/>
                </p:oleObj>
              </mc:Choice>
              <mc:Fallback>
                <p:oleObj name="Equation" r:id="rId1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2063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6891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Bcos60</a:t>
              </a:r>
              <a:r>
                <a:rPr lang="en-US" sz="2000" baseline="30000">
                  <a:solidFill>
                    <a:srgbClr val="FF0066"/>
                  </a:solidFill>
                  <a:latin typeface="Symbol" pitchFamily="-84" charset="2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6889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/>
        </p:nvGraphicFramePr>
        <p:xfrm>
          <a:off x="4899025" y="1952625"/>
          <a:ext cx="27098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Equation" r:id="rId19" imgW="1701800" imgH="368300" progId="Equation.DSMT4">
                  <p:embed/>
                </p:oleObj>
              </mc:Choice>
              <mc:Fallback>
                <p:oleObj name="Equation" r:id="rId19" imgW="1701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952625"/>
                        <a:ext cx="27098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9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9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D243A-1989-E745-880E-0277019D4C3F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0113"/>
          <a:ext cx="18288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1" name="Equation" r:id="rId3" imgW="952500" imgH="304800" progId="Equation.DSMT4">
                  <p:embed/>
                </p:oleObj>
              </mc:Choice>
              <mc:Fallback>
                <p:oleObj name="Equation" r:id="rId3" imgW="952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0113"/>
                        <a:ext cx="1828800" cy="5857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7929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7927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pitchFamily="-84" charset="2"/>
                </a:rPr>
                <a:t>θ</a:t>
              </a:r>
            </a:p>
          </p:txBody>
        </p:sp>
        <p:sp>
          <p:nvSpPr>
            <p:cNvPr id="37928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7925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7921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2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/>
        </p:nvGraphicFramePr>
        <p:xfrm>
          <a:off x="1371600" y="4445000"/>
          <a:ext cx="869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3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45000"/>
                        <a:ext cx="869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4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5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6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/>
        </p:nvGraphicFramePr>
        <p:xfrm>
          <a:off x="6064250" y="5405438"/>
          <a:ext cx="869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7" name="Equation" r:id="rId15" imgW="317500" imgH="368300" progId="Equation.DSMT4">
                  <p:embed/>
                </p:oleObj>
              </mc:Choice>
              <mc:Fallback>
                <p:oleObj name="Equation" r:id="rId15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05438"/>
                        <a:ext cx="8699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73775" y="1849438"/>
          <a:ext cx="10890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8" name="Equation" r:id="rId17" imgW="520700" imgH="368300" progId="Equation.DSMT4">
                  <p:embed/>
                </p:oleObj>
              </mc:Choice>
              <mc:Fallback>
                <p:oleObj name="Equation" r:id="rId17" imgW="520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1849438"/>
                        <a:ext cx="10890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186488" y="2481263"/>
          <a:ext cx="10525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9" name="Equation" r:id="rId19" imgW="495300" imgH="368300" progId="Equation.DSMT4">
                  <p:embed/>
                </p:oleObj>
              </mc:Choice>
              <mc:Fallback>
                <p:oleObj name="Equation" r:id="rId19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81263"/>
                        <a:ext cx="10525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64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976E2-77AE-8C40-B6CC-8B7B8F334793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Dimensionless</a:t>
            </a:r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Magnitudes these vectors are exactly 1</a:t>
            </a:r>
          </a:p>
          <a:p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i, j, k </a:t>
            </a:r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85838" y="3933825"/>
          <a:ext cx="922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8" name="Equation" r:id="rId3" imgW="419100" imgH="279400" progId="Equation.DSMT4">
                  <p:embed/>
                </p:oleObj>
              </mc:Choice>
              <mc:Fallback>
                <p:oleObj name="Equation" r:id="rId3" imgW="41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933825"/>
                        <a:ext cx="9223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54413" y="4876800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9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4876800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974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0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974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19633"/>
              </p:ext>
            </p:extLst>
          </p:nvPr>
        </p:nvGraphicFramePr>
        <p:xfrm>
          <a:off x="5559425" y="4878388"/>
          <a:ext cx="19256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1" name="Equation" r:id="rId9" imgW="825500" imgH="355600" progId="Equation.DSMT4">
                  <p:embed/>
                </p:oleObj>
              </mc:Choice>
              <mc:Fallback>
                <p:oleObj name="Equation" r:id="rId9" imgW="825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878388"/>
                        <a:ext cx="19256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67600" y="48672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2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672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14800" y="50117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3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117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04925"/>
              </p:ext>
            </p:extLst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4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00164"/>
              </p:ext>
            </p:extLst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5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77288"/>
              </p:ext>
            </p:extLst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6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69954"/>
              </p:ext>
            </p:extLst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7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5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9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9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85F4D-0AC2-B34D-904D-D4346D335D79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9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685800" y="1247775"/>
          <a:ext cx="447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299" name="Equation" r:id="rId3" imgW="279400" imgH="241300" progId="Equation.DSMT4">
                  <p:embed/>
                </p:oleObj>
              </mc:Choice>
              <mc:Fallback>
                <p:oleObj name="Equation" r:id="rId3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47775"/>
                        <a:ext cx="447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0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/>
        </p:nvGraphicFramePr>
        <p:xfrm>
          <a:off x="1001713" y="2174875"/>
          <a:ext cx="5984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1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74875"/>
                        <a:ext cx="5984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2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3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/>
        </p:nvGraphicFramePr>
        <p:xfrm>
          <a:off x="1905000" y="1190625"/>
          <a:ext cx="3276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4" name="Equation" r:id="rId13" imgW="1714500" imgH="368300" progId="Equation.DSMT4">
                  <p:embed/>
                </p:oleObj>
              </mc:Choice>
              <mc:Fallback>
                <p:oleObj name="Equation" r:id="rId13" imgW="1714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90625"/>
                        <a:ext cx="3276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/>
        </p:nvGraphicFramePr>
        <p:xfrm>
          <a:off x="1676400" y="1601788"/>
          <a:ext cx="15001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5" name="Equation" r:id="rId15" imgW="876300" imgH="317500" progId="Equation.DSMT4">
                  <p:embed/>
                </p:oleObj>
              </mc:Choice>
              <mc:Fallback>
                <p:oleObj name="Equation" r:id="rId15" imgW="876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1788"/>
                        <a:ext cx="15001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57800" y="2324100"/>
          <a:ext cx="1371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6" name="Equation" r:id="rId17" imgW="673100" imgH="482600" progId="Equation.DSMT4">
                  <p:embed/>
                </p:oleObj>
              </mc:Choice>
              <mc:Fallback>
                <p:oleObj name="Equation" r:id="rId17" imgW="67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24100"/>
                        <a:ext cx="13716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57438"/>
          <a:ext cx="1828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7" name="Equation" r:id="rId19" imgW="1104900" imgH="419100" progId="Equation.DSMT4">
                  <p:embed/>
                </p:oleObj>
              </mc:Choice>
              <mc:Fallback>
                <p:oleObj name="Equation" r:id="rId19" imgW="1104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57438"/>
                        <a:ext cx="1828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/>
        </p:nvGraphicFramePr>
        <p:xfrm>
          <a:off x="850900" y="4911725"/>
          <a:ext cx="2057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8" name="Equation" r:id="rId21" imgW="1054100" imgH="317500" progId="Equation.DSMT4">
                  <p:embed/>
                </p:oleObj>
              </mc:Choice>
              <mc:Fallback>
                <p:oleObj name="Equation" r:id="rId21" imgW="10541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911725"/>
                        <a:ext cx="2057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57318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9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85875" y="4316413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0" name="Equation" r:id="rId25" imgW="901700" imgH="254000" progId="Equation.DSMT4">
                  <p:embed/>
                </p:oleObj>
              </mc:Choice>
              <mc:Fallback>
                <p:oleObj name="Equation" r:id="rId25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316413"/>
                        <a:ext cx="1390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/>
        </p:nvGraphicFramePr>
        <p:xfrm>
          <a:off x="2703513" y="4344988"/>
          <a:ext cx="51101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1" name="Equation" r:id="rId27" imgW="3187700" imgH="368300" progId="Equation.DSMT4">
                  <p:embed/>
                </p:oleObj>
              </mc:Choice>
              <mc:Fallback>
                <p:oleObj name="Equation" r:id="rId27" imgW="3187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344988"/>
                        <a:ext cx="51101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/>
        </p:nvGraphicFramePr>
        <p:xfrm>
          <a:off x="3259138" y="5449888"/>
          <a:ext cx="2813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2" name="Equation" r:id="rId29" imgW="1562100" imgH="368300" progId="Equation.DSMT4">
                  <p:embed/>
                </p:oleObj>
              </mc:Choice>
              <mc:Fallback>
                <p:oleObj name="Equation" r:id="rId29" imgW="156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449888"/>
                        <a:ext cx="2813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3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/>
        </p:nvGraphicFramePr>
        <p:xfrm>
          <a:off x="1609725" y="2174875"/>
          <a:ext cx="2200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4" name="Equation" r:id="rId33" imgW="1117600" imgH="368300" progId="Equation.DSMT4">
                  <p:embed/>
                </p:oleObj>
              </mc:Choice>
              <mc:Fallback>
                <p:oleObj name="Equation" r:id="rId33" imgW="1117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174875"/>
                        <a:ext cx="22002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74775" y="2795588"/>
          <a:ext cx="3121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5" name="Equation" r:id="rId35" imgW="1752600" imgH="266700" progId="Equation.DSMT4">
                  <p:embed/>
                </p:oleObj>
              </mc:Choice>
              <mc:Fallback>
                <p:oleObj name="Equation" r:id="rId35" imgW="175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795588"/>
                        <a:ext cx="3121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/>
        </p:nvGraphicFramePr>
        <p:xfrm>
          <a:off x="3200400" y="1600200"/>
          <a:ext cx="160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6" name="Equation" r:id="rId37" imgW="876300" imgH="317500" progId="Equation.DSMT4">
                  <p:embed/>
                </p:oleObj>
              </mc:Choice>
              <mc:Fallback>
                <p:oleObj name="Equation" r:id="rId37" imgW="876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160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/>
        </p:nvGraphicFramePr>
        <p:xfrm>
          <a:off x="4876800" y="1574800"/>
          <a:ext cx="7921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7" name="Equation" r:id="rId39" imgW="419100" imgH="254000" progId="Equation.DSMT4">
                  <p:embed/>
                </p:oleObj>
              </mc:Choice>
              <mc:Fallback>
                <p:oleObj name="Equation" r:id="rId39" imgW="41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7921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/>
        </p:nvGraphicFramePr>
        <p:xfrm>
          <a:off x="5802313" y="1562100"/>
          <a:ext cx="11953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8" name="Equation" r:id="rId41" imgW="635000" imgH="317500" progId="Equation.DSMT4">
                  <p:embed/>
                </p:oleObj>
              </mc:Choice>
              <mc:Fallback>
                <p:oleObj name="Equation" r:id="rId41" imgW="6350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62100"/>
                        <a:ext cx="11953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1082675" y="1252538"/>
          <a:ext cx="833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9" name="Equation" r:id="rId43" imgW="520700" imgH="241300" progId="Equation.DSMT4">
                  <p:embed/>
                </p:oleObj>
              </mc:Choice>
              <mc:Fallback>
                <p:oleObj name="Equation" r:id="rId43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252538"/>
                        <a:ext cx="833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/>
        </p:nvGraphicFramePr>
        <p:xfrm>
          <a:off x="2805113" y="4911725"/>
          <a:ext cx="20843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0" name="Equation" r:id="rId45" imgW="1066800" imgH="317500" progId="Equation.DSMT4">
                  <p:embed/>
                </p:oleObj>
              </mc:Choice>
              <mc:Fallback>
                <p:oleObj name="Equation" r:id="rId45" imgW="10668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4911725"/>
                        <a:ext cx="20843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/>
        </p:nvGraphicFramePr>
        <p:xfrm>
          <a:off x="4911725" y="4911725"/>
          <a:ext cx="1612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1" name="Equation" r:id="rId47" imgW="825500" imgH="317500" progId="Equation.DSMT4">
                  <p:embed/>
                </p:oleObj>
              </mc:Choice>
              <mc:Fallback>
                <p:oleObj name="Equation" r:id="rId47" imgW="82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4911725"/>
                        <a:ext cx="16129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/>
        </p:nvGraphicFramePr>
        <p:xfrm>
          <a:off x="7158038" y="4918075"/>
          <a:ext cx="614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2" name="Equation" r:id="rId49" imgW="355600" imgH="279400" progId="Equation.DSMT4">
                  <p:embed/>
                </p:oleObj>
              </mc:Choice>
              <mc:Fallback>
                <p:oleObj name="Equation" r:id="rId49" imgW="35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18075"/>
                        <a:ext cx="614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/>
        </p:nvGraphicFramePr>
        <p:xfrm>
          <a:off x="7729538" y="4918075"/>
          <a:ext cx="1185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3" name="Equation" r:id="rId51" imgW="685800" imgH="279400" progId="Equation.DSMT4">
                  <p:embed/>
                </p:oleObj>
              </mc:Choice>
              <mc:Fallback>
                <p:oleObj name="Equation" r:id="rId51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18075"/>
                        <a:ext cx="1185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36260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62400" y="5053013"/>
            <a:ext cx="4419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962400" y="3935413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962400" y="2906713"/>
            <a:ext cx="28956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Displacement, Velocity, and Acceleration in 2-dim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Displacement:</a:t>
            </a:r>
          </a:p>
        </p:txBody>
      </p:sp>
      <p:graphicFrame>
        <p:nvGraphicFramePr>
          <p:cNvPr id="706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67563"/>
              </p:ext>
            </p:extLst>
          </p:nvPr>
        </p:nvGraphicFramePr>
        <p:xfrm>
          <a:off x="4027488" y="1111250"/>
          <a:ext cx="787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4" name="Equation" r:id="rId3" imgW="342900" imgH="228600" progId="Equation.DSMT4">
                  <p:embed/>
                </p:oleObj>
              </mc:Choice>
              <mc:Fallback>
                <p:oleObj name="Equation" r:id="rId3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111250"/>
                        <a:ext cx="787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70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93837"/>
              </p:ext>
            </p:extLst>
          </p:nvPr>
        </p:nvGraphicFramePr>
        <p:xfrm>
          <a:off x="4065588" y="2039938"/>
          <a:ext cx="6588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5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39938"/>
                        <a:ext cx="6588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Velocity:</a:t>
            </a:r>
          </a:p>
        </p:txBody>
      </p:sp>
      <p:graphicFrame>
        <p:nvGraphicFramePr>
          <p:cNvPr id="706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32815"/>
              </p:ext>
            </p:extLst>
          </p:nvPr>
        </p:nvGraphicFramePr>
        <p:xfrm>
          <a:off x="4038600" y="3068638"/>
          <a:ext cx="6683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6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68638"/>
                        <a:ext cx="6683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Acceleration</a:t>
            </a:r>
          </a:p>
        </p:txBody>
      </p:sp>
      <p:graphicFrame>
        <p:nvGraphicFramePr>
          <p:cNvPr id="706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834066"/>
              </p:ext>
            </p:extLst>
          </p:nvPr>
        </p:nvGraphicFramePr>
        <p:xfrm>
          <a:off x="4022725" y="4151313"/>
          <a:ext cx="6842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7" name="Equation" r:id="rId8" imgW="254000" imgH="228600" progId="Equation.DSMT4">
                  <p:embed/>
                </p:oleObj>
              </mc:Choice>
              <mc:Fallback>
                <p:oleObj name="Equation" r:id="rId8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51313"/>
                        <a:ext cx="6842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Acceleration:</a:t>
            </a:r>
          </a:p>
        </p:txBody>
      </p:sp>
      <p:graphicFrame>
        <p:nvGraphicFramePr>
          <p:cNvPr id="706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15005"/>
              </p:ext>
            </p:extLst>
          </p:nvPr>
        </p:nvGraphicFramePr>
        <p:xfrm>
          <a:off x="4025900" y="5310188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8" name="Equation" r:id="rId10" imgW="254000" imgH="228600" progId="Equation.DSMT4">
                  <p:embed/>
                </p:oleObj>
              </mc:Choice>
              <mc:Fallback>
                <p:oleObj name="Equation" r:id="rId10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10188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How is each of these quantities defined in 1-D?</a:t>
            </a:r>
          </a:p>
        </p:txBody>
      </p:sp>
      <p:graphicFrame>
        <p:nvGraphicFramePr>
          <p:cNvPr id="706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6610"/>
              </p:ext>
            </p:extLst>
          </p:nvPr>
        </p:nvGraphicFramePr>
        <p:xfrm>
          <a:off x="4711700" y="1112838"/>
          <a:ext cx="10175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9" name="Equation" r:id="rId11" imgW="444500" imgH="266700" progId="Equation.DSMT4">
                  <p:embed/>
                </p:oleObj>
              </mc:Choice>
              <mc:Fallback>
                <p:oleObj name="Equation" r:id="rId11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12838"/>
                        <a:ext cx="10175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10240"/>
              </p:ext>
            </p:extLst>
          </p:nvPr>
        </p:nvGraphicFramePr>
        <p:xfrm>
          <a:off x="4632325" y="1806575"/>
          <a:ext cx="10048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0" name="Equation" r:id="rId13" imgW="368300" imgH="457200" progId="Equation.DSMT4">
                  <p:embed/>
                </p:oleObj>
              </mc:Choice>
              <mc:Fallback>
                <p:oleObj name="Equation" r:id="rId13" imgW="36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806575"/>
                        <a:ext cx="10048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45792"/>
              </p:ext>
            </p:extLst>
          </p:nvPr>
        </p:nvGraphicFramePr>
        <p:xfrm>
          <a:off x="5562600" y="1776413"/>
          <a:ext cx="12827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1" name="Equation" r:id="rId15" imgW="469900" imgH="520700" progId="Equation.DSMT4">
                  <p:embed/>
                </p:oleObj>
              </mc:Choice>
              <mc:Fallback>
                <p:oleObj name="Equation" r:id="rId15" imgW="469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76413"/>
                        <a:ext cx="12827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463309"/>
              </p:ext>
            </p:extLst>
          </p:nvPr>
        </p:nvGraphicFramePr>
        <p:xfrm>
          <a:off x="4648200" y="2882900"/>
          <a:ext cx="16541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2" name="Equation" r:id="rId17" imgW="596900" imgH="457200" progId="Equation.DSMT4">
                  <p:embed/>
                </p:oleObj>
              </mc:Choice>
              <mc:Fallback>
                <p:oleObj name="Equation" r:id="rId17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82900"/>
                        <a:ext cx="16541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9260"/>
              </p:ext>
            </p:extLst>
          </p:nvPr>
        </p:nvGraphicFramePr>
        <p:xfrm>
          <a:off x="6248400" y="2882900"/>
          <a:ext cx="6683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3" name="Equation" r:id="rId19" imgW="241300" imgH="457200" progId="Equation.DSMT4">
                  <p:embed/>
                </p:oleObj>
              </mc:Choice>
              <mc:Fallback>
                <p:oleObj name="Equation" r:id="rId19" imgW="241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82900"/>
                        <a:ext cx="66833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33680"/>
              </p:ext>
            </p:extLst>
          </p:nvPr>
        </p:nvGraphicFramePr>
        <p:xfrm>
          <a:off x="4632325" y="3921125"/>
          <a:ext cx="9921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4" name="Equation" r:id="rId21" imgW="368300" imgH="457200" progId="Equation.DSMT4">
                  <p:embed/>
                </p:oleObj>
              </mc:Choice>
              <mc:Fallback>
                <p:oleObj name="Equation" r:id="rId21" imgW="36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21125"/>
                        <a:ext cx="9921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815355"/>
              </p:ext>
            </p:extLst>
          </p:nvPr>
        </p:nvGraphicFramePr>
        <p:xfrm>
          <a:off x="5575300" y="3898900"/>
          <a:ext cx="13001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5" name="Equation" r:id="rId23" imgW="482600" imgH="520700" progId="Equation.DSMT4">
                  <p:embed/>
                </p:oleObj>
              </mc:Choice>
              <mc:Fallback>
                <p:oleObj name="Equation" r:id="rId23" imgW="482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898900"/>
                        <a:ext cx="13001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17578"/>
              </p:ext>
            </p:extLst>
          </p:nvPr>
        </p:nvGraphicFramePr>
        <p:xfrm>
          <a:off x="4572000" y="5103813"/>
          <a:ext cx="11858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6" name="Equation" r:id="rId25" imgW="596900" imgH="457200" progId="Equation.DSMT4">
                  <p:embed/>
                </p:oleObj>
              </mc:Choice>
              <mc:Fallback>
                <p:oleObj name="Equation" r:id="rId25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3813"/>
                        <a:ext cx="11858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36318"/>
              </p:ext>
            </p:extLst>
          </p:nvPr>
        </p:nvGraphicFramePr>
        <p:xfrm>
          <a:off x="5743575" y="5103813"/>
          <a:ext cx="7064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7" name="Equation" r:id="rId27" imgW="355600" imgH="457200" progId="Equation.DSMT4">
                  <p:embed/>
                </p:oleObj>
              </mc:Choice>
              <mc:Fallback>
                <p:oleObj name="Equation" r:id="rId27" imgW="35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103813"/>
                        <a:ext cx="7064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42052"/>
              </p:ext>
            </p:extLst>
          </p:nvPr>
        </p:nvGraphicFramePr>
        <p:xfrm>
          <a:off x="6450013" y="5005388"/>
          <a:ext cx="13636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8" name="Equation" r:id="rId29" imgW="685800" imgH="558800" progId="Equation.DSMT4">
                  <p:embed/>
                </p:oleObj>
              </mc:Choice>
              <mc:Fallback>
                <p:oleObj name="Equation" r:id="rId29" imgW="6858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005388"/>
                        <a:ext cx="13636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2578"/>
              </p:ext>
            </p:extLst>
          </p:nvPr>
        </p:nvGraphicFramePr>
        <p:xfrm>
          <a:off x="7726363" y="5046663"/>
          <a:ext cx="5794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9" name="Equation" r:id="rId31" imgW="292100" imgH="457200" progId="Equation.DSMT4">
                  <p:embed/>
                </p:oleObj>
              </mc:Choice>
              <mc:Fallback>
                <p:oleObj name="Equation" r:id="rId31" imgW="292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5046663"/>
                        <a:ext cx="5794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3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3584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15036-8B99-9642-941F-AB9C74E83408}" type="slidenum">
              <a:rPr lang="en-US" smtClean="0">
                <a:latin typeface="Arial Narrow" pitchFamily="-84" charset="0"/>
              </a:rPr>
              <a:pPr/>
              <a:t>14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animBg="1"/>
      <p:bldP spid="70660" grpId="0" animBg="1"/>
      <p:bldP spid="70661" grpId="0" animBg="1"/>
      <p:bldP spid="70662" grpId="0" animBg="1"/>
      <p:bldP spid="70664" grpId="0" build="p" autoUpdateAnimBg="0"/>
      <p:bldP spid="70666" grpId="0" build="p" autoUpdateAnimBg="0"/>
      <p:bldP spid="70668" grpId="0" build="p" autoUpdateAnimBg="0"/>
      <p:bldP spid="70670" grpId="0" build="p" autoUpdateAnimBg="0"/>
      <p:bldP spid="70672" grpId="0" build="p" autoUpdateAnimBg="0"/>
      <p:bldP spid="706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19" name="Equation" r:id="rId4" imgW="1003300" imgH="203200" progId="Equation.DSMT4">
                  <p:embed/>
                </p:oleObj>
              </mc:Choice>
              <mc:Fallback>
                <p:oleObj name="Equation" r:id="rId4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20" name="Equation" r:id="rId7" imgW="381000" imgH="177800" progId="Equation.DSMT4">
                  <p:embed/>
                </p:oleObj>
              </mc:Choice>
              <mc:Fallback>
                <p:oleObj name="Equation" r:id="rId7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21" name="Equation" r:id="rId9" imgW="368300" imgH="241300" progId="Equation.DSMT4">
                  <p:embed/>
                </p:oleObj>
              </mc:Choice>
              <mc:Fallback>
                <p:oleObj name="Equation" r:id="rId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8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1D804-5EB1-8C48-827F-61EC1BDA3758}" type="slidenum">
              <a:rPr lang="en-US" smtClean="0">
                <a:latin typeface="Arial Narrow" pitchFamily="-84" charset="0"/>
              </a:rPr>
              <a:pPr/>
              <a:t>15</a:t>
            </a:fld>
            <a:endParaRPr lang="en-US" smtClean="0">
              <a:latin typeface="Arial Narrow" pitchFamily="-84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32593"/>
              </p:ext>
            </p:extLst>
          </p:nvPr>
        </p:nvGraphicFramePr>
        <p:xfrm>
          <a:off x="457200" y="1625600"/>
          <a:ext cx="4646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22" name="Equation" r:id="rId11" imgW="1651000" imgH="241300" progId="Equation.DSMT4">
                  <p:embed/>
                </p:oleObj>
              </mc:Choice>
              <mc:Fallback>
                <p:oleObj name="Equation" r:id="rId11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5600"/>
                        <a:ext cx="46466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366914"/>
              </p:ext>
            </p:extLst>
          </p:nvPr>
        </p:nvGraphicFramePr>
        <p:xfrm>
          <a:off x="450850" y="2892425"/>
          <a:ext cx="4502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23" name="Equation" r:id="rId13" imgW="1536700" imgH="215900" progId="Equation.DSMT4">
                  <p:embed/>
                </p:oleObj>
              </mc:Choice>
              <mc:Fallback>
                <p:oleObj name="Equation" r:id="rId13" imgW="153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92425"/>
                        <a:ext cx="45021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35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3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is the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displacement divided by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pitchFamily="-84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4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5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6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7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Velocity</a:t>
            </a:r>
          </a:p>
        </p:txBody>
      </p:sp>
      <p:sp>
        <p:nvSpPr>
          <p:cNvPr id="26635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3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8C744-0F81-0045-BE33-23593039C260}" type="slidenum">
              <a:rPr lang="en-US" smtClean="0">
                <a:latin typeface="Arial Narrow" pitchFamily="-84" charset="0"/>
              </a:rPr>
              <a:pPr/>
              <a:t>16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225425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</a:t>
            </a:r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instantaneous velocity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3262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0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1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962400"/>
            <a:ext cx="1889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8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290D5-4A84-5041-838B-7A9C2A371B93}" type="slidenum">
              <a:rPr lang="en-US" smtClean="0">
                <a:latin typeface="Arial Narrow" pitchFamily="-84" charset="0"/>
              </a:rPr>
              <a:pPr/>
              <a:t>17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2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4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5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6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7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8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9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0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1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F1707-C228-1840-95B5-569C4602A54F}" type="slidenum">
              <a:rPr lang="en-US" smtClean="0">
                <a:latin typeface="Arial Narrow" pitchFamily="-84" charset="0"/>
              </a:rPr>
              <a:pPr/>
              <a:t>18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4" grpId="0" animBg="1"/>
      <p:bldP spid="3143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24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25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26" name="Equation" r:id="rId8" imgW="1117600" imgH="469900" progId="Equation.DSMT4">
                  <p:embed/>
                </p:oleObj>
              </mc:Choice>
              <mc:Fallback>
                <p:oleObj name="Equation" r:id="rId8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27" name="Equation" r:id="rId10" imgW="1066800" imgH="533400" progId="Equation.DSMT4">
                  <p:embed/>
                </p:oleObj>
              </mc:Choice>
              <mc:Fallback>
                <p:oleObj name="Equation" r:id="rId10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165850" y="3481388"/>
          <a:ext cx="24701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28" name="Equation" r:id="rId12" imgW="1066800" imgH="469900" progId="Equation.DSMT4">
                  <p:embed/>
                </p:oleObj>
              </mc:Choice>
              <mc:Fallback>
                <p:oleObj name="Equation" r:id="rId12" imgW="1066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481388"/>
                        <a:ext cx="247015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303588" y="3530600"/>
          <a:ext cx="25558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29" name="Equation" r:id="rId14" imgW="1104900" imgH="419100" progId="Equation.DSMT4">
                  <p:embed/>
                </p:oleObj>
              </mc:Choice>
              <mc:Fallback>
                <p:oleObj name="Equation" r:id="rId14" imgW="1104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530600"/>
                        <a:ext cx="25558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30" name="Equation" r:id="rId16" imgW="1092200" imgH="533400" progId="Equation.DSMT4">
                  <p:embed/>
                </p:oleObj>
              </mc:Choice>
              <mc:Fallback>
                <p:oleObj name="Equation" r:id="rId16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31" name="Equation" r:id="rId18" imgW="1231900" imgH="469900" progId="Equation.DSMT4">
                  <p:embed/>
                </p:oleObj>
              </mc:Choice>
              <mc:Fallback>
                <p:oleObj name="Equation" r:id="rId18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489700" y="5181600"/>
          <a:ext cx="1916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32" name="Equation" r:id="rId20" imgW="1079500" imgH="469900" progId="Equation.DSMT4">
                  <p:embed/>
                </p:oleObj>
              </mc:Choice>
              <mc:Fallback>
                <p:oleObj name="Equation" r:id="rId20" imgW="107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5181600"/>
                        <a:ext cx="19161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490913" y="5173663"/>
          <a:ext cx="21812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33" name="Equation" r:id="rId22" imgW="1231900" imgH="431800" progId="Equation.DSMT4">
                  <p:embed/>
                </p:oleObj>
              </mc:Choice>
              <mc:Fallback>
                <p:oleObj name="Equation" r:id="rId22" imgW="1231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173663"/>
                        <a:ext cx="21812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019800"/>
            <a:ext cx="5715000" cy="465138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pitchFamily="-84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34" name="Equation" r:id="rId24" imgW="444500" imgH="266700" progId="Equation.DSMT4">
                  <p:embed/>
                </p:oleObj>
              </mc:Choice>
              <mc:Fallback>
                <p:oleObj name="Equation" r:id="rId24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/>
        </p:nvGraphicFramePr>
        <p:xfrm>
          <a:off x="7164388" y="1851025"/>
          <a:ext cx="1393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35" name="Equation" r:id="rId26" imgW="444500" imgH="279400" progId="Equation.DSMT4">
                  <p:embed/>
                </p:oleObj>
              </mc:Choice>
              <mc:Fallback>
                <p:oleObj name="Equation" r:id="rId26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851025"/>
                        <a:ext cx="13938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5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816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36BD3-9753-E647-A681-0E8B978093B6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5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Quiz #2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Beginning of the class this Thursday, Sept. 11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Covers CH1.1 through what we learn today (CH4 – 4) plus math refresher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Mixture of multiple choice and free response problems</a:t>
            </a:r>
          </a:p>
          <a:p>
            <a:pPr lvl="1" eaLnBrk="1" hangingPunct="1"/>
            <a:r>
              <a:rPr lang="en-US" sz="2400" dirty="0" smtClean="0"/>
              <a:t>Bring </a:t>
            </a:r>
            <a:r>
              <a:rPr lang="en-US" sz="2400" dirty="0"/>
              <a:t>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/>
            <a:r>
              <a:rPr lang="en-US" sz="2000" dirty="0" smtClean="0"/>
              <a:t>Your </a:t>
            </a:r>
            <a:r>
              <a:rPr lang="en-US" sz="2000" dirty="0"/>
              <a:t>phones or portable computers are NOT allowed as a replacement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endParaRPr lang="en-US" sz="2400" dirty="0" smtClean="0">
              <a:sym typeface="Wingdings"/>
            </a:endParaRPr>
          </a:p>
          <a:p>
            <a:pPr lvl="2" eaLnBrk="1" hangingPunct="1"/>
            <a:r>
              <a:rPr lang="en-US" sz="2000" dirty="0" smtClean="0">
                <a:sym typeface="Wingdings"/>
              </a:rPr>
              <a:t>None </a:t>
            </a:r>
            <a:r>
              <a:rPr lang="en-US" sz="2000" dirty="0">
                <a:sym typeface="Wingdings"/>
              </a:rPr>
              <a:t>of the </a:t>
            </a:r>
            <a:r>
              <a:rPr lang="en-US" sz="2000" dirty="0" smtClean="0">
                <a:sym typeface="Wingdings"/>
              </a:rPr>
              <a:t>parts </a:t>
            </a:r>
            <a:r>
              <a:rPr lang="en-US" sz="2000" dirty="0">
                <a:sym typeface="Wingdings"/>
              </a:rPr>
              <a:t>of the solutions of any </a:t>
            </a:r>
            <a:r>
              <a:rPr lang="en-US" sz="2000" dirty="0" smtClean="0">
                <a:sym typeface="Wingdings"/>
              </a:rPr>
              <a:t>problems</a:t>
            </a:r>
          </a:p>
          <a:p>
            <a:pPr lvl="2" eaLnBrk="1" hangingPunct="1"/>
            <a:r>
              <a:rPr lang="en-US" sz="2000" dirty="0">
                <a:sym typeface="Wingdings"/>
              </a:rPr>
              <a:t>N</a:t>
            </a:r>
            <a:r>
              <a:rPr lang="en-US" sz="2000" dirty="0" smtClean="0">
                <a:sym typeface="Wingdings"/>
              </a:rPr>
              <a:t>o </a:t>
            </a:r>
            <a:r>
              <a:rPr lang="en-US" sz="2000" dirty="0">
                <a:sym typeface="Wingdings"/>
              </a:rPr>
              <a:t>derived formulae, derivations of equations or word definitions</a:t>
            </a:r>
            <a:r>
              <a:rPr lang="en-US" sz="2000" dirty="0" smtClean="0">
                <a:sym typeface="Wingdings"/>
              </a:rPr>
              <a:t>!</a:t>
            </a:r>
          </a:p>
          <a:p>
            <a:pPr lvl="2" eaLnBrk="1" hangingPunct="1"/>
            <a:r>
              <a:rPr lang="en-US" sz="2000" dirty="0" smtClean="0"/>
              <a:t>No </a:t>
            </a:r>
            <a:r>
              <a:rPr lang="en-US" sz="2000" dirty="0"/>
              <a:t>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Colloquium at 4pm tomorrow, Wednesday, in SH101, UTA faculty expo II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pitchFamily="-84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7C9E2-65AB-634D-A9C1-C08DCBB10A05}" type="slidenum">
              <a:rPr lang="en-US" smtClean="0">
                <a:latin typeface="Arial Narrow" pitchFamily="-84" charset="0"/>
              </a:rPr>
              <a:pPr/>
              <a:t>20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7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0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1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2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3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A93B3-14F9-2F4E-923A-38AECFA3A1B5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4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5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6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7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D2B57-457F-074D-880E-E83BFDE5E445}" type="slidenum">
              <a:rPr lang="en-US" smtClean="0">
                <a:latin typeface="Arial Narrow" pitchFamily="-84" charset="0"/>
              </a:rPr>
              <a:pPr/>
              <a:t>22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pitchFamily="-84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4AD29-013C-0E44-8EF5-B76E9D3F5C2F}" type="slidenum">
              <a:rPr lang="en-US" smtClean="0">
                <a:latin typeface="Arial Narrow" pitchFamily="-84" charset="0"/>
              </a:rPr>
              <a:pPr/>
              <a:t>23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8" name="Equation" r:id="rId4" imgW="1003300" imgH="279400" progId="Equation.DSMT4">
                  <p:embed/>
                </p:oleObj>
              </mc:Choice>
              <mc:Fallback>
                <p:oleObj name="Equation" r:id="rId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674938"/>
                        <a:ext cx="3568700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9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0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1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2" name="Equation" r:id="rId12" imgW="1016000" imgH="304800" progId="Equation.DSMT4">
                  <p:embed/>
                </p:oleObj>
              </mc:Choice>
              <mc:Fallback>
                <p:oleObj name="Equation" r:id="rId1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605088"/>
                        <a:ext cx="3613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3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4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5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y-component</a:t>
            </a:r>
          </a:p>
        </p:txBody>
      </p:sp>
      <p:sp>
        <p:nvSpPr>
          <p:cNvPr id="4302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302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EA32-A81F-2140-AD5E-EF2F5D8AEC1F}" type="slidenum">
              <a:rPr lang="en-US" smtClean="0">
                <a:latin typeface="Arial Narrow" pitchFamily="-84" charset="0"/>
              </a:rPr>
              <a:pPr/>
              <a:t>24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5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Ex. A Moving Spacecraft</a:t>
            </a:r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9D032-594F-C04A-942C-C4EB4A328489}" type="slidenum">
              <a:rPr lang="en-US" smtClean="0">
                <a:latin typeface="Arial Narrow" pitchFamily="-84" charset="0"/>
              </a:rPr>
              <a:pPr/>
              <a:t>25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Visualize the problem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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 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y separately.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When the motion is divided into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segments in time,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remember that the final velocity of one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time segment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Keep in mind that there may be two possible answers to a kinematics problem.</a:t>
            </a: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F3475-5D98-774B-A252-252935D83A5B}" type="slidenum">
              <a:rPr lang="en-US" smtClean="0">
                <a:latin typeface="Arial Narrow" pitchFamily="-84" charset="0"/>
              </a:rPr>
              <a:pPr/>
              <a:t>26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In the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 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direction, the spacecraft in a zero gravity zone has an initial velocity component of +22 m/s and an acceleration of +24 m/s</a:t>
            </a:r>
            <a:r>
              <a:rPr lang="en-US" baseline="3000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.  In the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. Find (a)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and v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 (b)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and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v</a:t>
            </a:r>
            <a:r>
              <a:rPr lang="en-US" i="1" baseline="-2500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48179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818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AB79-8042-874E-B205-8114832C1851}" type="slidenum">
              <a:rPr lang="en-US" smtClean="0">
                <a:latin typeface="Arial Narrow" pitchFamily="-84" charset="0"/>
              </a:rPr>
              <a:pPr/>
              <a:t>27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3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53" grpId="0"/>
      <p:bldP spid="354354" grpId="0"/>
      <p:bldP spid="354355" grpId="0"/>
      <p:bldP spid="354356" grpId="0"/>
      <p:bldP spid="354357" grpId="0"/>
      <p:bldP spid="3543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0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1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/>
        </p:nvGraphicFramePr>
        <p:xfrm>
          <a:off x="1174750" y="2527300"/>
          <a:ext cx="2101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2" name="Equation" r:id="rId8" imgW="711200" imgH="266700" progId="Equation.DSMT4">
                  <p:embed/>
                </p:oleObj>
              </mc:Choice>
              <mc:Fallback>
                <p:oleObj name="Equation" r:id="rId8" imgW="711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527300"/>
                        <a:ext cx="2101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3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/>
        </p:nvGraphicFramePr>
        <p:xfrm>
          <a:off x="1270000" y="4476750"/>
          <a:ext cx="1587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4" name="Equation" r:id="rId12" imgW="546100" imgH="241300" progId="Equation.DSMT4">
                  <p:embed/>
                </p:oleObj>
              </mc:Choice>
              <mc:Fallback>
                <p:oleObj name="Equation" r:id="rId12" imgW="54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76750"/>
                        <a:ext cx="15875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5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First, the motion in x-direciton…</a:t>
            </a:r>
          </a:p>
        </p:txBody>
      </p:sp>
      <p:sp>
        <p:nvSpPr>
          <p:cNvPr id="50206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020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A06AC-1306-6A4B-A735-783563EE4DE2}" type="slidenum">
              <a:rPr lang="en-US" smtClean="0">
                <a:latin typeface="Arial Narrow" pitchFamily="-84" charset="0"/>
              </a:rPr>
              <a:pPr/>
              <a:t>28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2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4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5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6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7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8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9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0EDF-5E15-7343-BF25-3C47BF271DA1}" type="slidenum">
              <a:rPr lang="en-US" smtClean="0">
                <a:latin typeface="Arial Narrow" pitchFamily="-84" charset="0"/>
              </a:rPr>
              <a:pPr/>
              <a:t>29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9 at 9.2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2913063" y="1246188"/>
          <a:ext cx="6096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8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1246188"/>
                        <a:ext cx="6096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9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0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1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2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3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4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5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6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7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58478"/>
              </p:ext>
            </p:extLst>
          </p:nvPr>
        </p:nvGraphicFramePr>
        <p:xfrm>
          <a:off x="3106738" y="5586413"/>
          <a:ext cx="735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8" name="Equation" r:id="rId24" imgW="254000" imgH="177800" progId="Equation.DSMT4">
                  <p:embed/>
                </p:oleObj>
              </mc:Choice>
              <mc:Fallback>
                <p:oleObj name="Equation" r:id="rId2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86413"/>
                        <a:ext cx="7350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9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70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71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4296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3D98A-EA75-9044-9EB7-9BC77DEE1D37}" type="slidenum">
              <a:rPr lang="en-US" smtClean="0">
                <a:latin typeface="Arial Narrow" pitchFamily="-84" charset="0"/>
              </a:rPr>
              <a:pPr/>
              <a:t>30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1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  <p:bldP spid="360465" grpId="0"/>
      <p:bldP spid="3604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If we visualize the motion…</a:t>
            </a: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63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2CFCA-3743-8846-A23C-B13DC26A3595}" type="slidenum">
              <a:rPr lang="en-US" smtClean="0">
                <a:latin typeface="Arial Narrow" pitchFamily="-84" charset="0"/>
              </a:rPr>
              <a:pPr/>
              <a:t>31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4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8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vectors in x-y plane: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70056"/>
              </p:ext>
            </p:extLst>
          </p:nvPr>
        </p:nvGraphicFramePr>
        <p:xfrm>
          <a:off x="1828800" y="1508125"/>
          <a:ext cx="630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0" name="Equation" r:id="rId3" imgW="254000" imgH="241300" progId="Equation.DSMT4">
                  <p:embed/>
                </p:oleObj>
              </mc:Choice>
              <mc:Fallback>
                <p:oleObj name="Equation" r:id="rId3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08125"/>
                        <a:ext cx="6302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33561"/>
              </p:ext>
            </p:extLst>
          </p:nvPr>
        </p:nvGraphicFramePr>
        <p:xfrm>
          <a:off x="4343400" y="1474788"/>
          <a:ext cx="7016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1" name="Equation" r:id="rId5" imgW="292100" imgH="266700" progId="Equation.DSMT4">
                  <p:embed/>
                </p:oleObj>
              </mc:Choice>
              <mc:Fallback>
                <p:oleObj name="Equation" r:id="rId5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74788"/>
                        <a:ext cx="7016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2133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Velocity vectors in x-y plane:</a:t>
            </a:r>
          </a:p>
        </p:txBody>
      </p:sp>
      <p:graphicFrame>
        <p:nvGraphicFramePr>
          <p:cNvPr id="727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52834"/>
              </p:ext>
            </p:extLst>
          </p:nvPr>
        </p:nvGraphicFramePr>
        <p:xfrm>
          <a:off x="1828800" y="2770188"/>
          <a:ext cx="64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2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70188"/>
                        <a:ext cx="647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63569"/>
              </p:ext>
            </p:extLst>
          </p:nvPr>
        </p:nvGraphicFramePr>
        <p:xfrm>
          <a:off x="4405313" y="2743200"/>
          <a:ext cx="736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3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743200"/>
                        <a:ext cx="7366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6"/>
          <p:cNvGraphicFramePr>
            <a:graphicFrameLocks noChangeAspect="1"/>
          </p:cNvGraphicFramePr>
          <p:nvPr/>
        </p:nvGraphicFramePr>
        <p:xfrm>
          <a:off x="1676400" y="4114800"/>
          <a:ext cx="9953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4" name="Equation" r:id="rId11" imgW="330120" imgH="241200" progId="Equation.DSMT4">
                  <p:embed/>
                </p:oleObj>
              </mc:Choice>
              <mc:Fallback>
                <p:oleObj name="Equation" r:id="rId11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9953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12640"/>
              </p:ext>
            </p:extLst>
          </p:nvPr>
        </p:nvGraphicFramePr>
        <p:xfrm>
          <a:off x="977900" y="4919663"/>
          <a:ext cx="641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5" name="Equation" r:id="rId13" imgW="317500" imgH="266700" progId="Equation.DSMT4">
                  <p:embed/>
                </p:oleObj>
              </mc:Choice>
              <mc:Fallback>
                <p:oleObj name="Equation" r:id="rId1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919663"/>
                        <a:ext cx="6413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8"/>
          <p:cNvGraphicFramePr>
            <a:graphicFrameLocks noChangeAspect="1"/>
          </p:cNvGraphicFramePr>
          <p:nvPr/>
        </p:nvGraphicFramePr>
        <p:xfrm>
          <a:off x="5943600" y="4114800"/>
          <a:ext cx="10334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6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10334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391400" cy="5191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Narrow" pitchFamily="-84" charset="0"/>
              </a:rPr>
              <a:t>Velocity vectors in terms of the acceleration vector</a:t>
            </a:r>
          </a:p>
        </p:txBody>
      </p:sp>
      <p:graphicFrame>
        <p:nvGraphicFramePr>
          <p:cNvPr id="727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66170"/>
              </p:ext>
            </p:extLst>
          </p:nvPr>
        </p:nvGraphicFramePr>
        <p:xfrm>
          <a:off x="2393950" y="1492250"/>
          <a:ext cx="1416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7" name="Equation" r:id="rId16" imgW="571500" imgH="254000" progId="Equation.DSMT4">
                  <p:embed/>
                </p:oleObj>
              </mc:Choice>
              <mc:Fallback>
                <p:oleObj name="Equation" r:id="rId16" imgW="571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492250"/>
                        <a:ext cx="14160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30160"/>
              </p:ext>
            </p:extLst>
          </p:nvPr>
        </p:nvGraphicFramePr>
        <p:xfrm>
          <a:off x="5013325" y="1458913"/>
          <a:ext cx="1555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8" name="Equation" r:id="rId18" imgW="647700" imgH="279400" progId="Equation.DSMT4">
                  <p:embed/>
                </p:oleObj>
              </mc:Choice>
              <mc:Fallback>
                <p:oleObj name="Equation" r:id="rId18" imgW="647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1458913"/>
                        <a:ext cx="1555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59642"/>
              </p:ext>
            </p:extLst>
          </p:nvPr>
        </p:nvGraphicFramePr>
        <p:xfrm>
          <a:off x="2500313" y="2730500"/>
          <a:ext cx="14684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9" name="Equation" r:id="rId20" imgW="635000" imgH="279400" progId="Equation.DSMT4">
                  <p:embed/>
                </p:oleObj>
              </mc:Choice>
              <mc:Fallback>
                <p:oleObj name="Equation" r:id="rId20" imgW="63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730500"/>
                        <a:ext cx="14684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80700"/>
              </p:ext>
            </p:extLst>
          </p:nvPr>
        </p:nvGraphicFramePr>
        <p:xfrm>
          <a:off x="5175250" y="2728913"/>
          <a:ext cx="15605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0" name="Equation" r:id="rId22" imgW="673100" imgH="279400" progId="Equation.DSMT4">
                  <p:embed/>
                </p:oleObj>
              </mc:Choice>
              <mc:Fallback>
                <p:oleObj name="Equation" r:id="rId22" imgW="673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728913"/>
                        <a:ext cx="15605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3"/>
          <p:cNvGraphicFramePr>
            <a:graphicFrameLocks noChangeAspect="1"/>
          </p:cNvGraphicFramePr>
          <p:nvPr/>
        </p:nvGraphicFramePr>
        <p:xfrm>
          <a:off x="2738438" y="4133850"/>
          <a:ext cx="15287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1" name="Equation" r:id="rId24" imgW="507960" imgH="228600" progId="Equation.DSMT4">
                  <p:embed/>
                </p:oleObj>
              </mc:Choice>
              <mc:Fallback>
                <p:oleObj name="Equation" r:id="rId2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133850"/>
                        <a:ext cx="15287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4"/>
          <p:cNvGraphicFramePr>
            <a:graphicFrameLocks noChangeAspect="1"/>
          </p:cNvGraphicFramePr>
          <p:nvPr/>
        </p:nvGraphicFramePr>
        <p:xfrm>
          <a:off x="7042150" y="4114800"/>
          <a:ext cx="1568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2" name="Equation" r:id="rId26" imgW="520560" imgH="241200" progId="Equation.DSMT4">
                  <p:embed/>
                </p:oleObj>
              </mc:Choice>
              <mc:Fallback>
                <p:oleObj name="Equation" r:id="rId26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4114800"/>
                        <a:ext cx="15684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70342"/>
              </p:ext>
            </p:extLst>
          </p:nvPr>
        </p:nvGraphicFramePr>
        <p:xfrm>
          <a:off x="1612900" y="4876800"/>
          <a:ext cx="33353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3" name="Equation" r:id="rId28" imgW="1651000" imgH="304800" progId="Equation.DSMT4">
                  <p:embed/>
                </p:oleObj>
              </mc:Choice>
              <mc:Fallback>
                <p:oleObj name="Equation" r:id="rId28" imgW="1651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876800"/>
                        <a:ext cx="33353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52754"/>
              </p:ext>
            </p:extLst>
          </p:nvPr>
        </p:nvGraphicFramePr>
        <p:xfrm>
          <a:off x="1363663" y="5591175"/>
          <a:ext cx="13890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4" name="Equation" r:id="rId30" imgW="546100" imgH="241300" progId="Equation.DSMT4">
                  <p:embed/>
                </p:oleObj>
              </mc:Choice>
              <mc:Fallback>
                <p:oleObj name="Equation" r:id="rId30" imgW="54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591175"/>
                        <a:ext cx="13890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33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X-comp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724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Y-comp</a:t>
            </a:r>
          </a:p>
        </p:txBody>
      </p:sp>
      <p:graphicFrame>
        <p:nvGraphicFramePr>
          <p:cNvPr id="727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15997"/>
              </p:ext>
            </p:extLst>
          </p:nvPr>
        </p:nvGraphicFramePr>
        <p:xfrm>
          <a:off x="5041900" y="4876800"/>
          <a:ext cx="3489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5" name="Equation" r:id="rId32" imgW="1727200" imgH="304800" progId="Equation.DSMT4">
                  <p:embed/>
                </p:oleObj>
              </mc:Choice>
              <mc:Fallback>
                <p:oleObj name="Equation" r:id="rId32" imgW="172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876800"/>
                        <a:ext cx="3489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839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BD1DA-A739-4244-9F66-57A2A627FAED}" type="slidenum">
              <a:rPr lang="en-US" smtClean="0">
                <a:latin typeface="Arial Narrow" pitchFamily="-84" charset="0"/>
              </a:rPr>
              <a:pPr/>
              <a:t>32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72710" grpId="0" build="p" autoUpdateAnimBg="0"/>
      <p:bldP spid="72716" grpId="0" animBg="1" autoUpdateAnimBg="0"/>
      <p:bldP spid="72725" grpId="0" animBg="1"/>
      <p:bldP spid="727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are the 2D position vectors written in acceleration vectors?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2068513"/>
            <a:ext cx="17526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Position vector components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16002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Putting them together in a vector form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695825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Regrouping the above</a:t>
            </a: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21556"/>
              </p:ext>
            </p:extLst>
          </p:nvPr>
        </p:nvGraphicFramePr>
        <p:xfrm>
          <a:off x="2620963" y="2989263"/>
          <a:ext cx="7000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9" name="Equation" r:id="rId3" imgW="292100" imgH="266700" progId="Equation.DSMT4">
                  <p:embed/>
                </p:oleObj>
              </mc:Choice>
              <mc:Fallback>
                <p:oleObj name="Equation" r:id="rId3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989263"/>
                        <a:ext cx="7000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/>
        </p:nvGraphicFramePr>
        <p:xfrm>
          <a:off x="2590800" y="2106613"/>
          <a:ext cx="639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0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06613"/>
                        <a:ext cx="6397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/>
        </p:nvGraphicFramePr>
        <p:xfrm>
          <a:off x="5791200" y="2106613"/>
          <a:ext cx="663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06613"/>
                        <a:ext cx="6635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01493"/>
              </p:ext>
            </p:extLst>
          </p:nvPr>
        </p:nvGraphicFramePr>
        <p:xfrm>
          <a:off x="2500313" y="4478338"/>
          <a:ext cx="1922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2" name="Equation" r:id="rId9" imgW="800100" imgH="304800" progId="Equation.DSMT4">
                  <p:embed/>
                </p:oleObj>
              </mc:Choice>
              <mc:Fallback>
                <p:oleObj name="Equation" r:id="rId9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478338"/>
                        <a:ext cx="19224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6"/>
          <p:cNvGraphicFramePr>
            <a:graphicFrameLocks noChangeAspect="1"/>
          </p:cNvGraphicFramePr>
          <p:nvPr/>
        </p:nvGraphicFramePr>
        <p:xfrm>
          <a:off x="3209925" y="1905000"/>
          <a:ext cx="1971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3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905000"/>
                        <a:ext cx="1971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7"/>
          <p:cNvGraphicFramePr>
            <a:graphicFrameLocks noChangeAspect="1"/>
          </p:cNvGraphicFramePr>
          <p:nvPr/>
        </p:nvGraphicFramePr>
        <p:xfrm>
          <a:off x="6386513" y="1905000"/>
          <a:ext cx="19954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4" name="Equation" r:id="rId13" imgW="990360" imgH="393480" progId="Equation.DSMT4">
                  <p:embed/>
                </p:oleObj>
              </mc:Choice>
              <mc:Fallback>
                <p:oleObj name="Equation" r:id="rId13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1905000"/>
                        <a:ext cx="19954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7939"/>
              </p:ext>
            </p:extLst>
          </p:nvPr>
        </p:nvGraphicFramePr>
        <p:xfrm>
          <a:off x="3319463" y="2973388"/>
          <a:ext cx="642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5" name="Equation" r:id="rId15" imgW="266700" imgH="279400" progId="Equation.DSMT4">
                  <p:embed/>
                </p:oleObj>
              </mc:Choice>
              <mc:Fallback>
                <p:oleObj name="Equation" r:id="rId15" imgW="26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973388"/>
                        <a:ext cx="642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03103"/>
              </p:ext>
            </p:extLst>
          </p:nvPr>
        </p:nvGraphicFramePr>
        <p:xfrm>
          <a:off x="3962400" y="2971800"/>
          <a:ext cx="1187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6" name="Equation" r:id="rId17" imgW="495300" imgH="279400" progId="Equation.DSMT4">
                  <p:embed/>
                </p:oleObj>
              </mc:Choice>
              <mc:Fallback>
                <p:oleObj name="Equation" r:id="rId17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1800"/>
                        <a:ext cx="1187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063762"/>
              </p:ext>
            </p:extLst>
          </p:nvPr>
        </p:nvGraphicFramePr>
        <p:xfrm>
          <a:off x="2500313" y="3487738"/>
          <a:ext cx="32305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7" name="Equation" r:id="rId19" imgW="1346200" imgH="469900" progId="Equation.DSMT4">
                  <p:embed/>
                </p:oleObj>
              </mc:Choice>
              <mc:Fallback>
                <p:oleObj name="Equation" r:id="rId19" imgW="1346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487738"/>
                        <a:ext cx="32305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37506"/>
              </p:ext>
            </p:extLst>
          </p:nvPr>
        </p:nvGraphicFramePr>
        <p:xfrm>
          <a:off x="5729288" y="3487738"/>
          <a:ext cx="3262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8" name="Equation" r:id="rId21" imgW="1358900" imgH="469900" progId="Equation.DSMT4">
                  <p:embed/>
                </p:oleObj>
              </mc:Choice>
              <mc:Fallback>
                <p:oleObj name="Equation" r:id="rId21" imgW="1358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487738"/>
                        <a:ext cx="32623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84457"/>
              </p:ext>
            </p:extLst>
          </p:nvPr>
        </p:nvGraphicFramePr>
        <p:xfrm>
          <a:off x="4341813" y="4478338"/>
          <a:ext cx="2292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9" name="Equation" r:id="rId23" imgW="952500" imgH="304800" progId="Equation.DSMT4">
                  <p:embed/>
                </p:oleObj>
              </mc:Choice>
              <mc:Fallback>
                <p:oleObj name="Equation" r:id="rId23" imgW="952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478338"/>
                        <a:ext cx="22923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42066"/>
              </p:ext>
            </p:extLst>
          </p:nvPr>
        </p:nvGraphicFramePr>
        <p:xfrm>
          <a:off x="6643688" y="4352925"/>
          <a:ext cx="24018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0" name="Equation" r:id="rId25" imgW="1092200" imgH="406400" progId="Equation.DSMT4">
                  <p:embed/>
                </p:oleObj>
              </mc:Choice>
              <mc:Fallback>
                <p:oleObj name="Equation" r:id="rId25" imgW="1092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52925"/>
                        <a:ext cx="24018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4"/>
          <p:cNvGraphicFramePr>
            <a:graphicFrameLocks noChangeAspect="1"/>
          </p:cNvGraphicFramePr>
          <p:nvPr/>
        </p:nvGraphicFramePr>
        <p:xfrm>
          <a:off x="2589213" y="5305425"/>
          <a:ext cx="611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1" name="Equation" r:id="rId27" imgW="253800" imgH="228600" progId="Equation.DSMT4">
                  <p:embed/>
                </p:oleObj>
              </mc:Choice>
              <mc:Fallback>
                <p:oleObj name="Equation" r:id="rId27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5305425"/>
                        <a:ext cx="6111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21910"/>
              </p:ext>
            </p:extLst>
          </p:nvPr>
        </p:nvGraphicFramePr>
        <p:xfrm>
          <a:off x="3290888" y="5287963"/>
          <a:ext cx="6715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2" name="Equation" r:id="rId29" imgW="279400" imgH="241300" progId="Equation.DSMT4">
                  <p:embed/>
                </p:oleObj>
              </mc:Choice>
              <mc:Fallback>
                <p:oleObj name="Equation" r:id="rId29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5287963"/>
                        <a:ext cx="671512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47635"/>
              </p:ext>
            </p:extLst>
          </p:nvPr>
        </p:nvGraphicFramePr>
        <p:xfrm>
          <a:off x="4038600" y="5089525"/>
          <a:ext cx="10683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3" name="Equation" r:id="rId31" imgW="444500" imgH="406400" progId="Equation.DSMT4">
                  <p:embed/>
                </p:oleObj>
              </mc:Choice>
              <mc:Fallback>
                <p:oleObj name="Equation" r:id="rId31" imgW="444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89525"/>
                        <a:ext cx="10683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715000" y="5410200"/>
            <a:ext cx="24384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2D problems can be interpreted as two 1D problems in x and y</a:t>
            </a:r>
          </a:p>
        </p:txBody>
      </p:sp>
      <p:sp>
        <p:nvSpPr>
          <p:cNvPr id="59416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941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8D91F-3958-9640-9D92-E2E72C113D58}" type="slidenum">
              <a:rPr lang="en-US" smtClean="0">
                <a:latin typeface="Arial Narrow" pitchFamily="-84" charset="0"/>
              </a:rPr>
              <a:pPr/>
              <a:t>33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2" grpId="0" animBg="1" autoUpdateAnimBg="0"/>
      <p:bldP spid="73733" grpId="0" animBg="1" autoUpdateAnimBg="0"/>
      <p:bldP spid="73734" grpId="0" animBg="1" autoUpdateAnimBg="0"/>
      <p:bldP spid="7375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0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2-D Kinematic Equations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particle starts at origin when t=0 with an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-15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The particle moves in the xy plane with 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a</a:t>
            </a:r>
            <a:r>
              <a:rPr lang="en-US" sz="2200" baseline="-25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=4.0m/s</a:t>
            </a:r>
            <a:r>
              <a:rPr lang="en-US" sz="2200" baseline="30000">
                <a:solidFill>
                  <a:srgbClr val="990000"/>
                </a:solidFill>
                <a:latin typeface="Monotype Corsiva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.  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components of the velocity vector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any time t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4800" y="2162175"/>
          <a:ext cx="436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2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62175"/>
                        <a:ext cx="436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477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Compute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velocity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and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speed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of the particle at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609600" y="4173538"/>
          <a:ext cx="595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3" name="Equation" r:id="rId5" imgW="254000" imgH="241300" progId="Equation.DSMT4">
                  <p:embed/>
                </p:oleObj>
              </mc:Choice>
              <mc:Fallback>
                <p:oleObj name="Equation" r:id="rId5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73538"/>
                        <a:ext cx="5953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4"/>
          <p:cNvGraphicFramePr>
            <a:graphicFrameLocks noChangeAspect="1"/>
          </p:cNvGraphicFramePr>
          <p:nvPr/>
        </p:nvGraphicFramePr>
        <p:xfrm>
          <a:off x="609600" y="4779963"/>
          <a:ext cx="383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4" name="Equation" r:id="rId7" imgW="1701800" imgH="406400" progId="Equation.DSMT4">
                  <p:embed/>
                </p:oleObj>
              </mc:Choice>
              <mc:Fallback>
                <p:oleObj name="Equation" r:id="rId7" imgW="1701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79963"/>
                        <a:ext cx="383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09727"/>
              </p:ext>
            </p:extLst>
          </p:nvPr>
        </p:nvGraphicFramePr>
        <p:xfrm>
          <a:off x="2413000" y="2827338"/>
          <a:ext cx="6143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5" name="Equation" r:id="rId9" imgW="304800" imgH="279400" progId="Equation.DSMT4">
                  <p:embed/>
                </p:oleObj>
              </mc:Choice>
              <mc:Fallback>
                <p:oleObj name="Equation" r:id="rId9" imgW="30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7338"/>
                        <a:ext cx="6143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6"/>
          <p:cNvGraphicFramePr>
            <a:graphicFrameLocks noChangeAspect="1"/>
          </p:cNvGraphicFramePr>
          <p:nvPr/>
        </p:nvGraphicFramePr>
        <p:xfrm>
          <a:off x="4267200" y="2147888"/>
          <a:ext cx="425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6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47888"/>
                        <a:ext cx="425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7"/>
          <p:cNvGraphicFramePr>
            <a:graphicFrameLocks noChangeAspect="1"/>
          </p:cNvGraphicFramePr>
          <p:nvPr/>
        </p:nvGraphicFramePr>
        <p:xfrm>
          <a:off x="685800" y="2174875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7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74875"/>
                        <a:ext cx="6556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8"/>
          <p:cNvGraphicFramePr>
            <a:graphicFrameLocks noChangeAspect="1"/>
          </p:cNvGraphicFramePr>
          <p:nvPr/>
        </p:nvGraphicFramePr>
        <p:xfrm>
          <a:off x="1219200" y="2174875"/>
          <a:ext cx="68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8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74875"/>
                        <a:ext cx="682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9"/>
          <p:cNvGraphicFramePr>
            <a:graphicFrameLocks noChangeAspect="1"/>
          </p:cNvGraphicFramePr>
          <p:nvPr/>
        </p:nvGraphicFramePr>
        <p:xfrm>
          <a:off x="1828800" y="2227263"/>
          <a:ext cx="682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9" name="Equation" r:id="rId17" imgW="317160" imgH="177480" progId="Equation.DSMT4">
                  <p:embed/>
                </p:oleObj>
              </mc:Choice>
              <mc:Fallback>
                <p:oleObj name="Equation" r:id="rId17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27263"/>
                        <a:ext cx="682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0"/>
          <p:cNvGraphicFramePr>
            <a:graphicFrameLocks noChangeAspect="1"/>
          </p:cNvGraphicFramePr>
          <p:nvPr/>
        </p:nvGraphicFramePr>
        <p:xfrm>
          <a:off x="2438400" y="2149475"/>
          <a:ext cx="1663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0" name="Equation" r:id="rId19" imgW="774360" imgH="253800" progId="Equation.DSMT4">
                  <p:embed/>
                </p:oleObj>
              </mc:Choice>
              <mc:Fallback>
                <p:oleObj name="Equation" r:id="rId19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49475"/>
                        <a:ext cx="16637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1"/>
          <p:cNvGraphicFramePr>
            <a:graphicFrameLocks noChangeAspect="1"/>
          </p:cNvGraphicFramePr>
          <p:nvPr/>
        </p:nvGraphicFramePr>
        <p:xfrm>
          <a:off x="4648200" y="2147888"/>
          <a:ext cx="638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1" name="Equation" r:id="rId21" imgW="304560" imgH="241200" progId="Equation.DSMT4">
                  <p:embed/>
                </p:oleObj>
              </mc:Choice>
              <mc:Fallback>
                <p:oleObj name="Equation" r:id="rId21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47888"/>
                        <a:ext cx="638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2"/>
          <p:cNvGraphicFramePr>
            <a:graphicFrameLocks noChangeAspect="1"/>
          </p:cNvGraphicFramePr>
          <p:nvPr/>
        </p:nvGraphicFramePr>
        <p:xfrm>
          <a:off x="5278438" y="2147888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2" name="Equation" r:id="rId23" imgW="317160" imgH="241200" progId="Equation.DSMT4">
                  <p:embed/>
                </p:oleObj>
              </mc:Choice>
              <mc:Fallback>
                <p:oleObj name="Equation" r:id="rId23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147888"/>
                        <a:ext cx="665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3"/>
          <p:cNvGraphicFramePr>
            <a:graphicFrameLocks noChangeAspect="1"/>
          </p:cNvGraphicFramePr>
          <p:nvPr/>
        </p:nvGraphicFramePr>
        <p:xfrm>
          <a:off x="5943600" y="2212975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3" name="Equation" r:id="rId25" imgW="393480" imgH="177480" progId="Equation.DSMT4">
                  <p:embed/>
                </p:oleObj>
              </mc:Choice>
              <mc:Fallback>
                <p:oleObj name="Equation" r:id="rId2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12975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4"/>
          <p:cNvGraphicFramePr>
            <a:graphicFrameLocks noChangeAspect="1"/>
          </p:cNvGraphicFramePr>
          <p:nvPr/>
        </p:nvGraphicFramePr>
        <p:xfrm>
          <a:off x="6781800" y="2212975"/>
          <a:ext cx="5318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4" name="Equation" r:id="rId27" imgW="253800" imgH="177480" progId="Equation.DSMT4">
                  <p:embed/>
                </p:oleObj>
              </mc:Choice>
              <mc:Fallback>
                <p:oleObj name="Equation" r:id="rId27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12975"/>
                        <a:ext cx="5318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5"/>
          <p:cNvGraphicFramePr>
            <a:graphicFrameLocks noChangeAspect="1"/>
          </p:cNvGraphicFramePr>
          <p:nvPr/>
        </p:nvGraphicFramePr>
        <p:xfrm>
          <a:off x="7391400" y="2189163"/>
          <a:ext cx="15240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5" name="Equation" r:id="rId29" imgW="799920" imgH="253800" progId="Equation.DSMT4">
                  <p:embed/>
                </p:oleObj>
              </mc:Choice>
              <mc:Fallback>
                <p:oleObj name="Equation" r:id="rId29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189163"/>
                        <a:ext cx="15240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363" y="2860675"/>
            <a:ext cx="1752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Velocity vector</a:t>
            </a:r>
          </a:p>
        </p:txBody>
      </p:sp>
      <p:graphicFrame>
        <p:nvGraphicFramePr>
          <p:cNvPr id="74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024285"/>
              </p:ext>
            </p:extLst>
          </p:nvPr>
        </p:nvGraphicFramePr>
        <p:xfrm>
          <a:off x="2987675" y="2827338"/>
          <a:ext cx="11271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6" name="Equation" r:id="rId31" imgW="558800" imgH="279400" progId="Equation.DSMT4">
                  <p:embed/>
                </p:oleObj>
              </mc:Choice>
              <mc:Fallback>
                <p:oleObj name="Equation" r:id="rId31" imgW="558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27338"/>
                        <a:ext cx="11271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3293"/>
              </p:ext>
            </p:extLst>
          </p:nvPr>
        </p:nvGraphicFramePr>
        <p:xfrm>
          <a:off x="4079875" y="2827338"/>
          <a:ext cx="11017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7" name="Equation" r:id="rId33" imgW="546100" imgH="279400" progId="Equation.DSMT4">
                  <p:embed/>
                </p:oleObj>
              </mc:Choice>
              <mc:Fallback>
                <p:oleObj name="Equation" r:id="rId33" imgW="546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2827338"/>
                        <a:ext cx="11017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25508"/>
              </p:ext>
            </p:extLst>
          </p:nvPr>
        </p:nvGraphicFramePr>
        <p:xfrm>
          <a:off x="5141913" y="2827338"/>
          <a:ext cx="17922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8" name="Equation" r:id="rId35" imgW="889000" imgH="279400" progId="Equation.DSMT4">
                  <p:embed/>
                </p:oleObj>
              </mc:Choice>
              <mc:Fallback>
                <p:oleObj name="Equation" r:id="rId3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27338"/>
                        <a:ext cx="17922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3532"/>
              </p:ext>
            </p:extLst>
          </p:nvPr>
        </p:nvGraphicFramePr>
        <p:xfrm>
          <a:off x="6884988" y="2862263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9" name="Equation" r:id="rId37" imgW="749300" imgH="241300" progId="Equation.DSMT4">
                  <p:embed/>
                </p:oleObj>
              </mc:Choice>
              <mc:Fallback>
                <p:oleObj name="Equation" r:id="rId37" imgW="749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862263"/>
                        <a:ext cx="15097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6" name="Object 20"/>
          <p:cNvGraphicFramePr>
            <a:graphicFrameLocks noChangeAspect="1"/>
          </p:cNvGraphicFramePr>
          <p:nvPr/>
        </p:nvGraphicFramePr>
        <p:xfrm>
          <a:off x="1143000" y="4129088"/>
          <a:ext cx="1254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0" name="Equation" r:id="rId39" imgW="533400" imgH="279400" progId="Equation.DSMT4">
                  <p:embed/>
                </p:oleObj>
              </mc:Choice>
              <mc:Fallback>
                <p:oleObj name="Equation" r:id="rId39" imgW="53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29088"/>
                        <a:ext cx="1254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1"/>
          <p:cNvGraphicFramePr>
            <a:graphicFrameLocks noChangeAspect="1"/>
          </p:cNvGraphicFramePr>
          <p:nvPr/>
        </p:nvGraphicFramePr>
        <p:xfrm>
          <a:off x="2319338" y="4129088"/>
          <a:ext cx="1220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1" name="Equation" r:id="rId41" imgW="520700" imgH="279400" progId="Equation.DSMT4">
                  <p:embed/>
                </p:oleObj>
              </mc:Choice>
              <mc:Fallback>
                <p:oleObj name="Equation" r:id="rId41" imgW="520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4129088"/>
                        <a:ext cx="12207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22"/>
          <p:cNvGraphicFramePr>
            <a:graphicFrameLocks noChangeAspect="1"/>
          </p:cNvGraphicFramePr>
          <p:nvPr/>
        </p:nvGraphicFramePr>
        <p:xfrm>
          <a:off x="3441700" y="4191000"/>
          <a:ext cx="2266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2" name="Equation" r:id="rId43" imgW="1193800" imgH="279400" progId="Equation.DSMT4">
                  <p:embed/>
                </p:oleObj>
              </mc:Choice>
              <mc:Fallback>
                <p:oleObj name="Equation" r:id="rId43" imgW="1193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191000"/>
                        <a:ext cx="2266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23"/>
          <p:cNvGraphicFramePr>
            <a:graphicFrameLocks noChangeAspect="1"/>
          </p:cNvGraphicFramePr>
          <p:nvPr/>
        </p:nvGraphicFramePr>
        <p:xfrm>
          <a:off x="5614988" y="4225925"/>
          <a:ext cx="6985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3" name="Equation" r:id="rId45" imgW="368300" imgH="241300" progId="Equation.DSMT4">
                  <p:embed/>
                </p:oleObj>
              </mc:Choice>
              <mc:Fallback>
                <p:oleObj name="Equation" r:id="rId45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225925"/>
                        <a:ext cx="6985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24"/>
          <p:cNvGraphicFramePr>
            <a:graphicFrameLocks noChangeAspect="1"/>
          </p:cNvGraphicFramePr>
          <p:nvPr/>
        </p:nvGraphicFramePr>
        <p:xfrm>
          <a:off x="6245225" y="4167188"/>
          <a:ext cx="23129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4" name="Equation" r:id="rId47" imgW="1219200" imgH="304800" progId="Equation.DSMT4">
                  <p:embed/>
                </p:oleObj>
              </mc:Choice>
              <mc:Fallback>
                <p:oleObj name="Equation" r:id="rId47" imgW="1219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67188"/>
                        <a:ext cx="23129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1" name="Object 25"/>
          <p:cNvGraphicFramePr>
            <a:graphicFrameLocks noChangeAspect="1"/>
          </p:cNvGraphicFramePr>
          <p:nvPr/>
        </p:nvGraphicFramePr>
        <p:xfrm>
          <a:off x="4572000" y="4862513"/>
          <a:ext cx="41148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5" name="Equation" r:id="rId49" imgW="1739880" imgH="330120" progId="Equation.DSMT4">
                  <p:embed/>
                </p:oleObj>
              </mc:Choice>
              <mc:Fallback>
                <p:oleObj name="Equation" r:id="rId49" imgW="1739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62513"/>
                        <a:ext cx="41148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7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044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D9D27-384B-8741-8FA9-69D70F00ABC0}" type="slidenum">
              <a:rPr lang="en-US" smtClean="0">
                <a:latin typeface="Arial Narrow" pitchFamily="-84" charset="0"/>
              </a:rPr>
              <a:pPr/>
              <a:t>34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2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 autoUpdateAnimBg="0"/>
      <p:bldP spid="74757" grpId="0" animBg="1" autoUpdateAnimBg="0"/>
      <p:bldP spid="7477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1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2-D Kinematic Eq. Cnt’d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2832100" y="1265238"/>
          <a:ext cx="4445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17"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265238"/>
                        <a:ext cx="4445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0104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Determine the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x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y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components of the particle at </a:t>
            </a: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62000" y="2925763"/>
          <a:ext cx="7477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18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5763"/>
                        <a:ext cx="7477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669925" y="5073650"/>
          <a:ext cx="838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19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073650"/>
                        <a:ext cx="838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762000" y="3751263"/>
          <a:ext cx="684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0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51263"/>
                        <a:ext cx="6842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57150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Can you write down the position vector at t=5.0s?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81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Angle of the Velocity vector</a:t>
            </a:r>
          </a:p>
        </p:txBody>
      </p:sp>
      <p:graphicFrame>
        <p:nvGraphicFramePr>
          <p:cNvPr id="75786" name="Object 6"/>
          <p:cNvGraphicFramePr>
            <a:graphicFrameLocks noChangeAspect="1"/>
          </p:cNvGraphicFramePr>
          <p:nvPr/>
        </p:nvGraphicFramePr>
        <p:xfrm>
          <a:off x="3276600" y="990600"/>
          <a:ext cx="1397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1" name="Equation" r:id="rId11" imgW="799920" imgH="482400" progId="Equation.DSMT4">
                  <p:embed/>
                </p:oleObj>
              </mc:Choice>
              <mc:Fallback>
                <p:oleObj name="Equation" r:id="rId11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13970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7"/>
          <p:cNvGraphicFramePr>
            <a:graphicFrameLocks noChangeAspect="1"/>
          </p:cNvGraphicFramePr>
          <p:nvPr/>
        </p:nvGraphicFramePr>
        <p:xfrm>
          <a:off x="4648200" y="1066800"/>
          <a:ext cx="15732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2" name="Equation" r:id="rId13" imgW="901440" imgH="431640" progId="Equation.DSMT4">
                  <p:embed/>
                </p:oleObj>
              </mc:Choice>
              <mc:Fallback>
                <p:oleObj name="Equation" r:id="rId13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5732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8"/>
          <p:cNvGraphicFramePr>
            <a:graphicFrameLocks noChangeAspect="1"/>
          </p:cNvGraphicFramePr>
          <p:nvPr/>
        </p:nvGraphicFramePr>
        <p:xfrm>
          <a:off x="6202363" y="1066800"/>
          <a:ext cx="19510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3"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066800"/>
                        <a:ext cx="19510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9"/>
          <p:cNvGraphicFramePr>
            <a:graphicFrameLocks noChangeAspect="1"/>
          </p:cNvGraphicFramePr>
          <p:nvPr/>
        </p:nvGraphicFramePr>
        <p:xfrm>
          <a:off x="1565275" y="2971800"/>
          <a:ext cx="568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4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971800"/>
                        <a:ext cx="5683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0"/>
          <p:cNvGraphicFramePr>
            <a:graphicFrameLocks noChangeAspect="1"/>
          </p:cNvGraphicFramePr>
          <p:nvPr/>
        </p:nvGraphicFramePr>
        <p:xfrm>
          <a:off x="2057400" y="2743200"/>
          <a:ext cx="119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5" name="Equation" r:id="rId19" imgW="507960" imgH="393480" progId="Equation.DSMT4">
                  <p:embed/>
                </p:oleObj>
              </mc:Choice>
              <mc:Fallback>
                <p:oleObj name="Equation" r:id="rId19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1193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1"/>
          <p:cNvGraphicFramePr>
            <a:graphicFrameLocks noChangeAspect="1"/>
          </p:cNvGraphicFramePr>
          <p:nvPr/>
        </p:nvGraphicFramePr>
        <p:xfrm>
          <a:off x="3276600" y="2998788"/>
          <a:ext cx="1193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6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98788"/>
                        <a:ext cx="1193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2"/>
          <p:cNvGraphicFramePr>
            <a:graphicFrameLocks noChangeAspect="1"/>
          </p:cNvGraphicFramePr>
          <p:nvPr/>
        </p:nvGraphicFramePr>
        <p:xfrm>
          <a:off x="4383088" y="2743200"/>
          <a:ext cx="19415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7" name="Equation" r:id="rId23" imgW="825480" imgH="393480" progId="Equation.DSMT4">
                  <p:embed/>
                </p:oleObj>
              </mc:Choice>
              <mc:Fallback>
                <p:oleObj name="Equation" r:id="rId23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743200"/>
                        <a:ext cx="19415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3"/>
          <p:cNvGraphicFramePr>
            <a:graphicFrameLocks noChangeAspect="1"/>
          </p:cNvGraphicFramePr>
          <p:nvPr/>
        </p:nvGraphicFramePr>
        <p:xfrm>
          <a:off x="6334125" y="2971800"/>
          <a:ext cx="1133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8" name="Equation" r:id="rId25" imgW="482400" imgH="203040" progId="Equation.DSMT4">
                  <p:embed/>
                </p:oleObj>
              </mc:Choice>
              <mc:Fallback>
                <p:oleObj name="Equation" r:id="rId2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971800"/>
                        <a:ext cx="11334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4"/>
          <p:cNvGraphicFramePr>
            <a:graphicFrameLocks noChangeAspect="1"/>
          </p:cNvGraphicFramePr>
          <p:nvPr/>
        </p:nvGraphicFramePr>
        <p:xfrm>
          <a:off x="1473200" y="3733800"/>
          <a:ext cx="73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29" name="Equation" r:id="rId27" imgW="355320" imgH="241200" progId="Equation.DSMT4">
                  <p:embed/>
                </p:oleObj>
              </mc:Choice>
              <mc:Fallback>
                <p:oleObj name="Equation" r:id="rId2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733800"/>
                        <a:ext cx="73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5"/>
          <p:cNvGraphicFramePr>
            <a:graphicFrameLocks noChangeAspect="1"/>
          </p:cNvGraphicFramePr>
          <p:nvPr/>
        </p:nvGraphicFramePr>
        <p:xfrm>
          <a:off x="2209800" y="3756025"/>
          <a:ext cx="12112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0" name="Equation" r:id="rId29" imgW="583920" imgH="177480" progId="Equation.DSMT4">
                  <p:embed/>
                </p:oleObj>
              </mc:Choice>
              <mc:Fallback>
                <p:oleObj name="Equation" r:id="rId29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6025"/>
                        <a:ext cx="12112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16"/>
          <p:cNvGraphicFramePr>
            <a:graphicFrameLocks noChangeAspect="1"/>
          </p:cNvGraphicFramePr>
          <p:nvPr/>
        </p:nvGraphicFramePr>
        <p:xfrm>
          <a:off x="3429000" y="3767138"/>
          <a:ext cx="1104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1" name="Equation" r:id="rId31" imgW="533160" imgH="203040" progId="Equation.DSMT4">
                  <p:embed/>
                </p:oleObj>
              </mc:Choice>
              <mc:Fallback>
                <p:oleObj name="Equation" r:id="rId3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67138"/>
                        <a:ext cx="11049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17"/>
          <p:cNvGraphicFramePr>
            <a:graphicFrameLocks noChangeAspect="1"/>
          </p:cNvGraphicFramePr>
          <p:nvPr/>
        </p:nvGraphicFramePr>
        <p:xfrm>
          <a:off x="1524000" y="5040313"/>
          <a:ext cx="6762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2" name="Equation" r:id="rId33" imgW="266700" imgH="317500" progId="Equation.DSMT4">
                  <p:embed/>
                </p:oleObj>
              </mc:Choice>
              <mc:Fallback>
                <p:oleObj name="Equation" r:id="rId33" imgW="2667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40313"/>
                        <a:ext cx="6762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8" name="Object 18"/>
          <p:cNvGraphicFramePr>
            <a:graphicFrameLocks noChangeAspect="1"/>
          </p:cNvGraphicFramePr>
          <p:nvPr/>
        </p:nvGraphicFramePr>
        <p:xfrm>
          <a:off x="2157413" y="5057775"/>
          <a:ext cx="9667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3" name="Equation" r:id="rId35" imgW="381000" imgH="317500" progId="Equation.DSMT4">
                  <p:embed/>
                </p:oleObj>
              </mc:Choice>
              <mc:Fallback>
                <p:oleObj name="Equation" r:id="rId35" imgW="3810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057775"/>
                        <a:ext cx="96678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9" name="Object 19"/>
          <p:cNvGraphicFramePr>
            <a:graphicFrameLocks noChangeAspect="1"/>
          </p:cNvGraphicFramePr>
          <p:nvPr/>
        </p:nvGraphicFramePr>
        <p:xfrm>
          <a:off x="3214688" y="5089525"/>
          <a:ext cx="11287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4" name="Equation" r:id="rId37" imgW="444500" imgH="241300" progId="Equation.DSMT4">
                  <p:embed/>
                </p:oleObj>
              </mc:Choice>
              <mc:Fallback>
                <p:oleObj name="Equation" r:id="rId37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089525"/>
                        <a:ext cx="11287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0"/>
          <p:cNvGraphicFramePr>
            <a:graphicFrameLocks noChangeAspect="1"/>
          </p:cNvGraphicFramePr>
          <p:nvPr/>
        </p:nvGraphicFramePr>
        <p:xfrm>
          <a:off x="4298950" y="5057775"/>
          <a:ext cx="14827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35" name="Equation" r:id="rId39" imgW="584200" imgH="317500" progId="Equation.DSMT4">
                  <p:embed/>
                </p:oleObj>
              </mc:Choice>
              <mc:Fallback>
                <p:oleObj name="Equation" r:id="rId39" imgW="5842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5057775"/>
                        <a:ext cx="14827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146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7ECBE-9BD9-3E46-8C56-94AD1B34A15D}" type="slidenum">
              <a:rPr lang="en-US" smtClean="0">
                <a:latin typeface="Arial Narrow" pitchFamily="-84" charset="0"/>
              </a:rPr>
              <a:pPr/>
              <a:t>35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5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 autoUpdateAnimBg="0"/>
      <p:bldP spid="75784" grpId="0" animBg="1" autoUpdateAnimBg="0"/>
      <p:bldP spid="7578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Sept. 9,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Thursday, Sept. 11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0D4CD6-9DEA-234F-B1AF-BFAAF276E973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2D Coordinate Systems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534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They make it easy  and consistent to express locations or positions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Two commonly used systems, depending on convenience, are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Cartesian (Rectangular) Coordinate System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Coordinates are expressed in (x,y)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Polar Coordinate System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Coordinates are expressed in distance from the origin ® and the angle measured from the x-axis, </a:t>
            </a:r>
            <a:r>
              <a:rPr lang="en-US" sz="1800">
                <a:latin typeface="Symbol" pitchFamily="-84" charset="2"/>
                <a:ea typeface="ＭＳ Ｐゴシック" pitchFamily="-84" charset="-128"/>
              </a:rPr>
              <a:t>θ </a:t>
            </a:r>
            <a:r>
              <a:rPr lang="en-US" sz="1800">
                <a:ea typeface="ＭＳ Ｐゴシック" pitchFamily="-84" charset="-128"/>
              </a:rPr>
              <a:t>(r</a:t>
            </a:r>
            <a:r>
              <a:rPr lang="en-US" sz="1800">
                <a:latin typeface="Symbol" pitchFamily="-84" charset="2"/>
                <a:ea typeface="ＭＳ Ｐゴシック" pitchFamily="-84" charset="-128"/>
              </a:rPr>
              <a:t>,θ</a:t>
            </a:r>
            <a:r>
              <a:rPr lang="en-US" sz="1800">
                <a:ea typeface="ＭＳ Ｐゴシック" pitchFamily="-8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Vectors become a lot easier to express and compute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84188" y="57912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O (0,0)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743200" y="411480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(x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,y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943100" y="44958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r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66900" y="5257800"/>
            <a:ext cx="600075" cy="534988"/>
            <a:chOff x="1152" y="3311"/>
            <a:chExt cx="378" cy="337"/>
          </a:xfrm>
        </p:grpSpPr>
        <p:sp>
          <p:nvSpPr>
            <p:cNvPr id="31785" name="Text Box 8"/>
            <p:cNvSpPr txBox="1">
              <a:spLocks noChangeArrowheads="1"/>
            </p:cNvSpPr>
            <p:nvPr/>
          </p:nvSpPr>
          <p:spPr bwMode="auto">
            <a:xfrm>
              <a:off x="1248" y="3311"/>
              <a:ext cx="2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pitchFamily="-84" charset="2"/>
                </a:rPr>
                <a:t>θ</a:t>
              </a:r>
              <a:r>
                <a:rPr lang="en-US" baseline="-25000">
                  <a:solidFill>
                    <a:srgbClr val="333399"/>
                  </a:solidFill>
                  <a:latin typeface="Symbol" pitchFamily="-84" charset="2"/>
                </a:rPr>
                <a:t>1</a:t>
              </a:r>
            </a:p>
          </p:txBody>
        </p:sp>
        <p:sp>
          <p:nvSpPr>
            <p:cNvPr id="31786" name="AutoShape 9"/>
            <p:cNvSpPr>
              <a:spLocks noChangeArrowheads="1"/>
            </p:cNvSpPr>
            <p:nvPr/>
          </p:nvSpPr>
          <p:spPr bwMode="auto">
            <a:xfrm rot="-5681994">
              <a:off x="1032" y="3432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94570" name="Object 2"/>
          <p:cNvGraphicFramePr>
            <a:graphicFrameLocks noChangeAspect="1"/>
          </p:cNvGraphicFramePr>
          <p:nvPr/>
        </p:nvGraphicFramePr>
        <p:xfrm>
          <a:off x="4643438" y="4527550"/>
          <a:ext cx="6143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3" name="Equation" r:id="rId3" imgW="279360" imgH="228600" progId="Equation.DSMT4">
                  <p:embed/>
                </p:oleObj>
              </mc:Choice>
              <mc:Fallback>
                <p:oleObj name="Equation" r:id="rId3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27550"/>
                        <a:ext cx="6143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5029200" y="3581400"/>
            <a:ext cx="31242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How are Cartesian and Polar coordinates related?</a:t>
            </a:r>
          </a:p>
        </p:txBody>
      </p:sp>
      <p:graphicFrame>
        <p:nvGraphicFramePr>
          <p:cNvPr id="194572" name="Object 3"/>
          <p:cNvGraphicFramePr>
            <a:graphicFrameLocks noChangeAspect="1"/>
          </p:cNvGraphicFramePr>
          <p:nvPr/>
        </p:nvGraphicFramePr>
        <p:xfrm>
          <a:off x="6667500" y="46355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4" name="Equation" r:id="rId5" imgW="253800" imgH="228600" progId="Equation.DSMT4">
                  <p:embed/>
                </p:oleObj>
              </mc:Choice>
              <mc:Fallback>
                <p:oleObj name="Equation" r:id="rId5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6355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93763" y="4114800"/>
            <a:ext cx="1849437" cy="457200"/>
            <a:chOff x="563" y="2592"/>
            <a:chExt cx="1165" cy="288"/>
          </a:xfrm>
        </p:grpSpPr>
        <p:sp>
          <p:nvSpPr>
            <p:cNvPr id="31783" name="Line 14"/>
            <p:cNvSpPr>
              <a:spLocks noChangeShapeType="1"/>
            </p:cNvSpPr>
            <p:nvPr/>
          </p:nvSpPr>
          <p:spPr bwMode="auto">
            <a:xfrm rot="-5400000">
              <a:off x="1320" y="2328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63" y="259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70163" y="4343400"/>
            <a:ext cx="401637" cy="1905000"/>
            <a:chOff x="1619" y="2736"/>
            <a:chExt cx="253" cy="1200"/>
          </a:xfrm>
        </p:grpSpPr>
        <p:sp>
          <p:nvSpPr>
            <p:cNvPr id="31781" name="Line 17"/>
            <p:cNvSpPr>
              <a:spLocks noChangeShapeType="1"/>
            </p:cNvSpPr>
            <p:nvPr/>
          </p:nvSpPr>
          <p:spPr bwMode="auto">
            <a:xfrm>
              <a:off x="1745" y="2736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2" name="Text Box 18"/>
            <p:cNvSpPr txBox="1">
              <a:spLocks noChangeArrowheads="1"/>
            </p:cNvSpPr>
            <p:nvPr/>
          </p:nvSpPr>
          <p:spPr bwMode="auto">
            <a:xfrm>
              <a:off x="1619" y="3648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219200" y="5562600"/>
            <a:ext cx="2797175" cy="457200"/>
            <a:chOff x="768" y="3504"/>
            <a:chExt cx="1762" cy="288"/>
          </a:xfrm>
        </p:grpSpPr>
        <p:sp>
          <p:nvSpPr>
            <p:cNvPr id="31779" name="Line 20"/>
            <p:cNvSpPr>
              <a:spLocks noChangeShapeType="1"/>
            </p:cNvSpPr>
            <p:nvPr/>
          </p:nvSpPr>
          <p:spPr bwMode="auto">
            <a:xfrm>
              <a:off x="768" y="3648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0" name="Text Box 21"/>
            <p:cNvSpPr txBox="1">
              <a:spLocks noChangeArrowheads="1"/>
            </p:cNvSpPr>
            <p:nvPr/>
          </p:nvSpPr>
          <p:spPr bwMode="auto">
            <a:xfrm>
              <a:off x="2243" y="3504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+x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92188" y="3429000"/>
            <a:ext cx="455612" cy="2590800"/>
            <a:chOff x="625" y="2160"/>
            <a:chExt cx="287" cy="1632"/>
          </a:xfrm>
        </p:grpSpPr>
        <p:sp>
          <p:nvSpPr>
            <p:cNvPr id="31777" name="Line 23"/>
            <p:cNvSpPr>
              <a:spLocks noChangeShapeType="1"/>
            </p:cNvSpPr>
            <p:nvPr/>
          </p:nvSpPr>
          <p:spPr bwMode="auto">
            <a:xfrm rot="-5400000">
              <a:off x="192" y="307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Text Box 24"/>
            <p:cNvSpPr txBox="1">
              <a:spLocks noChangeArrowheads="1"/>
            </p:cNvSpPr>
            <p:nvPr/>
          </p:nvSpPr>
          <p:spPr bwMode="auto">
            <a:xfrm>
              <a:off x="625" y="2160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+y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aphicFrame>
        <p:nvGraphicFramePr>
          <p:cNvPr id="194585" name="Object 4"/>
          <p:cNvGraphicFramePr>
            <a:graphicFrameLocks noChangeAspect="1"/>
          </p:cNvGraphicFramePr>
          <p:nvPr/>
        </p:nvGraphicFramePr>
        <p:xfrm>
          <a:off x="4616450" y="5165725"/>
          <a:ext cx="6413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5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165725"/>
                        <a:ext cx="6413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6" name="Object 5"/>
          <p:cNvGraphicFramePr>
            <a:graphicFrameLocks noChangeAspect="1"/>
          </p:cNvGraphicFramePr>
          <p:nvPr/>
        </p:nvGraphicFramePr>
        <p:xfrm>
          <a:off x="6565900" y="5295900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6" name="Equation" r:id="rId9" imgW="495300" imgH="241300" progId="Equation.DSMT4">
                  <p:embed/>
                </p:oleObj>
              </mc:Choice>
              <mc:Fallback>
                <p:oleObj name="Equation" r:id="rId9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295900"/>
                        <a:ext cx="99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7" name="Object 6"/>
          <p:cNvGraphicFramePr>
            <a:graphicFrameLocks noChangeAspect="1"/>
          </p:cNvGraphicFramePr>
          <p:nvPr/>
        </p:nvGraphicFramePr>
        <p:xfrm>
          <a:off x="7048500" y="4533900"/>
          <a:ext cx="1498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7" name="Equation" r:id="rId11" imgW="749300" imgH="330200" progId="Equation.DSMT4">
                  <p:embed/>
                </p:oleObj>
              </mc:Choice>
              <mc:Fallback>
                <p:oleObj name="Equation" r:id="rId11" imgW="749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533900"/>
                        <a:ext cx="1498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8" name="Object 7"/>
          <p:cNvGraphicFramePr>
            <a:graphicFrameLocks noChangeAspect="1"/>
          </p:cNvGraphicFramePr>
          <p:nvPr/>
        </p:nvGraphicFramePr>
        <p:xfrm>
          <a:off x="7670800" y="50292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8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50292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9" name="Object 8"/>
          <p:cNvGraphicFramePr>
            <a:graphicFrameLocks noChangeAspect="1"/>
          </p:cNvGraphicFramePr>
          <p:nvPr/>
        </p:nvGraphicFramePr>
        <p:xfrm>
          <a:off x="5283200" y="4481513"/>
          <a:ext cx="279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49" name="Equation" r:id="rId15" imgW="127000" imgH="241300" progId="Equation.DSMT4">
                  <p:embed/>
                </p:oleObj>
              </mc:Choice>
              <mc:Fallback>
                <p:oleObj name="Equation" r:id="rId15" imgW="12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481513"/>
                        <a:ext cx="279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0" name="Object 9"/>
          <p:cNvGraphicFramePr>
            <a:graphicFrameLocks noChangeAspect="1"/>
          </p:cNvGraphicFramePr>
          <p:nvPr/>
        </p:nvGraphicFramePr>
        <p:xfrm>
          <a:off x="5283200" y="5092700"/>
          <a:ext cx="279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0" name="Equation" r:id="rId17" imgW="127000" imgH="241300" progId="Equation.DSMT4">
                  <p:embed/>
                </p:oleObj>
              </mc:Choice>
              <mc:Fallback>
                <p:oleObj name="Equation" r:id="rId17" imgW="12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092700"/>
                        <a:ext cx="279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1" name="Oval 31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1447800" y="4343400"/>
            <a:ext cx="1295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3429000" y="4116388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=</a:t>
            </a:r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3600450" y="4114800"/>
            <a:ext cx="86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(r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  <a:r>
              <a:rPr lang="en-US">
                <a:solidFill>
                  <a:srgbClr val="333399"/>
                </a:solidFill>
                <a:latin typeface="Symbol" pitchFamily="-84" charset="2"/>
              </a:rPr>
              <a:t>,θ</a:t>
            </a:r>
            <a:r>
              <a:rPr lang="en-US" baseline="-25000">
                <a:solidFill>
                  <a:srgbClr val="333399"/>
                </a:solidFill>
                <a:latin typeface="Symbol" pitchFamily="-84" charset="2"/>
              </a:rPr>
              <a:t>1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graphicFrame>
        <p:nvGraphicFramePr>
          <p:cNvPr id="194595" name="Object 10"/>
          <p:cNvGraphicFramePr>
            <a:graphicFrameLocks noChangeAspect="1"/>
          </p:cNvGraphicFramePr>
          <p:nvPr/>
        </p:nvGraphicFramePr>
        <p:xfrm>
          <a:off x="7620000" y="5154613"/>
          <a:ext cx="533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1" name="Equation" r:id="rId19" imgW="266400" imgH="393480" progId="Equation.DSMT4">
                  <p:embed/>
                </p:oleObj>
              </mc:Choice>
              <mc:Fallback>
                <p:oleObj name="Equation" r:id="rId19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154613"/>
                        <a:ext cx="5334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6" name="Object 11"/>
          <p:cNvGraphicFramePr>
            <a:graphicFrameLocks noChangeAspect="1"/>
          </p:cNvGraphicFramePr>
          <p:nvPr/>
        </p:nvGraphicFramePr>
        <p:xfrm>
          <a:off x="7696200" y="55626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2" name="Equation" r:id="rId21" imgW="152280" imgH="228600" progId="Equation.DSMT4">
                  <p:embed/>
                </p:oleObj>
              </mc:Choice>
              <mc:Fallback>
                <p:oleObj name="Equation" r:id="rId21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626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7" name="Object 12"/>
          <p:cNvGraphicFramePr>
            <a:graphicFrameLocks noChangeAspect="1"/>
          </p:cNvGraphicFramePr>
          <p:nvPr/>
        </p:nvGraphicFramePr>
        <p:xfrm>
          <a:off x="6619875" y="6043613"/>
          <a:ext cx="15446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3" name="Equation" r:id="rId23" imgW="939800" imgH="508000" progId="Equation.DSMT4">
                  <p:embed/>
                </p:oleObj>
              </mc:Choice>
              <mc:Fallback>
                <p:oleObj name="Equation" r:id="rId23" imgW="939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6043613"/>
                        <a:ext cx="15446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8" name="Object 13"/>
          <p:cNvGraphicFramePr>
            <a:graphicFrameLocks noChangeAspect="1"/>
          </p:cNvGraphicFramePr>
          <p:nvPr/>
        </p:nvGraphicFramePr>
        <p:xfrm>
          <a:off x="5486400" y="4481513"/>
          <a:ext cx="8080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4" name="Equation" r:id="rId25" imgW="368300" imgH="241300" progId="Equation.DSMT4">
                  <p:embed/>
                </p:oleObj>
              </mc:Choice>
              <mc:Fallback>
                <p:oleObj name="Equation" r:id="rId25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81513"/>
                        <a:ext cx="8080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9" name="Object 14"/>
          <p:cNvGraphicFramePr>
            <a:graphicFrameLocks noChangeAspect="1"/>
          </p:cNvGraphicFramePr>
          <p:nvPr/>
        </p:nvGraphicFramePr>
        <p:xfrm>
          <a:off x="5495925" y="5092700"/>
          <a:ext cx="7524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55" name="Equation" r:id="rId27" imgW="342900" imgH="241300" progId="Equation.DSMT4">
                  <p:embed/>
                </p:oleObj>
              </mc:Choice>
              <mc:Fallback>
                <p:oleObj name="Equation" r:id="rId2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5092700"/>
                        <a:ext cx="7524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07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9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4" grpId="0"/>
      <p:bldP spid="194565" grpId="0"/>
      <p:bldP spid="194566" grpId="0"/>
      <p:bldP spid="194571" grpId="0" animBg="1"/>
      <p:bldP spid="194591" grpId="0" animBg="1"/>
      <p:bldP spid="194592" grpId="0" animBg="1"/>
      <p:bldP spid="194593" grpId="0"/>
      <p:bldP spid="1945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2C9FE-4E43-EF43-9937-DE6CA74C431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820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Cartesian Coordinate of a point in the xy plane are (x,y)= (-3.50,-2.50)m.  Find the equivalent polar coordinates of this point.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160588"/>
            <a:ext cx="3657600" cy="3352800"/>
            <a:chOff x="432" y="1536"/>
            <a:chExt cx="2304" cy="2112"/>
          </a:xfrm>
        </p:grpSpPr>
        <p:sp>
          <p:nvSpPr>
            <p:cNvPr id="32799" name="Rectangle 5" descr="Large grid"/>
            <p:cNvSpPr>
              <a:spLocks noChangeArrowheads="1"/>
            </p:cNvSpPr>
            <p:nvPr/>
          </p:nvSpPr>
          <p:spPr bwMode="auto">
            <a:xfrm>
              <a:off x="432" y="1536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2800" name="Line 6"/>
            <p:cNvSpPr>
              <a:spLocks noChangeShapeType="1"/>
            </p:cNvSpPr>
            <p:nvPr/>
          </p:nvSpPr>
          <p:spPr bwMode="auto">
            <a:xfrm>
              <a:off x="768" y="2544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Line 7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Text Box 8"/>
            <p:cNvSpPr txBox="1">
              <a:spLocks noChangeArrowheads="1"/>
            </p:cNvSpPr>
            <p:nvPr/>
          </p:nvSpPr>
          <p:spPr bwMode="auto">
            <a:xfrm>
              <a:off x="1488" y="153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y</a:t>
              </a:r>
            </a:p>
          </p:txBody>
        </p:sp>
        <p:sp>
          <p:nvSpPr>
            <p:cNvPr id="32803" name="Text Box 9"/>
            <p:cNvSpPr txBox="1">
              <a:spLocks noChangeArrowheads="1"/>
            </p:cNvSpPr>
            <p:nvPr/>
          </p:nvSpPr>
          <p:spPr bwMode="auto">
            <a:xfrm>
              <a:off x="2349" y="2400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22338" y="3760788"/>
            <a:ext cx="1592262" cy="1082675"/>
            <a:chOff x="581" y="2544"/>
            <a:chExt cx="1003" cy="682"/>
          </a:xfrm>
        </p:grpSpPr>
        <p:sp>
          <p:nvSpPr>
            <p:cNvPr id="32797" name="Text Box 11"/>
            <p:cNvSpPr txBox="1">
              <a:spLocks noChangeArrowheads="1"/>
            </p:cNvSpPr>
            <p:nvPr/>
          </p:nvSpPr>
          <p:spPr bwMode="auto">
            <a:xfrm>
              <a:off x="581" y="2976"/>
              <a:ext cx="9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990000"/>
                  </a:solidFill>
                  <a:latin typeface="Arial Narrow" pitchFamily="-84" charset="0"/>
                </a:rPr>
                <a:t>(-3.50,-2.50)m</a:t>
              </a:r>
            </a:p>
          </p:txBody>
        </p:sp>
        <p:sp>
          <p:nvSpPr>
            <p:cNvPr id="32798" name="Line 12"/>
            <p:cNvSpPr>
              <a:spLocks noChangeShapeType="1"/>
            </p:cNvSpPr>
            <p:nvPr/>
          </p:nvSpPr>
          <p:spPr bwMode="auto">
            <a:xfrm flipH="1">
              <a:off x="1056" y="2544"/>
              <a:ext cx="528" cy="384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2057400" y="3989388"/>
            <a:ext cx="28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0000"/>
                </a:solidFill>
                <a:latin typeface="Arial Narrow" pitchFamily="-84" charset="0"/>
              </a:rPr>
              <a:t>r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9300" y="2998788"/>
            <a:ext cx="647700" cy="838200"/>
            <a:chOff x="1272" y="2064"/>
            <a:chExt cx="408" cy="528"/>
          </a:xfrm>
        </p:grpSpPr>
        <p:sp>
          <p:nvSpPr>
            <p:cNvPr id="32795" name="Text Box 15"/>
            <p:cNvSpPr txBox="1">
              <a:spLocks noChangeArrowheads="1"/>
            </p:cNvSpPr>
            <p:nvPr/>
          </p:nvSpPr>
          <p:spPr bwMode="auto">
            <a:xfrm>
              <a:off x="1272" y="2064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</a:p>
          </p:txBody>
        </p:sp>
        <p:sp>
          <p:nvSpPr>
            <p:cNvPr id="32796" name="AutoShape 16"/>
            <p:cNvSpPr>
              <a:spLocks noChangeArrowheads="1"/>
            </p:cNvSpPr>
            <p:nvPr/>
          </p:nvSpPr>
          <p:spPr bwMode="auto">
            <a:xfrm rot="9739434">
              <a:off x="1392" y="2304"/>
              <a:ext cx="288" cy="288"/>
            </a:xfrm>
            <a:prstGeom prst="curvedUp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30363" y="3760788"/>
            <a:ext cx="428625" cy="461962"/>
            <a:chOff x="1027" y="2544"/>
            <a:chExt cx="270" cy="291"/>
          </a:xfrm>
        </p:grpSpPr>
        <p:sp>
          <p:nvSpPr>
            <p:cNvPr id="32793" name="Text Box 18"/>
            <p:cNvSpPr txBox="1">
              <a:spLocks noChangeArrowheads="1"/>
            </p:cNvSpPr>
            <p:nvPr/>
          </p:nvSpPr>
          <p:spPr bwMode="auto">
            <a:xfrm>
              <a:off x="1027" y="2544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  <a:r>
                <a:rPr lang="en-US" baseline="-25000">
                  <a:solidFill>
                    <a:srgbClr val="990000"/>
                  </a:solidFill>
                  <a:latin typeface="Arial Narrow" pitchFamily="-84" charset="0"/>
                </a:rPr>
                <a:t>s</a:t>
              </a:r>
            </a:p>
          </p:txBody>
        </p:sp>
        <p:sp>
          <p:nvSpPr>
            <p:cNvPr id="32794" name="AutoShape 19"/>
            <p:cNvSpPr>
              <a:spLocks noChangeArrowheads="1"/>
            </p:cNvSpPr>
            <p:nvPr/>
          </p:nvSpPr>
          <p:spPr bwMode="auto">
            <a:xfrm rot="5400000">
              <a:off x="1152" y="2640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95604" name="Object 2"/>
          <p:cNvGraphicFramePr>
            <a:graphicFrameLocks noChangeAspect="1"/>
          </p:cNvGraphicFramePr>
          <p:nvPr/>
        </p:nvGraphicFramePr>
        <p:xfrm>
          <a:off x="4648200" y="2020888"/>
          <a:ext cx="5461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67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20888"/>
                        <a:ext cx="54610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5" name="Object 3"/>
          <p:cNvGraphicFramePr>
            <a:graphicFrameLocks noChangeAspect="1"/>
          </p:cNvGraphicFramePr>
          <p:nvPr/>
        </p:nvGraphicFramePr>
        <p:xfrm>
          <a:off x="4713288" y="3779838"/>
          <a:ext cx="13128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68" name="Equation" r:id="rId5" imgW="762000" imgH="203200" progId="Equation.DSMT4">
                  <p:embed/>
                </p:oleObj>
              </mc:Choice>
              <mc:Fallback>
                <p:oleObj name="Equation" r:id="rId5" imgW="76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3779838"/>
                        <a:ext cx="13128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6" name="Object 4"/>
          <p:cNvGraphicFramePr>
            <a:graphicFrameLocks noChangeAspect="1"/>
          </p:cNvGraphicFramePr>
          <p:nvPr/>
        </p:nvGraphicFramePr>
        <p:xfrm>
          <a:off x="4659313" y="4294188"/>
          <a:ext cx="8509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69" name="Equation" r:id="rId7" imgW="495300" imgH="177800" progId="Equation.DSMT4">
                  <p:embed/>
                </p:oleObj>
              </mc:Choice>
              <mc:Fallback>
                <p:oleObj name="Equation" r:id="rId7" imgW="495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294188"/>
                        <a:ext cx="8509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7" name="Object 5"/>
          <p:cNvGraphicFramePr>
            <a:graphicFrameLocks noChangeAspect="1"/>
          </p:cNvGraphicFramePr>
          <p:nvPr/>
        </p:nvGraphicFramePr>
        <p:xfrm>
          <a:off x="4648200" y="5057775"/>
          <a:ext cx="5032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0"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57775"/>
                        <a:ext cx="5032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8" name="Object 6"/>
          <p:cNvGraphicFramePr>
            <a:graphicFrameLocks noChangeAspect="1"/>
          </p:cNvGraphicFramePr>
          <p:nvPr/>
        </p:nvGraphicFramePr>
        <p:xfrm>
          <a:off x="4294188" y="5584825"/>
          <a:ext cx="7477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1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584825"/>
                        <a:ext cx="74771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9" name="Object 7"/>
          <p:cNvGraphicFramePr>
            <a:graphicFrameLocks noChangeAspect="1"/>
          </p:cNvGraphicFramePr>
          <p:nvPr/>
        </p:nvGraphicFramePr>
        <p:xfrm>
          <a:off x="4751388" y="2417763"/>
          <a:ext cx="33734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2" name="Equation" r:id="rId13" imgW="1549400" imgH="406400" progId="Equation.DSMT4">
                  <p:embed/>
                </p:oleObj>
              </mc:Choice>
              <mc:Fallback>
                <p:oleObj name="Equation" r:id="rId13" imgW="1549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417763"/>
                        <a:ext cx="33734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0" name="Object 8"/>
          <p:cNvGraphicFramePr>
            <a:graphicFrameLocks noChangeAspect="1"/>
          </p:cNvGraphicFramePr>
          <p:nvPr/>
        </p:nvGraphicFramePr>
        <p:xfrm>
          <a:off x="4710113" y="3024188"/>
          <a:ext cx="2676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3" name="Equation" r:id="rId15" imgW="1181100" imgH="266700" progId="Equation.DSMT4">
                  <p:embed/>
                </p:oleObj>
              </mc:Choice>
              <mc:Fallback>
                <p:oleObj name="Equation" r:id="rId15" imgW="1181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024188"/>
                        <a:ext cx="2676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1" name="Object 9"/>
          <p:cNvGraphicFramePr>
            <a:graphicFrameLocks noChangeAspect="1"/>
          </p:cNvGraphicFramePr>
          <p:nvPr/>
        </p:nvGraphicFramePr>
        <p:xfrm>
          <a:off x="5149850" y="1817688"/>
          <a:ext cx="1555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4" name="Equation" r:id="rId17" imgW="685800" imgH="330200" progId="Equation.DSMT4">
                  <p:embed/>
                </p:oleObj>
              </mc:Choice>
              <mc:Fallback>
                <p:oleObj name="Equation" r:id="rId17" imgW="685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817688"/>
                        <a:ext cx="15557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2" name="Object 10"/>
          <p:cNvGraphicFramePr>
            <a:graphicFrameLocks noChangeAspect="1"/>
          </p:cNvGraphicFramePr>
          <p:nvPr/>
        </p:nvGraphicFramePr>
        <p:xfrm>
          <a:off x="5551488" y="4122738"/>
          <a:ext cx="11795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5" name="Equation" r:id="rId19" imgW="685800" imgH="419100" progId="Equation.DSMT4">
                  <p:embed/>
                </p:oleObj>
              </mc:Choice>
              <mc:Fallback>
                <p:oleObj name="Equation" r:id="rId19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4122738"/>
                        <a:ext cx="11795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3" name="Object 11"/>
          <p:cNvGraphicFramePr>
            <a:graphicFrameLocks noChangeAspect="1"/>
          </p:cNvGraphicFramePr>
          <p:nvPr/>
        </p:nvGraphicFramePr>
        <p:xfrm>
          <a:off x="5133975" y="4816475"/>
          <a:ext cx="12668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6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4816475"/>
                        <a:ext cx="12668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4" name="Object 12"/>
          <p:cNvGraphicFramePr>
            <a:graphicFrameLocks noChangeAspect="1"/>
          </p:cNvGraphicFramePr>
          <p:nvPr/>
        </p:nvGraphicFramePr>
        <p:xfrm>
          <a:off x="6399213" y="4970463"/>
          <a:ext cx="6111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7" name="Equation" r:id="rId23" imgW="355600" imgH="215900" progId="Equation.DSMT4">
                  <p:embed/>
                </p:oleObj>
              </mc:Choice>
              <mc:Fallback>
                <p:oleObj name="Equation" r:id="rId23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970463"/>
                        <a:ext cx="61118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5" name="Object 13"/>
          <p:cNvGraphicFramePr>
            <a:graphicFrameLocks noChangeAspect="1"/>
          </p:cNvGraphicFramePr>
          <p:nvPr/>
        </p:nvGraphicFramePr>
        <p:xfrm>
          <a:off x="5067300" y="5529263"/>
          <a:ext cx="12969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8" name="Equation" r:id="rId25" imgW="660400" imgH="241300" progId="Equation.DSMT4">
                  <p:embed/>
                </p:oleObj>
              </mc:Choice>
              <mc:Fallback>
                <p:oleObj name="Equation" r:id="rId25" imgW="660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5529263"/>
                        <a:ext cx="12969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6" name="Object 14"/>
          <p:cNvGraphicFramePr>
            <a:graphicFrameLocks noChangeAspect="1"/>
          </p:cNvGraphicFramePr>
          <p:nvPr/>
        </p:nvGraphicFramePr>
        <p:xfrm>
          <a:off x="6388100" y="5475288"/>
          <a:ext cx="23971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79" name="Equation" r:id="rId27" imgW="1219200" imgH="215900" progId="Equation.DSMT4">
                  <p:embed/>
                </p:oleObj>
              </mc:Choice>
              <mc:Fallback>
                <p:oleObj name="Equation" r:id="rId27" imgW="1219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5475288"/>
                        <a:ext cx="23971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50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 autoUpdateAnimBg="0"/>
      <p:bldP spid="19559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567A9-FB1F-EB4A-AF90-84CE99978610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Vector and Scalar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Vector quantities have both magnitudes (sizes) and directions</a:t>
            </a:r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Scalar quantities have magnitudes only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86337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Force, gravitational acceleration, momentum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634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69591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4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pitchFamily="-84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, or absolute values:</a:t>
            </a:r>
          </a:p>
        </p:txBody>
      </p:sp>
      <p:graphicFrame>
        <p:nvGraphicFramePr>
          <p:cNvPr id="634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18264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5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119938" y="3873500"/>
            <a:ext cx="1719262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Energy, heat, mass, time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pitchFamily="-84" charset="0"/>
              </a:rPr>
              <a:t>E</a:t>
            </a:r>
            <a:endParaRPr lang="en-US">
              <a:solidFill>
                <a:srgbClr val="003300"/>
              </a:solidFill>
              <a:latin typeface="Arial Narrow" pitchFamily="-8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Both have units!!!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build="p" autoUpdateAnimBg="0"/>
      <p:bldP spid="63493" grpId="0" animBg="1" autoUpdateAnimBg="0"/>
      <p:bldP spid="63494" grpId="0" build="p" autoUpdateAnimBg="0"/>
      <p:bldP spid="63496" grpId="0" build="p" autoUpdateAnimBg="0"/>
      <p:bldP spid="63498" grpId="0" animBg="1" autoUpdateAnimBg="0"/>
      <p:bldP spid="63499" grpId="0" build="p" autoUpdateAnimBg="0"/>
      <p:bldP spid="63500" grpId="0" animBg="1" autoUpdateAnimBg="0"/>
      <p:bldP spid="635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ADB59-51C6-9147-B2D6-38A1140BE27C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Properties of Vectors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Two vectors are the same if their          and the             are the same, no matter where they are on a coordinate system!!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4852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4850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4848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4846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4844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4842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4838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Which ones are the same vectors?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Why aren’t the others?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334000" y="1023938"/>
            <a:ext cx="849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sizes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7096125" y="1025525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3277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40" grpId="0" animBg="1" autoUpdateAnimBg="0"/>
      <p:bldP spid="64541" grpId="0" animBg="1" autoUpdateAnimBg="0"/>
      <p:bldP spid="64542" grpId="0" animBg="1" autoUpdateAnimBg="0"/>
      <p:bldP spid="64543" grpId="0" animBg="1" autoUpdateAnimBg="0"/>
      <p:bldP spid="64544" grpId="0" animBg="1" autoUpdateAnimBg="0"/>
      <p:bldP spid="64545" grpId="0" autoUpdateAnimBg="0"/>
      <p:bldP spid="645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50CB9-3F11-2F4F-AACB-02031F66CB33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Vector Operations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Addition: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Parallelogram method: Connect the tails of the two vectors and extend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A+B=B+A</a:t>
            </a:r>
            <a:r>
              <a:rPr lang="en-US" sz="1800"/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A+B+C+D+E=E+C+A+B+D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35897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35895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35893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35891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990000"/>
                </a:solidFill>
                <a:latin typeface="Arial Narrow" pitchFamily="-84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35889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35887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35885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35883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35881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35879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35877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6558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3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6" name="AutoShape 48"/>
            <p:cNvCxnSpPr>
              <a:cxnSpLocks noChangeShapeType="1"/>
              <a:stCxn id="35897" idx="0"/>
              <a:endCxn id="35895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4" name="AutoShape 51"/>
            <p:cNvCxnSpPr>
              <a:cxnSpLocks noChangeShapeType="1"/>
              <a:stCxn id="35891" idx="0"/>
              <a:endCxn id="35893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5872" name="AutoShape 54"/>
            <p:cNvCxnSpPr>
              <a:cxnSpLocks noChangeShapeType="1"/>
              <a:stCxn id="35883" idx="0"/>
              <a:endCxn id="35881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Arial Narrow" pitchFamily="-8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3751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52" grpId="0" build="p" autoUpdateAnimBg="0"/>
      <p:bldP spid="65562" grpId="0" animBg="1"/>
      <p:bldP spid="65563" grpId="0" animBg="1"/>
      <p:bldP spid="65564" grpId="0" animBg="1"/>
      <p:bldP spid="65565" grpId="0" build="p" autoUpdateAnimBg="0"/>
      <p:bldP spid="65572" grpId="0" animBg="1" autoUpdateAnimBg="0"/>
      <p:bldP spid="65573" grpId="0" animBg="1"/>
      <p:bldP spid="65574" grpId="0" build="p" autoUpdateAnimBg="0"/>
      <p:bldP spid="65591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18248</TotalTime>
  <Words>2396</Words>
  <Application>Microsoft Macintosh PowerPoint</Application>
  <PresentationFormat>On-screen Show (4:3)</PresentationFormat>
  <Paragraphs>372</Paragraphs>
  <Slides>35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phys1443-spring02</vt:lpstr>
      <vt:lpstr>Equation</vt:lpstr>
      <vt:lpstr>MathType 6.0 Equation</vt:lpstr>
      <vt:lpstr>PHYS 1443 – Section 004 Lecture #5</vt:lpstr>
      <vt:lpstr>Announcements</vt:lpstr>
      <vt:lpstr>PowerPoint Presentation</vt:lpstr>
      <vt:lpstr>Reminder: Special Project #2 for Extra Credit</vt:lpstr>
      <vt:lpstr>2D Coordinate Systems</vt:lpstr>
      <vt:lpstr>Example 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Displacement, Velocity, and Acceleration in 2-dim</vt:lpstr>
      <vt:lpstr>2D Displacement</vt:lpstr>
      <vt:lpstr>2D Average Velocity</vt:lpstr>
      <vt:lpstr>PowerPoint Presentation</vt:lpstr>
      <vt:lpstr>2D Average Acceleration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2-dim Motion Under Constant Acceleration</vt:lpstr>
      <vt:lpstr>2-dim Motion Under Constant Acceleration</vt:lpstr>
      <vt:lpstr>Example for 2-D Kinematic Equations</vt:lpstr>
      <vt:lpstr>Example for 2-D Kinematic Eq.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576</cp:revision>
  <dcterms:created xsi:type="dcterms:W3CDTF">2012-06-05T17:02:23Z</dcterms:created>
  <dcterms:modified xsi:type="dcterms:W3CDTF">2014-09-09T19:45:00Z</dcterms:modified>
</cp:coreProperties>
</file>