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notesSlides/notesSlide1.xml" ContentType="application/vnd.openxmlformats-officedocument.presentationml.notesSlide+xml"/>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notesSlides/notesSlide2.xml" ContentType="application/vnd.openxmlformats-officedocument.presentationml.notesSlide+xml"/>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notesSlides/notesSlide5.xml" ContentType="application/vnd.openxmlformats-officedocument.presentationml.notesSlide+xml"/>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notesSlides/notesSlide6.xml" ContentType="application/vnd.openxmlformats-officedocument.presentationml.notesSlide+xml"/>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678" r:id="rId3"/>
    <p:sldId id="677" r:id="rId4"/>
    <p:sldId id="637" r:id="rId5"/>
    <p:sldId id="638" r:id="rId6"/>
    <p:sldId id="639" r:id="rId7"/>
    <p:sldId id="640" r:id="rId8"/>
    <p:sldId id="642" r:id="rId9"/>
    <p:sldId id="643" r:id="rId10"/>
    <p:sldId id="644" r:id="rId11"/>
    <p:sldId id="645" r:id="rId12"/>
    <p:sldId id="646" r:id="rId13"/>
    <p:sldId id="648" r:id="rId14"/>
    <p:sldId id="649" r:id="rId15"/>
    <p:sldId id="650" r:id="rId16"/>
    <p:sldId id="651" r:id="rId17"/>
    <p:sldId id="652" r:id="rId18"/>
    <p:sldId id="653" r:id="rId19"/>
    <p:sldId id="654" r:id="rId20"/>
    <p:sldId id="655" r:id="rId21"/>
    <p:sldId id="656" r:id="rId22"/>
    <p:sldId id="657" r:id="rId23"/>
    <p:sldId id="658"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6" d="100"/>
          <a:sy n="106" d="100"/>
        </p:scale>
        <p:origin x="-112"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wmf"/><Relationship Id="rId8" Type="http://schemas.openxmlformats.org/officeDocument/2006/relationships/image" Target="../media/image10.wmf"/><Relationship Id="rId9" Type="http://schemas.openxmlformats.org/officeDocument/2006/relationships/image" Target="../media/image11.wmf"/><Relationship Id="rId10" Type="http://schemas.openxmlformats.org/officeDocument/2006/relationships/image" Target="../media/image12.wmf"/><Relationship Id="rId11" Type="http://schemas.openxmlformats.org/officeDocument/2006/relationships/image" Target="../media/image13.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emf"/><Relationship Id="rId7" Type="http://schemas.openxmlformats.org/officeDocument/2006/relationships/image" Target="../media/image127.wmf"/><Relationship Id="rId8" Type="http://schemas.openxmlformats.org/officeDocument/2006/relationships/image" Target="../media/image128.wmf"/><Relationship Id="rId9" Type="http://schemas.openxmlformats.org/officeDocument/2006/relationships/image" Target="../media/image129.emf"/><Relationship Id="rId1" Type="http://schemas.openxmlformats.org/officeDocument/2006/relationships/image" Target="../media/image121.wmf"/><Relationship Id="rId2" Type="http://schemas.openxmlformats.org/officeDocument/2006/relationships/image" Target="../media/image1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wmf"/><Relationship Id="rId5" Type="http://schemas.openxmlformats.org/officeDocument/2006/relationships/image" Target="../media/image136.wmf"/><Relationship Id="rId6" Type="http://schemas.openxmlformats.org/officeDocument/2006/relationships/image" Target="../media/image137.wmf"/><Relationship Id="rId7" Type="http://schemas.openxmlformats.org/officeDocument/2006/relationships/image" Target="../media/image138.wmf"/><Relationship Id="rId8" Type="http://schemas.openxmlformats.org/officeDocument/2006/relationships/image" Target="../media/image139.wmf"/><Relationship Id="rId9" Type="http://schemas.openxmlformats.org/officeDocument/2006/relationships/image" Target="../media/image140.wmf"/><Relationship Id="rId10" Type="http://schemas.openxmlformats.org/officeDocument/2006/relationships/image" Target="../media/image141.emf"/><Relationship Id="rId1" Type="http://schemas.openxmlformats.org/officeDocument/2006/relationships/image" Target="../media/image132.wmf"/><Relationship Id="rId2" Type="http://schemas.openxmlformats.org/officeDocument/2006/relationships/image" Target="../media/image133.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52.wmf"/><Relationship Id="rId12" Type="http://schemas.openxmlformats.org/officeDocument/2006/relationships/image" Target="../media/image153.wmf"/><Relationship Id="rId13" Type="http://schemas.openxmlformats.org/officeDocument/2006/relationships/image" Target="../media/image154.wmf"/><Relationship Id="rId14" Type="http://schemas.openxmlformats.org/officeDocument/2006/relationships/image" Target="../media/image155.wmf"/><Relationship Id="rId1" Type="http://schemas.openxmlformats.org/officeDocument/2006/relationships/image" Target="../media/image142.wmf"/><Relationship Id="rId2" Type="http://schemas.openxmlformats.org/officeDocument/2006/relationships/image" Target="../media/image143.wmf"/><Relationship Id="rId3" Type="http://schemas.openxmlformats.org/officeDocument/2006/relationships/image" Target="../media/image144.wmf"/><Relationship Id="rId4" Type="http://schemas.openxmlformats.org/officeDocument/2006/relationships/image" Target="../media/image145.wmf"/><Relationship Id="rId5" Type="http://schemas.openxmlformats.org/officeDocument/2006/relationships/image" Target="../media/image146.wmf"/><Relationship Id="rId6" Type="http://schemas.openxmlformats.org/officeDocument/2006/relationships/image" Target="../media/image147.wmf"/><Relationship Id="rId7" Type="http://schemas.openxmlformats.org/officeDocument/2006/relationships/image" Target="../media/image148.wmf"/><Relationship Id="rId8" Type="http://schemas.openxmlformats.org/officeDocument/2006/relationships/image" Target="../media/image149.wmf"/><Relationship Id="rId9" Type="http://schemas.openxmlformats.org/officeDocument/2006/relationships/image" Target="../media/image150.wmf"/><Relationship Id="rId10" Type="http://schemas.openxmlformats.org/officeDocument/2006/relationships/image" Target="../media/image151.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66.wmf"/><Relationship Id="rId12" Type="http://schemas.openxmlformats.org/officeDocument/2006/relationships/image" Target="../media/image167.wmf"/><Relationship Id="rId13" Type="http://schemas.openxmlformats.org/officeDocument/2006/relationships/image" Target="../media/image168.wmf"/><Relationship Id="rId14" Type="http://schemas.openxmlformats.org/officeDocument/2006/relationships/image" Target="../media/image169.emf"/><Relationship Id="rId15" Type="http://schemas.openxmlformats.org/officeDocument/2006/relationships/image" Target="../media/image170.wmf"/><Relationship Id="rId16" Type="http://schemas.openxmlformats.org/officeDocument/2006/relationships/image" Target="../media/image171.wmf"/><Relationship Id="rId17" Type="http://schemas.openxmlformats.org/officeDocument/2006/relationships/image" Target="../media/image172.wmf"/><Relationship Id="rId18" Type="http://schemas.openxmlformats.org/officeDocument/2006/relationships/image" Target="../media/image173.wmf"/><Relationship Id="rId1" Type="http://schemas.openxmlformats.org/officeDocument/2006/relationships/image" Target="../media/image156.wmf"/><Relationship Id="rId2" Type="http://schemas.openxmlformats.org/officeDocument/2006/relationships/image" Target="../media/image157.wmf"/><Relationship Id="rId3" Type="http://schemas.openxmlformats.org/officeDocument/2006/relationships/image" Target="../media/image158.wmf"/><Relationship Id="rId4" Type="http://schemas.openxmlformats.org/officeDocument/2006/relationships/image" Target="../media/image159.wmf"/><Relationship Id="rId5" Type="http://schemas.openxmlformats.org/officeDocument/2006/relationships/image" Target="../media/image160.wmf"/><Relationship Id="rId6" Type="http://schemas.openxmlformats.org/officeDocument/2006/relationships/image" Target="../media/image161.wmf"/><Relationship Id="rId7" Type="http://schemas.openxmlformats.org/officeDocument/2006/relationships/image" Target="../media/image162.wmf"/><Relationship Id="rId8" Type="http://schemas.openxmlformats.org/officeDocument/2006/relationships/image" Target="../media/image163.wmf"/><Relationship Id="rId9" Type="http://schemas.openxmlformats.org/officeDocument/2006/relationships/image" Target="../media/image164.wmf"/><Relationship Id="rId10" Type="http://schemas.openxmlformats.org/officeDocument/2006/relationships/image" Target="../media/image1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4.wmf"/><Relationship Id="rId2" Type="http://schemas.openxmlformats.org/officeDocument/2006/relationships/image" Target="../media/image175.wmf"/><Relationship Id="rId3" Type="http://schemas.openxmlformats.org/officeDocument/2006/relationships/image" Target="../media/image17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0.wmf"/><Relationship Id="rId4" Type="http://schemas.openxmlformats.org/officeDocument/2006/relationships/image" Target="../media/image181.emf"/><Relationship Id="rId5" Type="http://schemas.openxmlformats.org/officeDocument/2006/relationships/image" Target="../media/image182.emf"/><Relationship Id="rId6" Type="http://schemas.openxmlformats.org/officeDocument/2006/relationships/image" Target="../media/image183.wmf"/><Relationship Id="rId7" Type="http://schemas.openxmlformats.org/officeDocument/2006/relationships/image" Target="../media/image184.wmf"/><Relationship Id="rId8" Type="http://schemas.openxmlformats.org/officeDocument/2006/relationships/image" Target="../media/image185.wmf"/><Relationship Id="rId1" Type="http://schemas.openxmlformats.org/officeDocument/2006/relationships/image" Target="../media/image178.wmf"/><Relationship Id="rId2" Type="http://schemas.openxmlformats.org/officeDocument/2006/relationships/image" Target="../media/image1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88.wmf"/><Relationship Id="rId4" Type="http://schemas.openxmlformats.org/officeDocument/2006/relationships/image" Target="../media/image189.wmf"/><Relationship Id="rId5" Type="http://schemas.openxmlformats.org/officeDocument/2006/relationships/image" Target="../media/image190.emf"/><Relationship Id="rId6" Type="http://schemas.openxmlformats.org/officeDocument/2006/relationships/image" Target="../media/image191.emf"/><Relationship Id="rId7" Type="http://schemas.openxmlformats.org/officeDocument/2006/relationships/image" Target="../media/image192.wmf"/><Relationship Id="rId8" Type="http://schemas.openxmlformats.org/officeDocument/2006/relationships/image" Target="../media/image193.wmf"/><Relationship Id="rId9" Type="http://schemas.openxmlformats.org/officeDocument/2006/relationships/image" Target="../media/image194.wmf"/><Relationship Id="rId1" Type="http://schemas.openxmlformats.org/officeDocument/2006/relationships/image" Target="../media/image186.wmf"/><Relationship Id="rId2" Type="http://schemas.openxmlformats.org/officeDocument/2006/relationships/image" Target="../media/image18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7.wmf"/><Relationship Id="rId4" Type="http://schemas.openxmlformats.org/officeDocument/2006/relationships/image" Target="../media/image198.wmf"/><Relationship Id="rId5" Type="http://schemas.openxmlformats.org/officeDocument/2006/relationships/image" Target="../media/image199.wmf"/><Relationship Id="rId1" Type="http://schemas.openxmlformats.org/officeDocument/2006/relationships/image" Target="../media/image195.emf"/><Relationship Id="rId2" Type="http://schemas.openxmlformats.org/officeDocument/2006/relationships/image" Target="../media/image1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7" Type="http://schemas.openxmlformats.org/officeDocument/2006/relationships/image" Target="../media/image20.wmf"/><Relationship Id="rId8" Type="http://schemas.openxmlformats.org/officeDocument/2006/relationships/image" Target="../media/image21.wmf"/><Relationship Id="rId9" Type="http://schemas.openxmlformats.org/officeDocument/2006/relationships/image" Target="../media/image22.wmf"/><Relationship Id="rId10" Type="http://schemas.openxmlformats.org/officeDocument/2006/relationships/image" Target="../media/image23.wmf"/><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15.wmf"/><Relationship Id="rId12" Type="http://schemas.openxmlformats.org/officeDocument/2006/relationships/image" Target="../media/image43.wmf"/><Relationship Id="rId13" Type="http://schemas.openxmlformats.org/officeDocument/2006/relationships/image" Target="../media/image44.wmf"/><Relationship Id="rId1" Type="http://schemas.openxmlformats.org/officeDocument/2006/relationships/image" Target="../media/image17.w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wmf"/><Relationship Id="rId8" Type="http://schemas.openxmlformats.org/officeDocument/2006/relationships/image" Target="../media/image40.wmf"/><Relationship Id="rId9" Type="http://schemas.openxmlformats.org/officeDocument/2006/relationships/image" Target="../media/image41.wmf"/><Relationship Id="rId10"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emf"/><Relationship Id="rId6" Type="http://schemas.openxmlformats.org/officeDocument/2006/relationships/image" Target="../media/image50.wmf"/><Relationship Id="rId7" Type="http://schemas.openxmlformats.org/officeDocument/2006/relationships/image" Target="../media/image51.emf"/><Relationship Id="rId8" Type="http://schemas.openxmlformats.org/officeDocument/2006/relationships/image" Target="../media/image52.wmf"/><Relationship Id="rId9" Type="http://schemas.openxmlformats.org/officeDocument/2006/relationships/image" Target="../media/image53.wmf"/><Relationship Id="rId1" Type="http://schemas.openxmlformats.org/officeDocument/2006/relationships/image" Target="../media/image45.emf"/><Relationship Id="rId2"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63.wmf"/><Relationship Id="rId20" Type="http://schemas.openxmlformats.org/officeDocument/2006/relationships/image" Target="../media/image74.wmf"/><Relationship Id="rId21" Type="http://schemas.openxmlformats.org/officeDocument/2006/relationships/image" Target="../media/image75.emf"/><Relationship Id="rId10" Type="http://schemas.openxmlformats.org/officeDocument/2006/relationships/image" Target="../media/image64.emf"/><Relationship Id="rId11" Type="http://schemas.openxmlformats.org/officeDocument/2006/relationships/image" Target="../media/image65.emf"/><Relationship Id="rId12" Type="http://schemas.openxmlformats.org/officeDocument/2006/relationships/image" Target="../media/image66.emf"/><Relationship Id="rId13" Type="http://schemas.openxmlformats.org/officeDocument/2006/relationships/image" Target="../media/image67.emf"/><Relationship Id="rId14" Type="http://schemas.openxmlformats.org/officeDocument/2006/relationships/image" Target="../media/image68.emf"/><Relationship Id="rId15" Type="http://schemas.openxmlformats.org/officeDocument/2006/relationships/image" Target="../media/image69.wmf"/><Relationship Id="rId16" Type="http://schemas.openxmlformats.org/officeDocument/2006/relationships/image" Target="../media/image70.wmf"/><Relationship Id="rId17" Type="http://schemas.openxmlformats.org/officeDocument/2006/relationships/image" Target="../media/image71.wmf"/><Relationship Id="rId18" Type="http://schemas.openxmlformats.org/officeDocument/2006/relationships/image" Target="../media/image72.wmf"/><Relationship Id="rId19" Type="http://schemas.openxmlformats.org/officeDocument/2006/relationships/image" Target="../media/image73.wmf"/><Relationship Id="rId1" Type="http://schemas.openxmlformats.org/officeDocument/2006/relationships/image" Target="../media/image55.emf"/><Relationship Id="rId2" Type="http://schemas.openxmlformats.org/officeDocument/2006/relationships/image" Target="../media/image56.emf"/><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wmf"/><Relationship Id="rId8"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6.emf"/><Relationship Id="rId12" Type="http://schemas.openxmlformats.org/officeDocument/2006/relationships/image" Target="../media/image87.emf"/><Relationship Id="rId1" Type="http://schemas.openxmlformats.org/officeDocument/2006/relationships/image" Target="../media/image76.emf"/><Relationship Id="rId2" Type="http://schemas.openxmlformats.org/officeDocument/2006/relationships/image" Target="../media/image77.e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0" Type="http://schemas.openxmlformats.org/officeDocument/2006/relationships/image" Target="../media/image8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1" Type="http://schemas.openxmlformats.org/officeDocument/2006/relationships/image" Target="../media/image88.wmf"/><Relationship Id="rId2" Type="http://schemas.openxmlformats.org/officeDocument/2006/relationships/image" Target="../media/image89.e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100.emf"/><Relationship Id="rId20" Type="http://schemas.openxmlformats.org/officeDocument/2006/relationships/image" Target="../media/image111.emf"/><Relationship Id="rId21" Type="http://schemas.openxmlformats.org/officeDocument/2006/relationships/image" Target="../media/image112.emf"/><Relationship Id="rId22" Type="http://schemas.openxmlformats.org/officeDocument/2006/relationships/image" Target="../media/image113.emf"/><Relationship Id="rId23" Type="http://schemas.openxmlformats.org/officeDocument/2006/relationships/image" Target="../media/image114.emf"/><Relationship Id="rId24" Type="http://schemas.openxmlformats.org/officeDocument/2006/relationships/image" Target="../media/image115.emf"/><Relationship Id="rId25" Type="http://schemas.openxmlformats.org/officeDocument/2006/relationships/image" Target="../media/image116.emf"/><Relationship Id="rId26" Type="http://schemas.openxmlformats.org/officeDocument/2006/relationships/image" Target="../media/image117.emf"/><Relationship Id="rId27" Type="http://schemas.openxmlformats.org/officeDocument/2006/relationships/image" Target="../media/image118.emf"/><Relationship Id="rId28" Type="http://schemas.openxmlformats.org/officeDocument/2006/relationships/image" Target="../media/image119.emf"/><Relationship Id="rId10" Type="http://schemas.openxmlformats.org/officeDocument/2006/relationships/image" Target="../media/image101.emf"/><Relationship Id="rId11" Type="http://schemas.openxmlformats.org/officeDocument/2006/relationships/image" Target="../media/image102.emf"/><Relationship Id="rId12" Type="http://schemas.openxmlformats.org/officeDocument/2006/relationships/image" Target="../media/image103.emf"/><Relationship Id="rId13" Type="http://schemas.openxmlformats.org/officeDocument/2006/relationships/image" Target="../media/image104.emf"/><Relationship Id="rId14" Type="http://schemas.openxmlformats.org/officeDocument/2006/relationships/image" Target="../media/image105.emf"/><Relationship Id="rId15" Type="http://schemas.openxmlformats.org/officeDocument/2006/relationships/image" Target="../media/image106.emf"/><Relationship Id="rId16" Type="http://schemas.openxmlformats.org/officeDocument/2006/relationships/image" Target="../media/image107.emf"/><Relationship Id="rId17" Type="http://schemas.openxmlformats.org/officeDocument/2006/relationships/image" Target="../media/image108.emf"/><Relationship Id="rId18" Type="http://schemas.openxmlformats.org/officeDocument/2006/relationships/image" Target="../media/image109.emf"/><Relationship Id="rId19" Type="http://schemas.openxmlformats.org/officeDocument/2006/relationships/image" Target="../media/image110.emf"/><Relationship Id="rId1" Type="http://schemas.openxmlformats.org/officeDocument/2006/relationships/image" Target="../media/image92.emf"/><Relationship Id="rId2" Type="http://schemas.openxmlformats.org/officeDocument/2006/relationships/image" Target="../media/image93.emf"/><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emf"/><Relationship Id="rId7" Type="http://schemas.openxmlformats.org/officeDocument/2006/relationships/image" Target="../media/image98.emf"/><Relationship Id="rId8" Type="http://schemas.openxmlformats.org/officeDocument/2006/relationships/image" Target="../media/image9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85F0-D78B-C149-9DF4-B81ECACB7635}" type="slidenum">
              <a:rPr lang="en-US" sz="1200"/>
              <a:pPr eaLnBrk="1" hangingPunct="1"/>
              <a:t>13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AEF084-3BF1-CB47-8124-AC8910FEB706}"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7F9B22-EF56-5F4B-8CDB-9F9CC50760E5}" type="slidenum">
              <a:rPr lang="en-US" sz="1200"/>
              <a:pPr eaLnBrk="1" hangingPunct="1"/>
              <a:t>15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8C24D-3C8D-5949-AB51-A087A192A812}" type="slidenum">
              <a:rPr lang="en-US" sz="1200"/>
              <a:pPr eaLnBrk="1" hangingPunct="1"/>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8FC6729-E12C-514D-B6C9-47F4BB6EDBF7}" type="slidenum">
              <a:rPr lang="en-US" sz="1200"/>
              <a:pPr eaLnBrk="1" hangingPunct="1"/>
              <a:t>19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829FC0-2955-D644-BF15-B321B76E59B5}" type="slidenum">
              <a:rPr lang="en-US" sz="1200"/>
              <a:pPr eaLnBrk="1" hangingPunct="1"/>
              <a:t>22</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7EA00A-A7D8-BF4A-87C0-416BF004DF63}" type="slidenum">
              <a:rPr lang="en-US" sz="1200"/>
              <a:pPr eaLnBrk="1" hangingPunct="1"/>
              <a:t>23</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Sept.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Sept.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3.wmf"/><Relationship Id="rId21" Type="http://schemas.openxmlformats.org/officeDocument/2006/relationships/oleObject" Target="../embeddings/oleObject64.bin"/><Relationship Id="rId22" Type="http://schemas.openxmlformats.org/officeDocument/2006/relationships/image" Target="../media/image64.emf"/><Relationship Id="rId23" Type="http://schemas.openxmlformats.org/officeDocument/2006/relationships/oleObject" Target="../embeddings/oleObject65.bin"/><Relationship Id="rId24" Type="http://schemas.openxmlformats.org/officeDocument/2006/relationships/image" Target="../media/image65.emf"/><Relationship Id="rId25" Type="http://schemas.openxmlformats.org/officeDocument/2006/relationships/oleObject" Target="../embeddings/oleObject66.bin"/><Relationship Id="rId26" Type="http://schemas.openxmlformats.org/officeDocument/2006/relationships/image" Target="../media/image66.emf"/><Relationship Id="rId27" Type="http://schemas.openxmlformats.org/officeDocument/2006/relationships/oleObject" Target="../embeddings/oleObject67.bin"/><Relationship Id="rId28" Type="http://schemas.openxmlformats.org/officeDocument/2006/relationships/image" Target="../media/image67.e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5.emf"/><Relationship Id="rId5" Type="http://schemas.openxmlformats.org/officeDocument/2006/relationships/oleObject" Target="../embeddings/oleObject56.bin"/><Relationship Id="rId30" Type="http://schemas.openxmlformats.org/officeDocument/2006/relationships/image" Target="../media/image68.emf"/><Relationship Id="rId31" Type="http://schemas.openxmlformats.org/officeDocument/2006/relationships/oleObject" Target="../embeddings/oleObject69.bin"/><Relationship Id="rId32" Type="http://schemas.openxmlformats.org/officeDocument/2006/relationships/image" Target="../media/image69.wmf"/><Relationship Id="rId9" Type="http://schemas.openxmlformats.org/officeDocument/2006/relationships/oleObject" Target="../embeddings/oleObject58.bin"/><Relationship Id="rId6" Type="http://schemas.openxmlformats.org/officeDocument/2006/relationships/image" Target="../media/image56.emf"/><Relationship Id="rId7" Type="http://schemas.openxmlformats.org/officeDocument/2006/relationships/oleObject" Target="../embeddings/oleObject57.bin"/><Relationship Id="rId8" Type="http://schemas.openxmlformats.org/officeDocument/2006/relationships/image" Target="../media/image57.emf"/><Relationship Id="rId33" Type="http://schemas.openxmlformats.org/officeDocument/2006/relationships/oleObject" Target="../embeddings/oleObject70.bin"/><Relationship Id="rId34" Type="http://schemas.openxmlformats.org/officeDocument/2006/relationships/image" Target="../media/image70.wmf"/><Relationship Id="rId35" Type="http://schemas.openxmlformats.org/officeDocument/2006/relationships/oleObject" Target="../embeddings/oleObject71.bin"/><Relationship Id="rId36" Type="http://schemas.openxmlformats.org/officeDocument/2006/relationships/image" Target="../media/image71.wmf"/><Relationship Id="rId10" Type="http://schemas.openxmlformats.org/officeDocument/2006/relationships/image" Target="../media/image58.emf"/><Relationship Id="rId11" Type="http://schemas.openxmlformats.org/officeDocument/2006/relationships/oleObject" Target="../embeddings/oleObject59.bin"/><Relationship Id="rId12" Type="http://schemas.openxmlformats.org/officeDocument/2006/relationships/image" Target="../media/image59.emf"/><Relationship Id="rId13" Type="http://schemas.openxmlformats.org/officeDocument/2006/relationships/oleObject" Target="../embeddings/oleObject60.bin"/><Relationship Id="rId14" Type="http://schemas.openxmlformats.org/officeDocument/2006/relationships/image" Target="../media/image60.emf"/><Relationship Id="rId15" Type="http://schemas.openxmlformats.org/officeDocument/2006/relationships/oleObject" Target="../embeddings/oleObject61.bin"/><Relationship Id="rId16" Type="http://schemas.openxmlformats.org/officeDocument/2006/relationships/image" Target="../media/image61.wmf"/><Relationship Id="rId17" Type="http://schemas.openxmlformats.org/officeDocument/2006/relationships/oleObject" Target="../embeddings/oleObject62.bin"/><Relationship Id="rId18" Type="http://schemas.openxmlformats.org/officeDocument/2006/relationships/image" Target="../media/image62.wmf"/><Relationship Id="rId19" Type="http://schemas.openxmlformats.org/officeDocument/2006/relationships/oleObject" Target="../embeddings/oleObject63.bin"/><Relationship Id="rId37" Type="http://schemas.openxmlformats.org/officeDocument/2006/relationships/oleObject" Target="../embeddings/oleObject72.bin"/><Relationship Id="rId38" Type="http://schemas.openxmlformats.org/officeDocument/2006/relationships/image" Target="../media/image72.wmf"/><Relationship Id="rId39" Type="http://schemas.openxmlformats.org/officeDocument/2006/relationships/oleObject" Target="../embeddings/oleObject73.bin"/><Relationship Id="rId40" Type="http://schemas.openxmlformats.org/officeDocument/2006/relationships/image" Target="../media/image73.wmf"/><Relationship Id="rId41" Type="http://schemas.openxmlformats.org/officeDocument/2006/relationships/oleObject" Target="../embeddings/oleObject74.bin"/><Relationship Id="rId42" Type="http://schemas.openxmlformats.org/officeDocument/2006/relationships/image" Target="../media/image74.wmf"/><Relationship Id="rId43" Type="http://schemas.openxmlformats.org/officeDocument/2006/relationships/oleObject" Target="../embeddings/oleObject75.bin"/><Relationship Id="rId44" Type="http://schemas.openxmlformats.org/officeDocument/2006/relationships/image" Target="../media/image75.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84.wmf"/><Relationship Id="rId21" Type="http://schemas.openxmlformats.org/officeDocument/2006/relationships/oleObject" Target="../embeddings/oleObject85.bin"/><Relationship Id="rId22" Type="http://schemas.openxmlformats.org/officeDocument/2006/relationships/image" Target="../media/image85.wmf"/><Relationship Id="rId23" Type="http://schemas.openxmlformats.org/officeDocument/2006/relationships/oleObject" Target="../embeddings/oleObject86.bin"/><Relationship Id="rId24" Type="http://schemas.openxmlformats.org/officeDocument/2006/relationships/image" Target="../media/image86.emf"/><Relationship Id="rId25" Type="http://schemas.openxmlformats.org/officeDocument/2006/relationships/oleObject" Target="../embeddings/oleObject87.bin"/><Relationship Id="rId26" Type="http://schemas.openxmlformats.org/officeDocument/2006/relationships/oleObject" Target="../embeddings/oleObject88.bin"/><Relationship Id="rId27" Type="http://schemas.openxmlformats.org/officeDocument/2006/relationships/image" Target="../media/image87.emf"/><Relationship Id="rId10" Type="http://schemas.openxmlformats.org/officeDocument/2006/relationships/image" Target="../media/image79.wmf"/><Relationship Id="rId11" Type="http://schemas.openxmlformats.org/officeDocument/2006/relationships/oleObject" Target="../embeddings/oleObject80.bin"/><Relationship Id="rId12" Type="http://schemas.openxmlformats.org/officeDocument/2006/relationships/image" Target="../media/image80.wmf"/><Relationship Id="rId13" Type="http://schemas.openxmlformats.org/officeDocument/2006/relationships/oleObject" Target="../embeddings/oleObject81.bin"/><Relationship Id="rId14" Type="http://schemas.openxmlformats.org/officeDocument/2006/relationships/image" Target="../media/image81.wmf"/><Relationship Id="rId15" Type="http://schemas.openxmlformats.org/officeDocument/2006/relationships/oleObject" Target="../embeddings/oleObject82.bin"/><Relationship Id="rId16" Type="http://schemas.openxmlformats.org/officeDocument/2006/relationships/image" Target="../media/image82.wmf"/><Relationship Id="rId17" Type="http://schemas.openxmlformats.org/officeDocument/2006/relationships/oleObject" Target="../embeddings/oleObject83.bin"/><Relationship Id="rId18" Type="http://schemas.openxmlformats.org/officeDocument/2006/relationships/image" Target="../media/image83.wmf"/><Relationship Id="rId19" Type="http://schemas.openxmlformats.org/officeDocument/2006/relationships/oleObject" Target="../embeddings/oleObject8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76.emf"/><Relationship Id="rId5" Type="http://schemas.openxmlformats.org/officeDocument/2006/relationships/oleObject" Target="../embeddings/oleObject77.bin"/><Relationship Id="rId6" Type="http://schemas.openxmlformats.org/officeDocument/2006/relationships/image" Target="../media/image77.emf"/><Relationship Id="rId7" Type="http://schemas.openxmlformats.org/officeDocument/2006/relationships/oleObject" Target="../embeddings/oleObject78.bin"/><Relationship Id="rId8" Type="http://schemas.openxmlformats.org/officeDocument/2006/relationships/image" Target="../media/image7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9.bin"/><Relationship Id="rId4" Type="http://schemas.openxmlformats.org/officeDocument/2006/relationships/image" Target="../media/image88.wmf"/><Relationship Id="rId5" Type="http://schemas.openxmlformats.org/officeDocument/2006/relationships/oleObject" Target="../embeddings/oleObject90.bin"/><Relationship Id="rId6" Type="http://schemas.openxmlformats.org/officeDocument/2006/relationships/image" Target="../media/image89.emf"/><Relationship Id="rId7" Type="http://schemas.openxmlformats.org/officeDocument/2006/relationships/oleObject" Target="../embeddings/oleObject91.bin"/><Relationship Id="rId8" Type="http://schemas.openxmlformats.org/officeDocument/2006/relationships/image" Target="../media/image90.emf"/><Relationship Id="rId9" Type="http://schemas.openxmlformats.org/officeDocument/2006/relationships/oleObject" Target="../embeddings/oleObject92.bin"/><Relationship Id="rId10" Type="http://schemas.openxmlformats.org/officeDocument/2006/relationships/image" Target="../media/image9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7.bin"/><Relationship Id="rId14" Type="http://schemas.openxmlformats.org/officeDocument/2006/relationships/image" Target="../media/image96.emf"/><Relationship Id="rId15" Type="http://schemas.openxmlformats.org/officeDocument/2006/relationships/oleObject" Target="../embeddings/oleObject98.bin"/><Relationship Id="rId16" Type="http://schemas.openxmlformats.org/officeDocument/2006/relationships/image" Target="../media/image97.emf"/><Relationship Id="rId17" Type="http://schemas.openxmlformats.org/officeDocument/2006/relationships/oleObject" Target="../embeddings/oleObject99.bin"/><Relationship Id="rId18" Type="http://schemas.openxmlformats.org/officeDocument/2006/relationships/image" Target="../media/image98.emf"/><Relationship Id="rId19" Type="http://schemas.openxmlformats.org/officeDocument/2006/relationships/oleObject" Target="../embeddings/oleObject100.bin"/><Relationship Id="rId50" Type="http://schemas.openxmlformats.org/officeDocument/2006/relationships/image" Target="../media/image114.emf"/><Relationship Id="rId51" Type="http://schemas.openxmlformats.org/officeDocument/2006/relationships/oleObject" Target="../embeddings/oleObject116.bin"/><Relationship Id="rId52" Type="http://schemas.openxmlformats.org/officeDocument/2006/relationships/image" Target="../media/image115.emf"/><Relationship Id="rId53" Type="http://schemas.openxmlformats.org/officeDocument/2006/relationships/oleObject" Target="../embeddings/oleObject117.bin"/><Relationship Id="rId54" Type="http://schemas.openxmlformats.org/officeDocument/2006/relationships/image" Target="../media/image116.emf"/><Relationship Id="rId55" Type="http://schemas.openxmlformats.org/officeDocument/2006/relationships/oleObject" Target="../embeddings/oleObject118.bin"/><Relationship Id="rId56" Type="http://schemas.openxmlformats.org/officeDocument/2006/relationships/image" Target="../media/image117.emf"/><Relationship Id="rId57" Type="http://schemas.openxmlformats.org/officeDocument/2006/relationships/oleObject" Target="../embeddings/oleObject119.bin"/><Relationship Id="rId58" Type="http://schemas.openxmlformats.org/officeDocument/2006/relationships/image" Target="../media/image118.emf"/><Relationship Id="rId59" Type="http://schemas.openxmlformats.org/officeDocument/2006/relationships/oleObject" Target="../embeddings/oleObject120.bin"/><Relationship Id="rId40" Type="http://schemas.openxmlformats.org/officeDocument/2006/relationships/image" Target="../media/image109.emf"/><Relationship Id="rId41" Type="http://schemas.openxmlformats.org/officeDocument/2006/relationships/oleObject" Target="../embeddings/oleObject111.bin"/><Relationship Id="rId42" Type="http://schemas.openxmlformats.org/officeDocument/2006/relationships/image" Target="../media/image110.emf"/><Relationship Id="rId43" Type="http://schemas.openxmlformats.org/officeDocument/2006/relationships/oleObject" Target="../embeddings/oleObject112.bin"/><Relationship Id="rId44" Type="http://schemas.openxmlformats.org/officeDocument/2006/relationships/image" Target="../media/image111.emf"/><Relationship Id="rId45" Type="http://schemas.openxmlformats.org/officeDocument/2006/relationships/oleObject" Target="../embeddings/oleObject113.bin"/><Relationship Id="rId46" Type="http://schemas.openxmlformats.org/officeDocument/2006/relationships/image" Target="../media/image112.emf"/><Relationship Id="rId47" Type="http://schemas.openxmlformats.org/officeDocument/2006/relationships/oleObject" Target="../embeddings/oleObject114.bin"/><Relationship Id="rId48" Type="http://schemas.openxmlformats.org/officeDocument/2006/relationships/image" Target="../media/image113.emf"/><Relationship Id="rId49" Type="http://schemas.openxmlformats.org/officeDocument/2006/relationships/oleObject" Target="../embeddings/oleObject11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20.jpeg"/><Relationship Id="rId5" Type="http://schemas.openxmlformats.org/officeDocument/2006/relationships/oleObject" Target="../embeddings/oleObject93.bin"/><Relationship Id="rId6" Type="http://schemas.openxmlformats.org/officeDocument/2006/relationships/image" Target="../media/image92.emf"/><Relationship Id="rId7" Type="http://schemas.openxmlformats.org/officeDocument/2006/relationships/oleObject" Target="../embeddings/oleObject94.bin"/><Relationship Id="rId8" Type="http://schemas.openxmlformats.org/officeDocument/2006/relationships/image" Target="../media/image93.emf"/><Relationship Id="rId9" Type="http://schemas.openxmlformats.org/officeDocument/2006/relationships/oleObject" Target="../embeddings/oleObject95.bin"/><Relationship Id="rId30" Type="http://schemas.openxmlformats.org/officeDocument/2006/relationships/image" Target="../media/image104.emf"/><Relationship Id="rId31" Type="http://schemas.openxmlformats.org/officeDocument/2006/relationships/oleObject" Target="../embeddings/oleObject106.bin"/><Relationship Id="rId32" Type="http://schemas.openxmlformats.org/officeDocument/2006/relationships/image" Target="../media/image105.emf"/><Relationship Id="rId33" Type="http://schemas.openxmlformats.org/officeDocument/2006/relationships/oleObject" Target="../embeddings/oleObject107.bin"/><Relationship Id="rId34" Type="http://schemas.openxmlformats.org/officeDocument/2006/relationships/image" Target="../media/image106.emf"/><Relationship Id="rId35" Type="http://schemas.openxmlformats.org/officeDocument/2006/relationships/oleObject" Target="../embeddings/oleObject108.bin"/><Relationship Id="rId36" Type="http://schemas.openxmlformats.org/officeDocument/2006/relationships/image" Target="../media/image107.emf"/><Relationship Id="rId37" Type="http://schemas.openxmlformats.org/officeDocument/2006/relationships/oleObject" Target="../embeddings/oleObject109.bin"/><Relationship Id="rId38" Type="http://schemas.openxmlformats.org/officeDocument/2006/relationships/image" Target="../media/image108.emf"/><Relationship Id="rId39" Type="http://schemas.openxmlformats.org/officeDocument/2006/relationships/oleObject" Target="../embeddings/oleObject110.bin"/><Relationship Id="rId20" Type="http://schemas.openxmlformats.org/officeDocument/2006/relationships/image" Target="../media/image99.emf"/><Relationship Id="rId21" Type="http://schemas.openxmlformats.org/officeDocument/2006/relationships/oleObject" Target="../embeddings/oleObject101.bin"/><Relationship Id="rId22" Type="http://schemas.openxmlformats.org/officeDocument/2006/relationships/image" Target="../media/image100.emf"/><Relationship Id="rId23" Type="http://schemas.openxmlformats.org/officeDocument/2006/relationships/oleObject" Target="../embeddings/oleObject102.bin"/><Relationship Id="rId24" Type="http://schemas.openxmlformats.org/officeDocument/2006/relationships/image" Target="../media/image101.emf"/><Relationship Id="rId25" Type="http://schemas.openxmlformats.org/officeDocument/2006/relationships/oleObject" Target="../embeddings/oleObject103.bin"/><Relationship Id="rId26" Type="http://schemas.openxmlformats.org/officeDocument/2006/relationships/image" Target="../media/image102.emf"/><Relationship Id="rId27" Type="http://schemas.openxmlformats.org/officeDocument/2006/relationships/oleObject" Target="../embeddings/oleObject104.bin"/><Relationship Id="rId28" Type="http://schemas.openxmlformats.org/officeDocument/2006/relationships/image" Target="../media/image103.emf"/><Relationship Id="rId29" Type="http://schemas.openxmlformats.org/officeDocument/2006/relationships/oleObject" Target="../embeddings/oleObject105.bin"/><Relationship Id="rId60" Type="http://schemas.openxmlformats.org/officeDocument/2006/relationships/image" Target="../media/image119.emf"/><Relationship Id="rId10" Type="http://schemas.openxmlformats.org/officeDocument/2006/relationships/image" Target="../media/image94.emf"/><Relationship Id="rId11" Type="http://schemas.openxmlformats.org/officeDocument/2006/relationships/oleObject" Target="../embeddings/oleObject96.bin"/><Relationship Id="rId12" Type="http://schemas.openxmlformats.org/officeDocument/2006/relationships/image" Target="../media/image95.emf"/></Relationships>
</file>

<file path=ppt/slides/_rels/slide14.xml.rels><?xml version="1.0" encoding="UTF-8" standalone="yes"?>
<Relationships xmlns="http://schemas.openxmlformats.org/package/2006/relationships"><Relationship Id="rId9" Type="http://schemas.openxmlformats.org/officeDocument/2006/relationships/image" Target="../media/image123.wmf"/><Relationship Id="rId20" Type="http://schemas.openxmlformats.org/officeDocument/2006/relationships/oleObject" Target="../embeddings/oleObject129.bin"/><Relationship Id="rId21" Type="http://schemas.openxmlformats.org/officeDocument/2006/relationships/image" Target="../media/image128.wmf"/><Relationship Id="rId22" Type="http://schemas.openxmlformats.org/officeDocument/2006/relationships/oleObject" Target="../embeddings/oleObject130.bin"/><Relationship Id="rId23" Type="http://schemas.openxmlformats.org/officeDocument/2006/relationships/image" Target="../media/image129.emf"/><Relationship Id="rId10" Type="http://schemas.openxmlformats.org/officeDocument/2006/relationships/image" Target="../media/image130.jpeg"/><Relationship Id="rId11" Type="http://schemas.openxmlformats.org/officeDocument/2006/relationships/oleObject" Target="../embeddings/oleObject124.bin"/><Relationship Id="rId12" Type="http://schemas.openxmlformats.org/officeDocument/2006/relationships/image" Target="../media/image124.wmf"/><Relationship Id="rId13" Type="http://schemas.openxmlformats.org/officeDocument/2006/relationships/oleObject" Target="../embeddings/oleObject125.bin"/><Relationship Id="rId14" Type="http://schemas.openxmlformats.org/officeDocument/2006/relationships/image" Target="../media/image125.wmf"/><Relationship Id="rId15" Type="http://schemas.openxmlformats.org/officeDocument/2006/relationships/oleObject" Target="../embeddings/oleObject126.bin"/><Relationship Id="rId16" Type="http://schemas.openxmlformats.org/officeDocument/2006/relationships/image" Target="../media/image126.emf"/><Relationship Id="rId17" Type="http://schemas.openxmlformats.org/officeDocument/2006/relationships/oleObject" Target="../embeddings/oleObject127.bin"/><Relationship Id="rId18" Type="http://schemas.openxmlformats.org/officeDocument/2006/relationships/oleObject" Target="../embeddings/oleObject128.bin"/><Relationship Id="rId19" Type="http://schemas.openxmlformats.org/officeDocument/2006/relationships/image" Target="../media/image127.wmf"/><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121.bin"/><Relationship Id="rId5" Type="http://schemas.openxmlformats.org/officeDocument/2006/relationships/image" Target="../media/image121.wmf"/><Relationship Id="rId6" Type="http://schemas.openxmlformats.org/officeDocument/2006/relationships/oleObject" Target="../embeddings/oleObject122.bin"/><Relationship Id="rId7" Type="http://schemas.openxmlformats.org/officeDocument/2006/relationships/image" Target="../media/image122.wmf"/><Relationship Id="rId8" Type="http://schemas.openxmlformats.org/officeDocument/2006/relationships/oleObject" Target="../embeddings/oleObject12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1.jpe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33.bin"/><Relationship Id="rId20" Type="http://schemas.openxmlformats.org/officeDocument/2006/relationships/image" Target="../media/image138.wmf"/><Relationship Id="rId21" Type="http://schemas.openxmlformats.org/officeDocument/2006/relationships/oleObject" Target="../embeddings/oleObject140.bin"/><Relationship Id="rId22" Type="http://schemas.openxmlformats.org/officeDocument/2006/relationships/image" Target="../media/image139.wmf"/><Relationship Id="rId23" Type="http://schemas.openxmlformats.org/officeDocument/2006/relationships/oleObject" Target="../embeddings/oleObject141.bin"/><Relationship Id="rId24" Type="http://schemas.openxmlformats.org/officeDocument/2006/relationships/image" Target="../media/image140.wmf"/><Relationship Id="rId25" Type="http://schemas.openxmlformats.org/officeDocument/2006/relationships/oleObject" Target="../embeddings/oleObject142.bin"/><Relationship Id="rId26" Type="http://schemas.openxmlformats.org/officeDocument/2006/relationships/image" Target="../media/image141.emf"/><Relationship Id="rId10" Type="http://schemas.openxmlformats.org/officeDocument/2006/relationships/image" Target="../media/image134.wmf"/><Relationship Id="rId11" Type="http://schemas.openxmlformats.org/officeDocument/2006/relationships/oleObject" Target="../embeddings/oleObject134.bin"/><Relationship Id="rId12" Type="http://schemas.openxmlformats.org/officeDocument/2006/relationships/image" Target="../media/image135.wmf"/><Relationship Id="rId13" Type="http://schemas.openxmlformats.org/officeDocument/2006/relationships/oleObject" Target="../embeddings/oleObject135.bin"/><Relationship Id="rId14" Type="http://schemas.openxmlformats.org/officeDocument/2006/relationships/image" Target="../media/image136.wmf"/><Relationship Id="rId15" Type="http://schemas.openxmlformats.org/officeDocument/2006/relationships/oleObject" Target="../embeddings/oleObject136.bin"/><Relationship Id="rId16" Type="http://schemas.openxmlformats.org/officeDocument/2006/relationships/oleObject" Target="../embeddings/oleObject137.bin"/><Relationship Id="rId17" Type="http://schemas.openxmlformats.org/officeDocument/2006/relationships/image" Target="../media/image137.wmf"/><Relationship Id="rId18" Type="http://schemas.openxmlformats.org/officeDocument/2006/relationships/oleObject" Target="../embeddings/oleObject138.bin"/><Relationship Id="rId19" Type="http://schemas.openxmlformats.org/officeDocument/2006/relationships/oleObject" Target="../embeddings/oleObject139.bin"/><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31.jpeg"/><Relationship Id="rId5" Type="http://schemas.openxmlformats.org/officeDocument/2006/relationships/oleObject" Target="../embeddings/oleObject131.bin"/><Relationship Id="rId6" Type="http://schemas.openxmlformats.org/officeDocument/2006/relationships/image" Target="../media/image132.wmf"/><Relationship Id="rId7" Type="http://schemas.openxmlformats.org/officeDocument/2006/relationships/oleObject" Target="../embeddings/oleObject132.bin"/><Relationship Id="rId8" Type="http://schemas.openxmlformats.org/officeDocument/2006/relationships/image" Target="../media/image133.w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46.bin"/><Relationship Id="rId20" Type="http://schemas.openxmlformats.org/officeDocument/2006/relationships/image" Target="../media/image150.wmf"/><Relationship Id="rId21" Type="http://schemas.openxmlformats.org/officeDocument/2006/relationships/oleObject" Target="../embeddings/oleObject152.bin"/><Relationship Id="rId22" Type="http://schemas.openxmlformats.org/officeDocument/2006/relationships/image" Target="../media/image151.wmf"/><Relationship Id="rId23" Type="http://schemas.openxmlformats.org/officeDocument/2006/relationships/oleObject" Target="../embeddings/oleObject153.bin"/><Relationship Id="rId24" Type="http://schemas.openxmlformats.org/officeDocument/2006/relationships/image" Target="../media/image152.wmf"/><Relationship Id="rId25" Type="http://schemas.openxmlformats.org/officeDocument/2006/relationships/oleObject" Target="../embeddings/oleObject154.bin"/><Relationship Id="rId26" Type="http://schemas.openxmlformats.org/officeDocument/2006/relationships/image" Target="../media/image153.wmf"/><Relationship Id="rId27" Type="http://schemas.openxmlformats.org/officeDocument/2006/relationships/oleObject" Target="../embeddings/oleObject155.bin"/><Relationship Id="rId28" Type="http://schemas.openxmlformats.org/officeDocument/2006/relationships/image" Target="../media/image154.wmf"/><Relationship Id="rId29" Type="http://schemas.openxmlformats.org/officeDocument/2006/relationships/oleObject" Target="../embeddings/oleObject156.bin"/><Relationship Id="rId30" Type="http://schemas.openxmlformats.org/officeDocument/2006/relationships/image" Target="../media/image155.wmf"/><Relationship Id="rId10" Type="http://schemas.openxmlformats.org/officeDocument/2006/relationships/image" Target="../media/image145.wmf"/><Relationship Id="rId11" Type="http://schemas.openxmlformats.org/officeDocument/2006/relationships/oleObject" Target="../embeddings/oleObject147.bin"/><Relationship Id="rId12" Type="http://schemas.openxmlformats.org/officeDocument/2006/relationships/image" Target="../media/image146.wmf"/><Relationship Id="rId13" Type="http://schemas.openxmlformats.org/officeDocument/2006/relationships/oleObject" Target="../embeddings/oleObject148.bin"/><Relationship Id="rId14" Type="http://schemas.openxmlformats.org/officeDocument/2006/relationships/image" Target="../media/image147.wmf"/><Relationship Id="rId15" Type="http://schemas.openxmlformats.org/officeDocument/2006/relationships/oleObject" Target="../embeddings/oleObject149.bin"/><Relationship Id="rId16" Type="http://schemas.openxmlformats.org/officeDocument/2006/relationships/image" Target="../media/image148.wmf"/><Relationship Id="rId17" Type="http://schemas.openxmlformats.org/officeDocument/2006/relationships/oleObject" Target="../embeddings/oleObject150.bin"/><Relationship Id="rId18" Type="http://schemas.openxmlformats.org/officeDocument/2006/relationships/image" Target="../media/image149.wmf"/><Relationship Id="rId19" Type="http://schemas.openxmlformats.org/officeDocument/2006/relationships/oleObject" Target="../embeddings/oleObject151.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3.bin"/><Relationship Id="rId4" Type="http://schemas.openxmlformats.org/officeDocument/2006/relationships/image" Target="../media/image142.wmf"/><Relationship Id="rId5" Type="http://schemas.openxmlformats.org/officeDocument/2006/relationships/oleObject" Target="../embeddings/oleObject144.bin"/><Relationship Id="rId6" Type="http://schemas.openxmlformats.org/officeDocument/2006/relationships/image" Target="../media/image143.wmf"/><Relationship Id="rId7" Type="http://schemas.openxmlformats.org/officeDocument/2006/relationships/oleObject" Target="../embeddings/oleObject145.bin"/><Relationship Id="rId8" Type="http://schemas.openxmlformats.org/officeDocument/2006/relationships/image" Target="../media/image144.wmf"/></Relationships>
</file>

<file path=ppt/slides/_rels/slide18.xml.rels><?xml version="1.0" encoding="UTF-8" standalone="yes"?>
<Relationships xmlns="http://schemas.openxmlformats.org/package/2006/relationships"><Relationship Id="rId20" Type="http://schemas.openxmlformats.org/officeDocument/2006/relationships/image" Target="../media/image164.wmf"/><Relationship Id="rId21" Type="http://schemas.openxmlformats.org/officeDocument/2006/relationships/oleObject" Target="../embeddings/oleObject166.bin"/><Relationship Id="rId22" Type="http://schemas.openxmlformats.org/officeDocument/2006/relationships/image" Target="../media/image165.wmf"/><Relationship Id="rId23" Type="http://schemas.openxmlformats.org/officeDocument/2006/relationships/oleObject" Target="../embeddings/oleObject167.bin"/><Relationship Id="rId24" Type="http://schemas.openxmlformats.org/officeDocument/2006/relationships/image" Target="../media/image166.wmf"/><Relationship Id="rId25" Type="http://schemas.openxmlformats.org/officeDocument/2006/relationships/oleObject" Target="../embeddings/oleObject168.bin"/><Relationship Id="rId26" Type="http://schemas.openxmlformats.org/officeDocument/2006/relationships/image" Target="../media/image167.wmf"/><Relationship Id="rId27" Type="http://schemas.openxmlformats.org/officeDocument/2006/relationships/oleObject" Target="../embeddings/oleObject169.bin"/><Relationship Id="rId28" Type="http://schemas.openxmlformats.org/officeDocument/2006/relationships/image" Target="../media/image168.wmf"/><Relationship Id="rId29" Type="http://schemas.openxmlformats.org/officeDocument/2006/relationships/oleObject" Target="../embeddings/oleObject170.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57.bin"/><Relationship Id="rId4" Type="http://schemas.openxmlformats.org/officeDocument/2006/relationships/image" Target="../media/image156.wmf"/><Relationship Id="rId5" Type="http://schemas.openxmlformats.org/officeDocument/2006/relationships/oleObject" Target="../embeddings/oleObject158.bin"/><Relationship Id="rId30" Type="http://schemas.openxmlformats.org/officeDocument/2006/relationships/image" Target="../media/image169.emf"/><Relationship Id="rId31" Type="http://schemas.openxmlformats.org/officeDocument/2006/relationships/oleObject" Target="../embeddings/oleObject171.bin"/><Relationship Id="rId32" Type="http://schemas.openxmlformats.org/officeDocument/2006/relationships/image" Target="../media/image170.wmf"/><Relationship Id="rId9" Type="http://schemas.openxmlformats.org/officeDocument/2006/relationships/oleObject" Target="../embeddings/oleObject160.bin"/><Relationship Id="rId6" Type="http://schemas.openxmlformats.org/officeDocument/2006/relationships/image" Target="../media/image157.wmf"/><Relationship Id="rId7" Type="http://schemas.openxmlformats.org/officeDocument/2006/relationships/oleObject" Target="../embeddings/oleObject159.bin"/><Relationship Id="rId8" Type="http://schemas.openxmlformats.org/officeDocument/2006/relationships/image" Target="../media/image158.wmf"/><Relationship Id="rId33" Type="http://schemas.openxmlformats.org/officeDocument/2006/relationships/oleObject" Target="../embeddings/oleObject172.bin"/><Relationship Id="rId34" Type="http://schemas.openxmlformats.org/officeDocument/2006/relationships/image" Target="../media/image171.wmf"/><Relationship Id="rId35" Type="http://schemas.openxmlformats.org/officeDocument/2006/relationships/oleObject" Target="../embeddings/oleObject173.bin"/><Relationship Id="rId36" Type="http://schemas.openxmlformats.org/officeDocument/2006/relationships/image" Target="../media/image172.wmf"/><Relationship Id="rId10" Type="http://schemas.openxmlformats.org/officeDocument/2006/relationships/image" Target="../media/image159.wmf"/><Relationship Id="rId11" Type="http://schemas.openxmlformats.org/officeDocument/2006/relationships/oleObject" Target="../embeddings/oleObject161.bin"/><Relationship Id="rId12" Type="http://schemas.openxmlformats.org/officeDocument/2006/relationships/image" Target="../media/image160.wmf"/><Relationship Id="rId13" Type="http://schemas.openxmlformats.org/officeDocument/2006/relationships/oleObject" Target="../embeddings/oleObject162.bin"/><Relationship Id="rId14" Type="http://schemas.openxmlformats.org/officeDocument/2006/relationships/image" Target="../media/image161.wmf"/><Relationship Id="rId15" Type="http://schemas.openxmlformats.org/officeDocument/2006/relationships/oleObject" Target="../embeddings/oleObject163.bin"/><Relationship Id="rId16" Type="http://schemas.openxmlformats.org/officeDocument/2006/relationships/image" Target="../media/image162.wmf"/><Relationship Id="rId17" Type="http://schemas.openxmlformats.org/officeDocument/2006/relationships/oleObject" Target="../embeddings/oleObject164.bin"/><Relationship Id="rId18" Type="http://schemas.openxmlformats.org/officeDocument/2006/relationships/image" Target="../media/image163.wmf"/><Relationship Id="rId19" Type="http://schemas.openxmlformats.org/officeDocument/2006/relationships/oleObject" Target="../embeddings/oleObject165.bin"/><Relationship Id="rId37" Type="http://schemas.openxmlformats.org/officeDocument/2006/relationships/oleObject" Target="../embeddings/oleObject174.bin"/><Relationship Id="rId38" Type="http://schemas.openxmlformats.org/officeDocument/2006/relationships/image" Target="../media/image17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75.bin"/><Relationship Id="rId5" Type="http://schemas.openxmlformats.org/officeDocument/2006/relationships/image" Target="../media/image174.wmf"/><Relationship Id="rId6" Type="http://schemas.openxmlformats.org/officeDocument/2006/relationships/image" Target="../media/image177.jpeg"/><Relationship Id="rId7" Type="http://schemas.openxmlformats.org/officeDocument/2006/relationships/oleObject" Target="../embeddings/oleObject176.bin"/><Relationship Id="rId8" Type="http://schemas.openxmlformats.org/officeDocument/2006/relationships/image" Target="../media/image175.wmf"/><Relationship Id="rId9" Type="http://schemas.openxmlformats.org/officeDocument/2006/relationships/oleObject" Target="../embeddings/oleObject177.bin"/><Relationship Id="rId10" Type="http://schemas.openxmlformats.org/officeDocument/2006/relationships/image" Target="../media/image176.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82.bin"/><Relationship Id="rId12" Type="http://schemas.openxmlformats.org/officeDocument/2006/relationships/image" Target="../media/image182.emf"/><Relationship Id="rId13" Type="http://schemas.openxmlformats.org/officeDocument/2006/relationships/oleObject" Target="../embeddings/oleObject183.bin"/><Relationship Id="rId14" Type="http://schemas.openxmlformats.org/officeDocument/2006/relationships/image" Target="../media/image183.wmf"/><Relationship Id="rId15" Type="http://schemas.openxmlformats.org/officeDocument/2006/relationships/oleObject" Target="../embeddings/oleObject184.bin"/><Relationship Id="rId16" Type="http://schemas.openxmlformats.org/officeDocument/2006/relationships/image" Target="../media/image184.wmf"/><Relationship Id="rId17" Type="http://schemas.openxmlformats.org/officeDocument/2006/relationships/oleObject" Target="../embeddings/oleObject185.bin"/><Relationship Id="rId18" Type="http://schemas.openxmlformats.org/officeDocument/2006/relationships/image" Target="../media/image18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78.bin"/><Relationship Id="rId4" Type="http://schemas.openxmlformats.org/officeDocument/2006/relationships/image" Target="../media/image178.wmf"/><Relationship Id="rId5" Type="http://schemas.openxmlformats.org/officeDocument/2006/relationships/oleObject" Target="../embeddings/oleObject179.bin"/><Relationship Id="rId6" Type="http://schemas.openxmlformats.org/officeDocument/2006/relationships/image" Target="../media/image179.wmf"/><Relationship Id="rId7" Type="http://schemas.openxmlformats.org/officeDocument/2006/relationships/oleObject" Target="../embeddings/oleObject180.bin"/><Relationship Id="rId8" Type="http://schemas.openxmlformats.org/officeDocument/2006/relationships/image" Target="../media/image180.wmf"/><Relationship Id="rId9" Type="http://schemas.openxmlformats.org/officeDocument/2006/relationships/oleObject" Target="../embeddings/oleObject181.bin"/><Relationship Id="rId10" Type="http://schemas.openxmlformats.org/officeDocument/2006/relationships/image" Target="../media/image181.e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89.bin"/><Relationship Id="rId20" Type="http://schemas.openxmlformats.org/officeDocument/2006/relationships/image" Target="../media/image194.wmf"/><Relationship Id="rId10" Type="http://schemas.openxmlformats.org/officeDocument/2006/relationships/image" Target="../media/image189.wmf"/><Relationship Id="rId11" Type="http://schemas.openxmlformats.org/officeDocument/2006/relationships/oleObject" Target="../embeddings/oleObject190.bin"/><Relationship Id="rId12" Type="http://schemas.openxmlformats.org/officeDocument/2006/relationships/image" Target="../media/image190.emf"/><Relationship Id="rId13" Type="http://schemas.openxmlformats.org/officeDocument/2006/relationships/oleObject" Target="../embeddings/oleObject191.bin"/><Relationship Id="rId14" Type="http://schemas.openxmlformats.org/officeDocument/2006/relationships/image" Target="../media/image191.emf"/><Relationship Id="rId15" Type="http://schemas.openxmlformats.org/officeDocument/2006/relationships/oleObject" Target="../embeddings/oleObject192.bin"/><Relationship Id="rId16" Type="http://schemas.openxmlformats.org/officeDocument/2006/relationships/image" Target="../media/image192.wmf"/><Relationship Id="rId17" Type="http://schemas.openxmlformats.org/officeDocument/2006/relationships/oleObject" Target="../embeddings/oleObject193.bin"/><Relationship Id="rId18" Type="http://schemas.openxmlformats.org/officeDocument/2006/relationships/image" Target="../media/image193.wmf"/><Relationship Id="rId19" Type="http://schemas.openxmlformats.org/officeDocument/2006/relationships/oleObject" Target="../embeddings/oleObject194.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86.bin"/><Relationship Id="rId4" Type="http://schemas.openxmlformats.org/officeDocument/2006/relationships/image" Target="../media/image186.wmf"/><Relationship Id="rId5" Type="http://schemas.openxmlformats.org/officeDocument/2006/relationships/oleObject" Target="../embeddings/oleObject187.bin"/><Relationship Id="rId6" Type="http://schemas.openxmlformats.org/officeDocument/2006/relationships/image" Target="../media/image187.wmf"/><Relationship Id="rId7" Type="http://schemas.openxmlformats.org/officeDocument/2006/relationships/oleObject" Target="../embeddings/oleObject188.bin"/><Relationship Id="rId8" Type="http://schemas.openxmlformats.org/officeDocument/2006/relationships/image" Target="../media/image188.w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98.bin"/><Relationship Id="rId12" Type="http://schemas.openxmlformats.org/officeDocument/2006/relationships/image" Target="../media/image198.wmf"/><Relationship Id="rId13" Type="http://schemas.openxmlformats.org/officeDocument/2006/relationships/oleObject" Target="../embeddings/oleObject199.bin"/><Relationship Id="rId14" Type="http://schemas.openxmlformats.org/officeDocument/2006/relationships/image" Target="../media/image199.wmf"/><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200.jpeg"/><Relationship Id="rId5" Type="http://schemas.openxmlformats.org/officeDocument/2006/relationships/oleObject" Target="../embeddings/oleObject195.bin"/><Relationship Id="rId6" Type="http://schemas.openxmlformats.org/officeDocument/2006/relationships/image" Target="../media/image195.emf"/><Relationship Id="rId7" Type="http://schemas.openxmlformats.org/officeDocument/2006/relationships/oleObject" Target="../embeddings/oleObject196.bin"/><Relationship Id="rId8" Type="http://schemas.openxmlformats.org/officeDocument/2006/relationships/image" Target="../media/image196.wmf"/><Relationship Id="rId9" Type="http://schemas.openxmlformats.org/officeDocument/2006/relationships/oleObject" Target="../embeddings/oleObject197.bin"/><Relationship Id="rId10" Type="http://schemas.openxmlformats.org/officeDocument/2006/relationships/image" Target="../media/image19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wmf"/><Relationship Id="rId21" Type="http://schemas.openxmlformats.org/officeDocument/2006/relationships/oleObject" Target="../embeddings/oleObject10.bin"/><Relationship Id="rId22" Type="http://schemas.openxmlformats.org/officeDocument/2006/relationships/image" Target="../media/image12.wmf"/><Relationship Id="rId23" Type="http://schemas.openxmlformats.org/officeDocument/2006/relationships/oleObject" Target="../embeddings/oleObject11.bin"/><Relationship Id="rId24" Type="http://schemas.openxmlformats.org/officeDocument/2006/relationships/image" Target="../media/image13.wmf"/><Relationship Id="rId10" Type="http://schemas.openxmlformats.org/officeDocument/2006/relationships/image" Target="../media/image6.wmf"/><Relationship Id="rId11" Type="http://schemas.openxmlformats.org/officeDocument/2006/relationships/oleObject" Target="../embeddings/oleObject5.bin"/><Relationship Id="rId12" Type="http://schemas.openxmlformats.org/officeDocument/2006/relationships/image" Target="../media/image7.wmf"/><Relationship Id="rId13" Type="http://schemas.openxmlformats.org/officeDocument/2006/relationships/oleObject" Target="../embeddings/oleObject6.bin"/><Relationship Id="rId14" Type="http://schemas.openxmlformats.org/officeDocument/2006/relationships/image" Target="../media/image8.wmf"/><Relationship Id="rId15" Type="http://schemas.openxmlformats.org/officeDocument/2006/relationships/oleObject" Target="../embeddings/oleObject7.bin"/><Relationship Id="rId16" Type="http://schemas.openxmlformats.org/officeDocument/2006/relationships/image" Target="../media/image9.wmf"/><Relationship Id="rId17" Type="http://schemas.openxmlformats.org/officeDocument/2006/relationships/oleObject" Target="../embeddings/oleObject8.bin"/><Relationship Id="rId18" Type="http://schemas.openxmlformats.org/officeDocument/2006/relationships/image" Target="../media/image10.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2.wmf"/><Relationship Id="rId21" Type="http://schemas.openxmlformats.org/officeDocument/2006/relationships/oleObject" Target="../embeddings/oleObject21.bin"/><Relationship Id="rId22" Type="http://schemas.openxmlformats.org/officeDocument/2006/relationships/image" Target="../media/image23.wmf"/><Relationship Id="rId10" Type="http://schemas.openxmlformats.org/officeDocument/2006/relationships/image" Target="../media/image17.wmf"/><Relationship Id="rId11" Type="http://schemas.openxmlformats.org/officeDocument/2006/relationships/oleObject" Target="../embeddings/oleObject16.bin"/><Relationship Id="rId12" Type="http://schemas.openxmlformats.org/officeDocument/2006/relationships/image" Target="../media/image18.wmf"/><Relationship Id="rId13" Type="http://schemas.openxmlformats.org/officeDocument/2006/relationships/oleObject" Target="../embeddings/oleObject17.bin"/><Relationship Id="rId14" Type="http://schemas.openxmlformats.org/officeDocument/2006/relationships/image" Target="../media/image19.wmf"/><Relationship Id="rId15" Type="http://schemas.openxmlformats.org/officeDocument/2006/relationships/oleObject" Target="../embeddings/oleObject18.bin"/><Relationship Id="rId16" Type="http://schemas.openxmlformats.org/officeDocument/2006/relationships/image" Target="../media/image20.wmf"/><Relationship Id="rId17" Type="http://schemas.openxmlformats.org/officeDocument/2006/relationships/oleObject" Target="../embeddings/oleObject19.bin"/><Relationship Id="rId18" Type="http://schemas.openxmlformats.org/officeDocument/2006/relationships/image" Target="../media/image21.wmf"/><Relationship Id="rId19" Type="http://schemas.openxmlformats.org/officeDocument/2006/relationships/oleObject" Target="../embeddings/oleObject2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4.wmf"/><Relationship Id="rId5" Type="http://schemas.openxmlformats.org/officeDocument/2006/relationships/oleObject" Target="../embeddings/oleObject13.bin"/><Relationship Id="rId6" Type="http://schemas.openxmlformats.org/officeDocument/2006/relationships/image" Target="../media/image15.wmf"/><Relationship Id="rId7" Type="http://schemas.openxmlformats.org/officeDocument/2006/relationships/oleObject" Target="../embeddings/oleObject14.bin"/><Relationship Id="rId8" Type="http://schemas.openxmlformats.org/officeDocument/2006/relationships/image" Target="../media/image16.wmf"/></Relationships>
</file>

<file path=ppt/slides/_rels/slide6.xml.rels><?xml version="1.0" encoding="UTF-8" standalone="yes"?>
<Relationships xmlns="http://schemas.openxmlformats.org/package/2006/relationships"><Relationship Id="rId9" Type="http://schemas.openxmlformats.org/officeDocument/2006/relationships/image" Target="../media/image26.wmf"/><Relationship Id="rId20" Type="http://schemas.openxmlformats.org/officeDocument/2006/relationships/oleObject" Target="../embeddings/oleObject31.bin"/><Relationship Id="rId21" Type="http://schemas.openxmlformats.org/officeDocument/2006/relationships/image" Target="../media/image32.emf"/><Relationship Id="rId22" Type="http://schemas.openxmlformats.org/officeDocument/2006/relationships/oleObject" Target="../embeddings/oleObject32.bin"/><Relationship Id="rId23" Type="http://schemas.openxmlformats.org/officeDocument/2006/relationships/image" Target="../media/image33.emf"/><Relationship Id="rId10" Type="http://schemas.openxmlformats.org/officeDocument/2006/relationships/oleObject" Target="../embeddings/oleObject26.bin"/><Relationship Id="rId11" Type="http://schemas.openxmlformats.org/officeDocument/2006/relationships/image" Target="../media/image27.wmf"/><Relationship Id="rId12" Type="http://schemas.openxmlformats.org/officeDocument/2006/relationships/oleObject" Target="../embeddings/oleObject27.bin"/><Relationship Id="rId13" Type="http://schemas.openxmlformats.org/officeDocument/2006/relationships/image" Target="../media/image28.wmf"/><Relationship Id="rId14" Type="http://schemas.openxmlformats.org/officeDocument/2006/relationships/oleObject" Target="../embeddings/oleObject28.bin"/><Relationship Id="rId15" Type="http://schemas.openxmlformats.org/officeDocument/2006/relationships/image" Target="../media/image29.wmf"/><Relationship Id="rId16" Type="http://schemas.openxmlformats.org/officeDocument/2006/relationships/oleObject" Target="../embeddings/oleObject29.bin"/><Relationship Id="rId17" Type="http://schemas.openxmlformats.org/officeDocument/2006/relationships/image" Target="../media/image30.emf"/><Relationship Id="rId18" Type="http://schemas.openxmlformats.org/officeDocument/2006/relationships/oleObject" Target="../embeddings/oleObject30.bin"/><Relationship Id="rId19"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36.bin"/><Relationship Id="rId20" Type="http://schemas.openxmlformats.org/officeDocument/2006/relationships/image" Target="../media/image41.wmf"/><Relationship Id="rId21" Type="http://schemas.openxmlformats.org/officeDocument/2006/relationships/oleObject" Target="../embeddings/oleObject42.bin"/><Relationship Id="rId22" Type="http://schemas.openxmlformats.org/officeDocument/2006/relationships/image" Target="../media/image42.wmf"/><Relationship Id="rId23" Type="http://schemas.openxmlformats.org/officeDocument/2006/relationships/oleObject" Target="../embeddings/oleObject43.bin"/><Relationship Id="rId24" Type="http://schemas.openxmlformats.org/officeDocument/2006/relationships/image" Target="../media/image15.wmf"/><Relationship Id="rId25" Type="http://schemas.openxmlformats.org/officeDocument/2006/relationships/oleObject" Target="../embeddings/oleObject44.bin"/><Relationship Id="rId26" Type="http://schemas.openxmlformats.org/officeDocument/2006/relationships/image" Target="../media/image43.wmf"/><Relationship Id="rId27" Type="http://schemas.openxmlformats.org/officeDocument/2006/relationships/oleObject" Target="../embeddings/oleObject45.bin"/><Relationship Id="rId28" Type="http://schemas.openxmlformats.org/officeDocument/2006/relationships/image" Target="../media/image44.wmf"/><Relationship Id="rId10" Type="http://schemas.openxmlformats.org/officeDocument/2006/relationships/image" Target="../media/image36.wmf"/><Relationship Id="rId11" Type="http://schemas.openxmlformats.org/officeDocument/2006/relationships/oleObject" Target="../embeddings/oleObject37.bin"/><Relationship Id="rId12" Type="http://schemas.openxmlformats.org/officeDocument/2006/relationships/image" Target="../media/image37.wmf"/><Relationship Id="rId13" Type="http://schemas.openxmlformats.org/officeDocument/2006/relationships/oleObject" Target="../embeddings/oleObject38.bin"/><Relationship Id="rId14" Type="http://schemas.openxmlformats.org/officeDocument/2006/relationships/image" Target="../media/image38.wmf"/><Relationship Id="rId15" Type="http://schemas.openxmlformats.org/officeDocument/2006/relationships/oleObject" Target="../embeddings/oleObject39.bin"/><Relationship Id="rId16" Type="http://schemas.openxmlformats.org/officeDocument/2006/relationships/image" Target="../media/image39.wmf"/><Relationship Id="rId17" Type="http://schemas.openxmlformats.org/officeDocument/2006/relationships/oleObject" Target="../embeddings/oleObject40.bin"/><Relationship Id="rId18" Type="http://schemas.openxmlformats.org/officeDocument/2006/relationships/image" Target="../media/image40.wmf"/><Relationship Id="rId19" Type="http://schemas.openxmlformats.org/officeDocument/2006/relationships/oleObject" Target="../embeddings/oleObject41.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3.bin"/><Relationship Id="rId4" Type="http://schemas.openxmlformats.org/officeDocument/2006/relationships/image" Target="../media/image17.wmf"/><Relationship Id="rId5" Type="http://schemas.openxmlformats.org/officeDocument/2006/relationships/oleObject" Target="../embeddings/oleObject34.bin"/><Relationship Id="rId6" Type="http://schemas.openxmlformats.org/officeDocument/2006/relationships/image" Target="../media/image34.wmf"/><Relationship Id="rId7" Type="http://schemas.openxmlformats.org/officeDocument/2006/relationships/oleObject" Target="../embeddings/oleObject35.bin"/><Relationship Id="rId8" Type="http://schemas.openxmlformats.org/officeDocument/2006/relationships/image" Target="../media/image35.w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53.wmf"/><Relationship Id="rId10" Type="http://schemas.openxmlformats.org/officeDocument/2006/relationships/image" Target="../media/image48.wmf"/><Relationship Id="rId11" Type="http://schemas.openxmlformats.org/officeDocument/2006/relationships/oleObject" Target="../embeddings/oleObject50.bin"/><Relationship Id="rId12" Type="http://schemas.openxmlformats.org/officeDocument/2006/relationships/image" Target="../media/image49.emf"/><Relationship Id="rId13" Type="http://schemas.openxmlformats.org/officeDocument/2006/relationships/oleObject" Target="../embeddings/oleObject51.bin"/><Relationship Id="rId14" Type="http://schemas.openxmlformats.org/officeDocument/2006/relationships/image" Target="../media/image50.wmf"/><Relationship Id="rId15" Type="http://schemas.openxmlformats.org/officeDocument/2006/relationships/oleObject" Target="../embeddings/oleObject52.bin"/><Relationship Id="rId16" Type="http://schemas.openxmlformats.org/officeDocument/2006/relationships/image" Target="../media/image51.emf"/><Relationship Id="rId17" Type="http://schemas.openxmlformats.org/officeDocument/2006/relationships/oleObject" Target="../embeddings/oleObject53.bin"/><Relationship Id="rId18" Type="http://schemas.openxmlformats.org/officeDocument/2006/relationships/image" Target="../media/image52.wmf"/><Relationship Id="rId19" Type="http://schemas.openxmlformats.org/officeDocument/2006/relationships/oleObject" Target="../embeddings/oleObject5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45.emf"/><Relationship Id="rId5" Type="http://schemas.openxmlformats.org/officeDocument/2006/relationships/oleObject" Target="../embeddings/oleObject47.bin"/><Relationship Id="rId6" Type="http://schemas.openxmlformats.org/officeDocument/2006/relationships/image" Target="../media/image46.wmf"/><Relationship Id="rId7" Type="http://schemas.openxmlformats.org/officeDocument/2006/relationships/oleObject" Target="../embeddings/oleObject48.bin"/><Relationship Id="rId8" Type="http://schemas.openxmlformats.org/officeDocument/2006/relationships/image" Target="../media/image4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Sept. 30,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9760" y="1447800"/>
            <a:ext cx="285650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657600"/>
          </a:xfrm>
          <a:prstGeom prst="rect">
            <a:avLst/>
          </a:prstGeom>
          <a:noFill/>
          <a:ln w="9525">
            <a:noFill/>
            <a:miter lim="800000"/>
            <a:headEnd/>
            <a:tailEnd/>
          </a:ln>
        </p:spPr>
        <p:txBody>
          <a:bodyPr>
            <a:prstTxWarp prst="textNoShape">
              <a:avLst/>
            </a:prstTxWarp>
          </a:bodyPr>
          <a:lstStyle/>
          <a:p>
            <a:pPr marL="457200" indent="-457200">
              <a:spcBef>
                <a:spcPct val="20000"/>
              </a:spcBef>
              <a:buFont typeface="Arial"/>
              <a:buChar char="•"/>
            </a:pPr>
            <a:r>
              <a:rPr lang="en-US" sz="3200" dirty="0" smtClean="0">
                <a:solidFill>
                  <a:srgbClr val="0000FF"/>
                </a:solidFill>
                <a:latin typeface="Arial Narrow" pitchFamily="-84" charset="0"/>
              </a:rPr>
              <a:t>Newton’s Law of Universal Gravitation</a:t>
            </a:r>
          </a:p>
          <a:p>
            <a:pPr marL="457200" indent="-457200">
              <a:spcBef>
                <a:spcPct val="20000"/>
              </a:spcBef>
              <a:buFont typeface="Arial"/>
              <a:buChar char="•"/>
            </a:pPr>
            <a:r>
              <a:rPr lang="en-US" sz="3200" dirty="0" smtClean="0">
                <a:solidFill>
                  <a:srgbClr val="0000FF"/>
                </a:solidFill>
                <a:latin typeface="Arial Narrow" pitchFamily="-84" charset="0"/>
              </a:rPr>
              <a:t>Work Done by a Constant Force</a:t>
            </a:r>
          </a:p>
          <a:p>
            <a:pPr marL="457200" indent="-457200">
              <a:spcBef>
                <a:spcPct val="20000"/>
              </a:spcBef>
              <a:buFont typeface="Arial"/>
              <a:buChar char="•"/>
            </a:pPr>
            <a:r>
              <a:rPr lang="en-US" sz="3200" dirty="0" smtClean="0">
                <a:solidFill>
                  <a:srgbClr val="0000FF"/>
                </a:solidFill>
                <a:latin typeface="Arial Narrow" pitchFamily="-84" charset="0"/>
              </a:rPr>
              <a:t>Scalar Product</a:t>
            </a:r>
          </a:p>
          <a:p>
            <a:pPr marL="457200" indent="-457200">
              <a:spcBef>
                <a:spcPct val="20000"/>
              </a:spcBef>
              <a:buFont typeface="Arial"/>
              <a:buChar char="•"/>
            </a:pPr>
            <a:r>
              <a:rPr lang="en-US" sz="3200" dirty="0" smtClean="0">
                <a:solidFill>
                  <a:srgbClr val="0000FF"/>
                </a:solidFill>
                <a:latin typeface="Arial Narrow" pitchFamily="-84" charset="0"/>
              </a:rPr>
              <a:t>Work Done by a </a:t>
            </a:r>
            <a:r>
              <a:rPr lang="en-US" sz="3200" dirty="0">
                <a:solidFill>
                  <a:srgbClr val="0000FF"/>
                </a:solidFill>
                <a:latin typeface="Arial Narrow" pitchFamily="-84" charset="0"/>
              </a:rPr>
              <a:t>V</a:t>
            </a:r>
            <a:r>
              <a:rPr lang="en-US" sz="3200" dirty="0" smtClean="0">
                <a:solidFill>
                  <a:srgbClr val="0000FF"/>
                </a:solidFill>
                <a:latin typeface="Arial Narrow" pitchFamily="-84" charset="0"/>
              </a:rPr>
              <a:t>arying Force</a:t>
            </a:r>
          </a:p>
          <a:p>
            <a:pPr marL="457200" indent="-457200">
              <a:spcBef>
                <a:spcPct val="20000"/>
              </a:spcBef>
              <a:buFont typeface="Arial"/>
              <a:buChar char="•"/>
            </a:pPr>
            <a:r>
              <a:rPr lang="en-US" sz="3200" dirty="0" smtClean="0">
                <a:solidFill>
                  <a:srgbClr val="0000FF"/>
                </a:solidFill>
                <a:latin typeface="Arial Narrow" pitchFamily="-84" charset="0"/>
              </a:rPr>
              <a:t>Work-Kinetic Energy Theorem</a:t>
            </a:r>
          </a:p>
          <a:p>
            <a:pPr marL="457200" indent="-457200">
              <a:spcBef>
                <a:spcPct val="20000"/>
              </a:spcBef>
              <a:buFont typeface="Arial"/>
              <a:buChar char="•"/>
            </a:pPr>
            <a:r>
              <a:rPr lang="en-US" sz="3200" dirty="0" smtClean="0">
                <a:solidFill>
                  <a:srgbClr val="0000FF"/>
                </a:solidFill>
                <a:latin typeface="Arial Narrow" pitchFamily="-84" charset="0"/>
              </a:rPr>
              <a:t>Work under friction</a:t>
            </a:r>
          </a:p>
          <a:p>
            <a:pPr marL="457200" indent="-457200">
              <a:spcBef>
                <a:spcPct val="20000"/>
              </a:spcBef>
              <a:buFont typeface="Arial"/>
              <a:buChar char="•"/>
            </a:pPr>
            <a:endParaRPr lang="en-US" sz="3200" dirty="0" smtClean="0">
              <a:solidFill>
                <a:srgbClr val="0000FF"/>
              </a:solidFill>
              <a:latin typeface="Arial Narrow" pitchFamily="-84" charset="0"/>
            </a:endParaRPr>
          </a:p>
          <a:p>
            <a:pPr marL="457200" indent="-457200">
              <a:spcBef>
                <a:spcPct val="20000"/>
              </a:spcBef>
              <a:buFont typeface="Arial"/>
              <a:buChar char="•"/>
            </a:pPr>
            <a:endParaRPr lang="en-US" sz="3600" dirty="0">
              <a:solidFill>
                <a:srgbClr val="003300"/>
              </a:solidFill>
              <a:latin typeface="Arial Narrow" pitchFamily="-84" charset="0"/>
            </a:endParaRPr>
          </a:p>
        </p:txBody>
      </p:sp>
      <p:sp>
        <p:nvSpPr>
          <p:cNvPr id="8" name="Text Box 13"/>
          <p:cNvSpPr txBox="1">
            <a:spLocks noChangeArrowheads="1"/>
          </p:cNvSpPr>
          <p:nvPr/>
        </p:nvSpPr>
        <p:spPr bwMode="auto">
          <a:xfrm>
            <a:off x="838200" y="5786437"/>
            <a:ext cx="7401786"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#6, </a:t>
            </a:r>
            <a:r>
              <a:rPr lang="en-US" dirty="0">
                <a:solidFill>
                  <a:srgbClr val="003300"/>
                </a:solidFill>
                <a:latin typeface="Arial Narrow" charset="0"/>
              </a:rPr>
              <a:t>due 10pm, Tuesday, </a:t>
            </a:r>
            <a:r>
              <a:rPr lang="en-US" dirty="0" smtClean="0">
                <a:solidFill>
                  <a:srgbClr val="003300"/>
                </a:solidFill>
                <a:latin typeface="Arial Narrow" charset="0"/>
              </a:rPr>
              <a:t>Oct. </a:t>
            </a:r>
            <a:r>
              <a:rPr lang="en-US" dirty="0">
                <a:solidFill>
                  <a:srgbClr val="003300"/>
                </a:solidFill>
                <a:latin typeface="Arial Narrow" charset="0"/>
              </a:rPr>
              <a:t>7</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46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6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8CFD4E-64D1-9145-870D-670D588D31B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6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36511" name="Equation" r:id="rId3" imgW="457200" imgH="241300" progId="Equation.DSMT4">
                  <p:embed/>
                </p:oleObj>
              </mc:Choice>
              <mc:Fallback>
                <p:oleObj name="Equation" r:id="rId3" imgW="457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36512" name="Equation" r:id="rId5" imgW="1244600" imgH="368300" progId="Equation.DSMT4">
                  <p:embed/>
                </p:oleObj>
              </mc:Choice>
              <mc:Fallback>
                <p:oleObj name="Equation" r:id="rId5" imgW="12446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36513" name="Equation" r:id="rId7" imgW="342900" imgH="241300" progId="Equation.DSMT4">
                  <p:embed/>
                </p:oleObj>
              </mc:Choice>
              <mc:Fallback>
                <p:oleObj name="Equation" r:id="rId7" imgW="342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36514" name="Equation" r:id="rId9" imgW="1282700" imgH="368300" progId="Equation.DSMT4">
                  <p:embed/>
                </p:oleObj>
              </mc:Choice>
              <mc:Fallback>
                <p:oleObj name="Equation" r:id="rId9" imgW="12827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36515" name="Equation" r:id="rId11" imgW="1282700" imgH="368300" progId="Equation.DSMT4">
                  <p:embed/>
                </p:oleObj>
              </mc:Choice>
              <mc:Fallback>
                <p:oleObj name="Equation" r:id="rId11" imgW="12827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36516" name="Equation" r:id="rId13" imgW="2857500" imgH="482600" progId="Equation.DSMT4">
                  <p:embed/>
                </p:oleObj>
              </mc:Choice>
              <mc:Fallback>
                <p:oleObj name="Equation" r:id="rId13" imgW="28575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36517" name="Equation" r:id="rId15" imgW="2108160" imgH="431640" progId="Equation.DSMT4">
                  <p:embed/>
                </p:oleObj>
              </mc:Choice>
              <mc:Fallback>
                <p:oleObj name="Equation" r:id="rId15" imgW="21081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36518" name="Equation" r:id="rId17" imgW="1066680" imgH="304560" progId="Equation.3">
                  <p:embed/>
                </p:oleObj>
              </mc:Choice>
              <mc:Fallback>
                <p:oleObj name="Equation" r:id="rId17" imgW="1066680" imgH="3045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36519" name="Equation" r:id="rId19" imgW="1066680" imgH="304560" progId="Equation.3">
                  <p:embed/>
                </p:oleObj>
              </mc:Choice>
              <mc:Fallback>
                <p:oleObj name="Equation" r:id="rId19" imgW="106668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36520" name="Equation" r:id="rId21" imgW="457200" imgH="241300" progId="Equation.DSMT4">
                  <p:embed/>
                </p:oleObj>
              </mc:Choice>
              <mc:Fallback>
                <p:oleObj name="Equation" r:id="rId21" imgW="4572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36521" name="Equation" r:id="rId23" imgW="698500" imgH="368300" progId="Equation.DSMT4">
                  <p:embed/>
                </p:oleObj>
              </mc:Choice>
              <mc:Fallback>
                <p:oleObj name="Equation" r:id="rId23" imgW="698500" imgH="368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36522" name="Equation" r:id="rId25" imgW="812800" imgH="368300" progId="Equation.DSMT4">
                  <p:embed/>
                </p:oleObj>
              </mc:Choice>
              <mc:Fallback>
                <p:oleObj name="Equation" r:id="rId25" imgW="812800" imgH="3683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36523" name="Equation" r:id="rId27" imgW="342900" imgH="241300" progId="Equation.DSMT4">
                  <p:embed/>
                </p:oleObj>
              </mc:Choice>
              <mc:Fallback>
                <p:oleObj name="Equation" r:id="rId27" imgW="342900" imgH="2413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36524" name="Equation" r:id="rId29" imgW="825500" imgH="368300" progId="Equation.DSMT4">
                  <p:embed/>
                </p:oleObj>
              </mc:Choice>
              <mc:Fallback>
                <p:oleObj name="Equation" r:id="rId29" imgW="825500" imgH="3683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36525" name="Equation" r:id="rId31" imgW="88560" imgH="164880" progId="Equation.3">
                  <p:embed/>
                </p:oleObj>
              </mc:Choice>
              <mc:Fallback>
                <p:oleObj name="Equation" r:id="rId31" imgW="88560" imgH="1648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36526"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36527" name="Equation" r:id="rId35" imgW="457200" imgH="228600" progId="Equation.DSMT4">
                  <p:embed/>
                </p:oleObj>
              </mc:Choice>
              <mc:Fallback>
                <p:oleObj name="Equation" r:id="rId35" imgW="457200" imgH="2286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36528" name="Equation" r:id="rId37" imgW="469800" imgH="241200" progId="Equation.DSMT4">
                  <p:embed/>
                </p:oleObj>
              </mc:Choice>
              <mc:Fallback>
                <p:oleObj name="Equation" r:id="rId37" imgW="46980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36529" name="Equation" r:id="rId39" imgW="330120" imgH="228600" progId="Equation.DSMT4">
                  <p:embed/>
                </p:oleObj>
              </mc:Choice>
              <mc:Fallback>
                <p:oleObj name="Equation" r:id="rId39" imgW="330120" imgH="2286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36530" name="Equation" r:id="rId41" imgW="850680" imgH="152280" progId="Equation.DSMT4">
                  <p:embed/>
                </p:oleObj>
              </mc:Choice>
              <mc:Fallback>
                <p:oleObj name="Equation" r:id="rId41" imgW="850680" imgH="1522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36531" name="Equation" r:id="rId43" imgW="431800" imgH="241300" progId="Equation.DSMT4">
                  <p:embed/>
                </p:oleObj>
              </mc:Choice>
              <mc:Fallback>
                <p:oleObj name="Equation" r:id="rId43" imgW="431800" imgH="2413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2274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56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56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54CAF-4457-A542-ACA5-0F673B9E3B2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37159" name="Equation" r:id="rId3" imgW="317500" imgH="368300" progId="Equation.DSMT4">
                  <p:embed/>
                </p:oleObj>
              </mc:Choice>
              <mc:Fallback>
                <p:oleObj name="Equation" r:id="rId3" imgW="3175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37160" name="Equation" r:id="rId5" imgW="342900" imgH="368300" progId="Equation.DSMT4">
                  <p:embed/>
                </p:oleObj>
              </mc:Choice>
              <mc:Fallback>
                <p:oleObj name="Equation" r:id="rId5" imgW="3429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37161" name="Equation" r:id="rId7" imgW="304560" imgH="177480" progId="Equation.3">
                  <p:embed/>
                </p:oleObj>
              </mc:Choice>
              <mc:Fallback>
                <p:oleObj name="Equation" r:id="rId7" imgW="304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37162" name="Equation" r:id="rId9" imgW="1739880" imgH="431640" progId="Equation.3">
                  <p:embed/>
                </p:oleObj>
              </mc:Choice>
              <mc:Fallback>
                <p:oleObj name="Equation" r:id="rId9" imgW="1739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37163" name="Equation" r:id="rId11" imgW="2679480" imgH="304560" progId="Equation.3">
                  <p:embed/>
                </p:oleObj>
              </mc:Choice>
              <mc:Fallback>
                <p:oleObj name="Equation" r:id="rId11" imgW="267948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37164"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37165" name="Equation" r:id="rId15" imgW="736560" imgH="304560" progId="Equation.3">
                  <p:embed/>
                </p:oleObj>
              </mc:Choice>
              <mc:Fallback>
                <p:oleObj name="Equation" r:id="rId15" imgW="73656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37166" name="Equation" r:id="rId17" imgW="1434960" imgH="291960" progId="Equation.3">
                  <p:embed/>
                </p:oleObj>
              </mc:Choice>
              <mc:Fallback>
                <p:oleObj name="Equation" r:id="rId17" imgW="1434960" imgH="2919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37167" name="Equation" r:id="rId19" imgW="787320" imgH="304560" progId="Equation.3">
                  <p:embed/>
                </p:oleObj>
              </mc:Choice>
              <mc:Fallback>
                <p:oleObj name="Equation" r:id="rId19" imgW="78732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37168" name="Equation" r:id="rId21" imgW="1460160" imgH="291960" progId="Equation.3">
                  <p:embed/>
                </p:oleObj>
              </mc:Choice>
              <mc:Fallback>
                <p:oleObj name="Equation" r:id="rId21" imgW="1460160" imgH="2919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37169" name="Equation" r:id="rId23" imgW="457200" imgH="241300" progId="Equation.DSMT4">
                  <p:embed/>
                </p:oleObj>
              </mc:Choice>
              <mc:Fallback>
                <p:oleObj name="Equation" r:id="rId23"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37170" name="Equation" r:id="rId25" imgW="457200" imgH="241300" progId="Equation.DSMT4">
                  <p:embed/>
                </p:oleObj>
              </mc:Choice>
              <mc:Fallback>
                <p:oleObj name="Equation" r:id="rId25"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37171" name="Equation" r:id="rId26" imgW="698500" imgH="368300" progId="Equation.DSMT4">
                  <p:embed/>
                </p:oleObj>
              </mc:Choice>
              <mc:Fallback>
                <p:oleObj name="Equation" r:id="rId26" imgW="698500" imgH="368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399832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66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2C6FB3-B71B-AB48-BF90-AD6D8DA3EFA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32"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a:t>
            </a:r>
            <a:r>
              <a:rPr lang="en-US" sz="4000" dirty="0" smtClean="0">
                <a:latin typeface="Arial Narrow" charset="0"/>
                <a:ea typeface="ＭＳ Ｐゴシック" charset="0"/>
                <a:cs typeface="ＭＳ Ｐゴシック" charset="0"/>
              </a:rPr>
              <a:t>by a Constant </a:t>
            </a:r>
            <a:r>
              <a:rPr lang="en-US" sz="4000" dirty="0">
                <a:latin typeface="Arial Narrow" charset="0"/>
                <a:ea typeface="ＭＳ Ｐゴシック" charset="0"/>
                <a:cs typeface="ＭＳ Ｐゴシック" charset="0"/>
              </a:rPr>
              <a:t>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600" y="3505200"/>
            <a:ext cx="6781800" cy="461963"/>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4" name="Text Box 9"/>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50"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6652" name="Text Box 14"/>
              <p:cNvSpPr txBox="1">
                <a:spLocks noChangeArrowheads="1"/>
              </p:cNvSpPr>
              <p:nvPr/>
            </p:nvSpPr>
            <p:spPr bwMode="auto">
              <a:xfrm>
                <a:off x="2280" y="1999"/>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30</a:t>
                </a:r>
                <a:r>
                  <a:rPr lang="en-US" sz="2000" baseline="30000">
                    <a:solidFill>
                      <a:schemeClr val="accent2"/>
                    </a:solidFill>
                    <a:latin typeface="Symbol" charset="0"/>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8" name="Text Box 20"/>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mc:AlternateContent xmlns:mc="http://schemas.openxmlformats.org/markup-compatibility/2006">
              <mc:Choice xmlns:v="urn:schemas-microsoft-com:vml" Requires="v">
                <p:oleObj spid="_x0000_s237760" name="Equation" r:id="rId3" imgW="304560" imgH="177480" progId="Equation.3">
                  <p:embed/>
                </p:oleObj>
              </mc:Choice>
              <mc:Fallback>
                <p:oleObj name="Equation" r:id="rId3" imgW="3045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8363"/>
                        <a:ext cx="646113"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mc:AlternateContent xmlns:mc="http://schemas.openxmlformats.org/markup-compatibility/2006">
              <mc:Choice xmlns:v="urn:schemas-microsoft-com:vml" Requires="v">
                <p:oleObj spid="_x0000_s237761" name="Equation" r:id="rId5" imgW="2082800" imgH="190500" progId="Equation.DSMT4">
                  <p:embed/>
                </p:oleObj>
              </mc:Choice>
              <mc:Fallback>
                <p:oleObj name="Equation" r:id="rId5" imgW="2082800" imgH="190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2832100"/>
                        <a:ext cx="3813175" cy="395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143000" cy="523875"/>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Why ?</a:t>
            </a:r>
            <a:endParaRPr lang="en-US" sz="280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mc:AlternateContent xmlns:mc="http://schemas.openxmlformats.org/markup-compatibility/2006">
              <mc:Choice xmlns:v="urn:schemas-microsoft-com:vml" Requires="v">
                <p:oleObj spid="_x0000_s237762" name="Equation" r:id="rId7" imgW="749300" imgH="368300" progId="Equation.DSMT4">
                  <p:embed/>
                </p:oleObj>
              </mc:Choice>
              <mc:Fallback>
                <p:oleObj name="Equation" r:id="rId7" imgW="7493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4688" y="1939925"/>
                        <a:ext cx="1589087"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mc:AlternateContent xmlns:mc="http://schemas.openxmlformats.org/markup-compatibility/2006">
              <mc:Choice xmlns:v="urn:schemas-microsoft-com:vml" Requires="v">
                <p:oleObj spid="_x0000_s237763" name="Equation" r:id="rId9" imgW="977900" imgH="393700" progId="Equation.DSMT4">
                  <p:embed/>
                </p:oleObj>
              </mc:Choice>
              <mc:Fallback>
                <p:oleObj name="Equation" r:id="rId9" imgW="9779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16113"/>
                        <a:ext cx="2317750"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44" name="Footer Placeholder 2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673766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97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97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027630-62A2-6744-8B43-C54D3EDFB39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3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81896" name="Equation" r:id="rId5" imgW="355600" imgH="241300" progId="Equation.DSMT4">
                  <p:embed/>
                </p:oleObj>
              </mc:Choice>
              <mc:Fallback>
                <p:oleObj name="Equation" r:id="rId5" imgW="3556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81897" name="Equation" r:id="rId7" imgW="406400" imgH="241300" progId="Equation.DSMT4">
                  <p:embed/>
                </p:oleObj>
              </mc:Choice>
              <mc:Fallback>
                <p:oleObj name="Equation" r:id="rId7" imgW="406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81898"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81899" name="Equation" r:id="rId11" imgW="381000" imgH="266700" progId="Equation.DSMT4">
                  <p:embed/>
                </p:oleObj>
              </mc:Choice>
              <mc:Fallback>
                <p:oleObj name="Equation" r:id="rId11" imgW="381000" imgH="266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81900"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81901" name="Equation" r:id="rId15" imgW="508000" imgH="241300" progId="Equation.DSMT4">
                  <p:embed/>
                </p:oleObj>
              </mc:Choice>
              <mc:Fallback>
                <p:oleObj name="Equation" r:id="rId15" imgW="5080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81902" name="Equation" r:id="rId17" imgW="1308100" imgH="292100" progId="Equation.DSMT4">
                  <p:embed/>
                </p:oleObj>
              </mc:Choice>
              <mc:Fallback>
                <p:oleObj name="Equation" r:id="rId17" imgW="1308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81903" name="Equation" r:id="rId19" imgW="215900" imgH="152400" progId="Equation.DSMT4">
                  <p:embed/>
                </p:oleObj>
              </mc:Choice>
              <mc:Fallback>
                <p:oleObj name="Equation" r:id="rId19" imgW="2159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81904" name="Equation" r:id="rId21" imgW="533400" imgH="254000" progId="Equation.DSMT4">
                  <p:embed/>
                </p:oleObj>
              </mc:Choice>
              <mc:Fallback>
                <p:oleObj name="Equation" r:id="rId21" imgW="533400" imgH="254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81905" name="Equation" r:id="rId23" imgW="1079500" imgH="330200" progId="Equation.DSMT4">
                  <p:embed/>
                </p:oleObj>
              </mc:Choice>
              <mc:Fallback>
                <p:oleObj name="Equation" r:id="rId23" imgW="1079500" imgH="330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81906" name="Equation" r:id="rId25" imgW="1562100" imgH="215900" progId="Equation.DSMT4">
                  <p:embed/>
                </p:oleObj>
              </mc:Choice>
              <mc:Fallback>
                <p:oleObj name="Equation" r:id="rId25" imgW="1562100" imgH="2159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81907" name="Equation" r:id="rId27" imgW="558800" imgH="254000" progId="Equation.DSMT4">
                  <p:embed/>
                </p:oleObj>
              </mc:Choice>
              <mc:Fallback>
                <p:oleObj name="Equation" r:id="rId27" imgW="558800" imgH="254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81908" name="Equation" r:id="rId29" imgW="1168400" imgH="330200" progId="Equation.DSMT4">
                  <p:embed/>
                </p:oleObj>
              </mc:Choice>
              <mc:Fallback>
                <p:oleObj name="Equation" r:id="rId29" imgW="1168400" imgH="330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81909" name="Equation" r:id="rId31" imgW="1638300" imgH="215900" progId="Equation.DSMT4">
                  <p:embed/>
                </p:oleObj>
              </mc:Choice>
              <mc:Fallback>
                <p:oleObj name="Equation" r:id="rId31" imgW="1638300" imgH="2159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81910" name="Equation" r:id="rId33" imgW="355600" imgH="241300" progId="Equation.DSMT4">
                  <p:embed/>
                </p:oleObj>
              </mc:Choice>
              <mc:Fallback>
                <p:oleObj name="Equation" r:id="rId33" imgW="355600" imgH="2413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81911" name="Equation" r:id="rId35" imgW="342900" imgH="266700" progId="Equation.DSMT4">
                  <p:embed/>
                </p:oleObj>
              </mc:Choice>
              <mc:Fallback>
                <p:oleObj name="Equation" r:id="rId35" imgW="3429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81912" name="Equation" r:id="rId37" imgW="381000" imgH="266700" progId="Equation.DSMT4">
                  <p:embed/>
                </p:oleObj>
              </mc:Choice>
              <mc:Fallback>
                <p:oleObj name="Equation" r:id="rId37" imgW="381000" imgH="2667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81913" name="Equation" r:id="rId39" imgW="1905000" imgH="279400" progId="Equation.DSMT4">
                  <p:embed/>
                </p:oleObj>
              </mc:Choice>
              <mc:Fallback>
                <p:oleObj name="Equation" r:id="rId39" imgW="1905000" imgH="2794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81914" name="Equation" r:id="rId41" imgW="2565400" imgH="304800" progId="Equation.DSMT4">
                  <p:embed/>
                </p:oleObj>
              </mc:Choice>
              <mc:Fallback>
                <p:oleObj name="Equation" r:id="rId41" imgW="2565400" imgH="3048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81915" name="Equation" r:id="rId43" imgW="508000" imgH="254000" progId="Equation.DSMT4">
                  <p:embed/>
                </p:oleObj>
              </mc:Choice>
              <mc:Fallback>
                <p:oleObj name="Equation" r:id="rId43" imgW="5080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81916" name="Equation" r:id="rId45" imgW="495300" imgH="279400" progId="Equation.DSMT4">
                  <p:embed/>
                </p:oleObj>
              </mc:Choice>
              <mc:Fallback>
                <p:oleObj name="Equation" r:id="rId45" imgW="495300" imgH="2794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81917" name="Equation" r:id="rId47" imgW="406400" imgH="279400" progId="Equation.DSMT4">
                  <p:embed/>
                </p:oleObj>
              </mc:Choice>
              <mc:Fallback>
                <p:oleObj name="Equation" r:id="rId47" imgW="406400" imgH="2794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81918" name="Equation" r:id="rId49" imgW="368300" imgH="241300" progId="Equation.DSMT4">
                  <p:embed/>
                </p:oleObj>
              </mc:Choice>
              <mc:Fallback>
                <p:oleObj name="Equation" r:id="rId49" imgW="368300" imgH="24130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81919" name="Equation" r:id="rId51" imgW="520700" imgH="241300" progId="Equation.DSMT4">
                  <p:embed/>
                </p:oleObj>
              </mc:Choice>
              <mc:Fallback>
                <p:oleObj name="Equation" r:id="rId51" imgW="520700" imgH="24130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81920" name="Equation" r:id="rId53" imgW="1016000" imgH="279400" progId="Equation.DSMT4">
                  <p:embed/>
                </p:oleObj>
              </mc:Choice>
              <mc:Fallback>
                <p:oleObj name="Equation" r:id="rId53" imgW="1016000" imgH="2794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81921" name="Equation" r:id="rId55" imgW="1320800" imgH="215900" progId="Equation.DSMT4">
                  <p:embed/>
                </p:oleObj>
              </mc:Choice>
              <mc:Fallback>
                <p:oleObj name="Equation" r:id="rId55" imgW="1320800" imgH="21590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81922" name="Equation" r:id="rId57" imgW="368300" imgH="241300" progId="Equation.DSMT4">
                  <p:embed/>
                </p:oleObj>
              </mc:Choice>
              <mc:Fallback>
                <p:oleObj name="Equation" r:id="rId57" imgW="368300" imgH="24130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81923" name="Equation" r:id="rId59" imgW="508000" imgH="254000" progId="Equation.DSMT4">
                  <p:embed/>
                </p:oleObj>
              </mc:Choice>
              <mc:Fallback>
                <p:oleObj name="Equation" r:id="rId59" imgW="508000" imgH="2540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580512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17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17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25EB75-3470-404B-8767-922BCA3CE03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mc:AlternateContent xmlns:mc="http://schemas.openxmlformats.org/markup-compatibility/2006">
              <mc:Choice xmlns:v="urn:schemas-microsoft-com:vml" Requires="v">
                <p:oleObj spid="_x0000_s243162" name="Equation" r:id="rId4" imgW="812520" imgH="253800" progId="Equation.DSMT4">
                  <p:embed/>
                </p:oleObj>
              </mc:Choice>
              <mc:Fallback>
                <p:oleObj name="Equation" r:id="rId4" imgW="8125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3276600"/>
                        <a:ext cx="2006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mc:AlternateContent xmlns:mc="http://schemas.openxmlformats.org/markup-compatibility/2006">
              <mc:Choice xmlns:v="urn:schemas-microsoft-com:vml" Requires="v">
                <p:oleObj spid="_x0000_s243163" name="Equation" r:id="rId6" imgW="952200" imgH="253800" progId="Equation.DSMT4">
                  <p:embed/>
                </p:oleObj>
              </mc:Choice>
              <mc:Fallback>
                <p:oleObj name="Equation" r:id="rId6" imgW="95220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5" y="4495800"/>
                        <a:ext cx="23510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mc:AlternateContent xmlns:mc="http://schemas.openxmlformats.org/markup-compatibility/2006">
              <mc:Choice xmlns:v="urn:schemas-microsoft-com:vml" Requires="v">
                <p:oleObj spid="_x0000_s243164" name="Equation" r:id="rId8" imgW="304560" imgH="177480" progId="Equation.DSMT4">
                  <p:embed/>
                </p:oleObj>
              </mc:Choice>
              <mc:Fallback>
                <p:oleObj name="Equation" r:id="rId8" imgW="30456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352800"/>
                        <a:ext cx="7524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63205" name="Picture 5" descr="afg0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50" y="76200"/>
            <a:ext cx="26225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6"/>
          <p:cNvSpPr>
            <a:spLocks noGrp="1" noChangeArrowheads="1"/>
          </p:cNvSpPr>
          <p:nvPr>
            <p:ph type="title"/>
          </p:nvPr>
        </p:nvSpPr>
        <p:spPr>
          <a:xfrm>
            <a:off x="228600" y="228600"/>
            <a:ext cx="6248400" cy="1143000"/>
          </a:xfrm>
        </p:spPr>
        <p:txBody>
          <a:bodyPr/>
          <a:lstStyle/>
          <a:p>
            <a:r>
              <a:rPr lang="en-US" sz="4000">
                <a:latin typeface="Arial Narrow" charset="0"/>
                <a:ea typeface="ＭＳ Ｐゴシック" charset="0"/>
                <a:cs typeface="ＭＳ Ｐゴシック" charset="0"/>
              </a:rPr>
              <a:t>Ex. Bench Pressing and The Concept of Negative Work</a:t>
            </a:r>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weight lifter is bench-pressing a barbell whose weight is 710N a distance of 0.65m above his chest. Then he lowers it the same distance.   The weight is raised and lowered at a constant velocity.  Determine the work in the two cases. </a:t>
            </a:r>
            <a:endParaRPr lang="en-US" sz="2000"/>
          </a:p>
        </p:txBody>
      </p:sp>
      <p:sp>
        <p:nvSpPr>
          <p:cNvPr id="563210" name="Text Box 10"/>
          <p:cNvSpPr txBox="1">
            <a:spLocks noChangeArrowheads="1"/>
          </p:cNvSpPr>
          <p:nvPr/>
        </p:nvSpPr>
        <p:spPr bwMode="auto">
          <a:xfrm>
            <a:off x="381000" y="2819400"/>
            <a:ext cx="573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mc:AlternateContent xmlns:mc="http://schemas.openxmlformats.org/markup-compatibility/2006">
              <mc:Choice xmlns:v="urn:schemas-microsoft-com:vml" Requires="v">
                <p:oleObj spid="_x0000_s243165"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352800"/>
                        <a:ext cx="314325"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mc:AlternateContent xmlns:mc="http://schemas.openxmlformats.org/markup-compatibility/2006">
              <mc:Choice xmlns:v="urn:schemas-microsoft-com:vml" Requires="v">
                <p:oleObj spid="_x0000_s243166" name="Equation" r:id="rId13" imgW="203040" imgH="177480" progId="Equation.DSMT4">
                  <p:embed/>
                </p:oleObj>
              </mc:Choice>
              <mc:Fallback>
                <p:oleObj name="Equation" r:id="rId13" imgW="20304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352800"/>
                        <a:ext cx="5032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mc:AlternateContent xmlns:mc="http://schemas.openxmlformats.org/markup-compatibility/2006">
              <mc:Choice xmlns:v="urn:schemas-microsoft-com:vml" Requires="v">
                <p:oleObj spid="_x0000_s243167" name="Equation" r:id="rId15" imgW="1422400" imgH="279400" progId="Equation.DSMT4">
                  <p:embed/>
                </p:oleObj>
              </mc:Choice>
              <mc:Fallback>
                <p:oleObj name="Equation" r:id="rId15" imgW="1422400" imgH="279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36988"/>
                        <a:ext cx="3514725"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mc:AlternateContent xmlns:mc="http://schemas.openxmlformats.org/markup-compatibility/2006">
              <mc:Choice xmlns:v="urn:schemas-microsoft-com:vml" Requires="v">
                <p:oleObj spid="_x0000_s243168" name="Equation" r:id="rId17" imgW="304560" imgH="177480" progId="Equation.DSMT4">
                  <p:embed/>
                </p:oleObj>
              </mc:Choice>
              <mc:Fallback>
                <p:oleObj name="Equation" r:id="rId17" imgW="30456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4572000"/>
                        <a:ext cx="7524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mc:AlternateContent xmlns:mc="http://schemas.openxmlformats.org/markup-compatibility/2006">
              <mc:Choice xmlns:v="urn:schemas-microsoft-com:vml" Requires="v">
                <p:oleObj spid="_x0000_s243169" name="Equation" r:id="rId18" imgW="253800" imgH="177480" progId="Equation.DSMT4">
                  <p:embed/>
                </p:oleObj>
              </mc:Choice>
              <mc:Fallback>
                <p:oleObj name="Equation" r:id="rId18" imgW="25380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1750" y="4572000"/>
                        <a:ext cx="628650" cy="439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mc:AlternateContent xmlns:mc="http://schemas.openxmlformats.org/markup-compatibility/2006">
              <mc:Choice xmlns:v="urn:schemas-microsoft-com:vml" Requires="v">
                <p:oleObj spid="_x0000_s243170" name="Equation" r:id="rId20" imgW="291960" imgH="177480" progId="Equation.DSMT4">
                  <p:embed/>
                </p:oleObj>
              </mc:Choice>
              <mc:Fallback>
                <p:oleObj name="Equation" r:id="rId20" imgW="29196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24300" y="4572000"/>
                        <a:ext cx="7239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mc:AlternateContent xmlns:mc="http://schemas.openxmlformats.org/markup-compatibility/2006">
              <mc:Choice xmlns:v="urn:schemas-microsoft-com:vml" Requires="v">
                <p:oleObj spid="_x0000_s243171" name="Equation" r:id="rId22" imgW="1511300" imgH="279400" progId="Equation.DSMT4">
                  <p:embed/>
                </p:oleObj>
              </mc:Choice>
              <mc:Fallback>
                <p:oleObj name="Equation" r:id="rId22" imgW="1511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76338" y="5054600"/>
                        <a:ext cx="37338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267200" y="5562600"/>
            <a:ext cx="3276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The gravitational force does the work on the weight lifter!</a:t>
            </a:r>
          </a:p>
        </p:txBody>
      </p:sp>
    </p:spTree>
    <p:extLst>
      <p:ext uri="{BB962C8B-B14F-4D97-AF65-F5344CB8AC3E}">
        <p14:creationId xmlns:p14="http://schemas.microsoft.com/office/powerpoint/2010/main" val="3254375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37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EBF271-C42E-6D4B-B4AA-CE7BC5A1C2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61445" name="Text Box 3"/>
          <p:cNvSpPr txBox="1">
            <a:spLocks noChangeArrowheads="1"/>
          </p:cNvSpPr>
          <p:nvPr/>
        </p:nvSpPr>
        <p:spPr bwMode="auto">
          <a:xfrm>
            <a:off x="152400" y="822325"/>
            <a:ext cx="5029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The truck is accelerating at a rate of +1.50 m/s</a:t>
            </a:r>
            <a:r>
              <a:rPr lang="en-US" baseline="30000">
                <a:solidFill>
                  <a:srgbClr val="333399"/>
                </a:solidFill>
                <a:latin typeface="Arial Narrow" charset="0"/>
              </a:rPr>
              <a:t>2</a:t>
            </a:r>
            <a:r>
              <a:rPr lang="en-US">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914400"/>
            <a:ext cx="3540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Tree>
    <p:extLst>
      <p:ext uri="{BB962C8B-B14F-4D97-AF65-F5344CB8AC3E}">
        <p14:creationId xmlns:p14="http://schemas.microsoft.com/office/powerpoint/2010/main" val="3539704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58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58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F5919-2AA7-D243-ADA1-0C38777AF81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5857" name="Picture 5"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28543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Rectangle 6"/>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Continued…</a:t>
            </a:r>
          </a:p>
        </p:txBody>
      </p:sp>
      <p:sp>
        <p:nvSpPr>
          <p:cNvPr id="63507" name="Text Box 7"/>
          <p:cNvSpPr txBox="1">
            <a:spLocks noChangeArrowheads="1"/>
          </p:cNvSpPr>
          <p:nvPr/>
        </p:nvSpPr>
        <p:spPr bwMode="auto">
          <a:xfrm>
            <a:off x="381000" y="838200"/>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Let</a:t>
            </a:r>
            <a:r>
              <a:rPr lang="ja-JP" altLang="en-US">
                <a:solidFill>
                  <a:srgbClr val="333399"/>
                </a:solidFill>
                <a:latin typeface="Arial Narrow" charset="0"/>
              </a:rPr>
              <a:t>’</a:t>
            </a:r>
            <a:r>
              <a:rPr lang="en-US">
                <a:solidFill>
                  <a:srgbClr val="333399"/>
                </a:solidFill>
                <a:latin typeface="Arial Narrow" charset="0"/>
              </a:rPr>
              <a:t>s figure what 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mc:AlternateContent xmlns:mc="http://schemas.openxmlformats.org/markup-compatibility/2006">
              <mc:Choice xmlns:v="urn:schemas-microsoft-com:vml" Requires="v">
                <p:oleObj spid="_x0000_s247352"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03750"/>
                        <a:ext cx="62706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mc:AlternateContent xmlns:mc="http://schemas.openxmlformats.org/markup-compatibility/2006">
              <mc:Choice xmlns:v="urn:schemas-microsoft-com:vml" Requires="v">
                <p:oleObj spid="_x0000_s247353" name="Equation" r:id="rId7" imgW="304560" imgH="228600" progId="Equation.DSMT4">
                  <p:embed/>
                </p:oleObj>
              </mc:Choice>
              <mc:Fallback>
                <p:oleObj name="Equation" r:id="rId7" imgW="304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35425"/>
                        <a:ext cx="681038"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mc:AlternateContent xmlns:mc="http://schemas.openxmlformats.org/markup-compatibility/2006">
              <mc:Choice xmlns:v="urn:schemas-microsoft-com:vml" Requires="v">
                <p:oleObj spid="_x0000_s247354"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174875"/>
                        <a:ext cx="566738"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mc:AlternateContent xmlns:mc="http://schemas.openxmlformats.org/markup-compatibility/2006">
              <mc:Choice xmlns:v="urn:schemas-microsoft-com:vml" Requires="v">
                <p:oleObj spid="_x0000_s247355" name="Equation" r:id="rId11" imgW="1180800" imgH="304560" progId="Equation.DSMT4">
                  <p:embed/>
                </p:oleObj>
              </mc:Choice>
              <mc:Fallback>
                <p:oleObj name="Equation" r:id="rId11" imgW="1180800" imgH="304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057400"/>
                        <a:ext cx="21971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mc:AlternateContent xmlns:mc="http://schemas.openxmlformats.org/markup-compatibility/2006">
              <mc:Choice xmlns:v="urn:schemas-microsoft-com:vml" Requires="v">
                <p:oleObj spid="_x0000_s247356"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2168525"/>
                        <a:ext cx="2349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mc:AlternateContent xmlns:mc="http://schemas.openxmlformats.org/markup-compatibility/2006">
              <mc:Choice xmlns:v="urn:schemas-microsoft-com:vml" Requires="v">
                <p:oleObj spid="_x0000_s247357" name="Equation" r:id="rId15" imgW="304560" imgH="177480" progId="Equation.DSMT4">
                  <p:embed/>
                </p:oleObj>
              </mc:Choice>
              <mc:Fallback>
                <p:oleObj name="Equation" r:id="rId15"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32138"/>
                        <a:ext cx="566738"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mc:AlternateContent xmlns:mc="http://schemas.openxmlformats.org/markup-compatibility/2006">
              <mc:Choice xmlns:v="urn:schemas-microsoft-com:vml" Requires="v">
                <p:oleObj spid="_x0000_s247358" name="Equation" r:id="rId16" imgW="1206360" imgH="304560" progId="Equation.DSMT4">
                  <p:embed/>
                </p:oleObj>
              </mc:Choice>
              <mc:Fallback>
                <p:oleObj name="Equation" r:id="rId16" imgW="1206360" imgH="30456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6975" y="3014663"/>
                        <a:ext cx="2243138"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mc:AlternateContent xmlns:mc="http://schemas.openxmlformats.org/markup-compatibility/2006">
              <mc:Choice xmlns:v="urn:schemas-microsoft-com:vml" Requires="v">
                <p:oleObj spid="_x0000_s247359" name="Equation" r:id="rId18" imgW="126720" imgH="177480" progId="Equation.DSMT4">
                  <p:embed/>
                </p:oleObj>
              </mc:Choice>
              <mc:Fallback>
                <p:oleObj name="Equation" r:id="rId18"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3090863"/>
                        <a:ext cx="2349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mc:AlternateContent xmlns:mc="http://schemas.openxmlformats.org/markup-compatibility/2006">
              <mc:Choice xmlns:v="urn:schemas-microsoft-com:vml" Requires="v">
                <p:oleObj spid="_x0000_s247360" name="Equation" r:id="rId19" imgW="355320" imgH="139680" progId="Equation.DSMT4">
                  <p:embed/>
                </p:oleObj>
              </mc:Choice>
              <mc:Fallback>
                <p:oleObj name="Equation" r:id="rId19" imgW="355320" imgH="1396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1250" y="4132263"/>
                        <a:ext cx="793750"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mc:AlternateContent xmlns:mc="http://schemas.openxmlformats.org/markup-compatibility/2006">
              <mc:Choice xmlns:v="urn:schemas-microsoft-com:vml" Requires="v">
                <p:oleObj spid="_x0000_s247361" name="Equation" r:id="rId21" imgW="1701720" imgH="279360" progId="Equation.DSMT4">
                  <p:embed/>
                </p:oleObj>
              </mc:Choice>
              <mc:Fallback>
                <p:oleObj name="Equation" r:id="rId21" imgW="170172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36738" y="3962400"/>
                        <a:ext cx="380206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mc:AlternateContent xmlns:mc="http://schemas.openxmlformats.org/markup-compatibility/2006">
              <mc:Choice xmlns:v="urn:schemas-microsoft-com:vml" Requires="v">
                <p:oleObj spid="_x0000_s247362" name="Equation" r:id="rId23" imgW="444240" imgH="228600" progId="Equation.DSMT4">
                  <p:embed/>
                </p:oleObj>
              </mc:Choice>
              <mc:Fallback>
                <p:oleObj name="Equation" r:id="rId23" imgW="4442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6800" y="4589463"/>
                        <a:ext cx="91440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mc:AlternateContent xmlns:mc="http://schemas.openxmlformats.org/markup-compatibility/2006">
              <mc:Choice xmlns:v="urn:schemas-microsoft-com:vml" Requires="v">
                <p:oleObj spid="_x0000_s247363" name="Equation" r:id="rId25" imgW="2120900" imgH="304800" progId="Equation.DSMT4">
                  <p:embed/>
                </p:oleObj>
              </mc:Choice>
              <mc:Fallback>
                <p:oleObj name="Equation" r:id="rId25" imgW="2120900" imgH="304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3263" y="4487863"/>
                        <a:ext cx="436403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511" name="Text Box 25"/>
          <p:cNvSpPr txBox="1">
            <a:spLocks noChangeArrowheads="1"/>
          </p:cNvSpPr>
          <p:nvPr/>
        </p:nvSpPr>
        <p:spPr bwMode="auto">
          <a:xfrm>
            <a:off x="381000" y="5165725"/>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extLst>
      <p:ext uri="{BB962C8B-B14F-4D97-AF65-F5344CB8AC3E}">
        <p14:creationId xmlns:p14="http://schemas.microsoft.com/office/powerpoint/2010/main" val="21405918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79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7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D32A76-330E-924A-B8F5-FF4CABCA7EE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dirty="0">
                <a:latin typeface="Arial Narrow" charset="0"/>
                <a:ea typeface="ＭＳ Ｐゴシック" charset="0"/>
                <a:cs typeface="ＭＳ Ｐゴシック" charset="0"/>
              </a:rPr>
              <a:t>Work Done by a</a:t>
            </a:r>
            <a:r>
              <a:rPr lang="en-US" dirty="0" smtClean="0">
                <a:latin typeface="Arial Narrow" charset="0"/>
                <a:ea typeface="ＭＳ Ｐゴシック" charset="0"/>
                <a:cs typeface="ＭＳ Ｐゴシック" charset="0"/>
              </a:rPr>
              <a:t> </a:t>
            </a:r>
            <a:r>
              <a:rPr lang="en-US" dirty="0">
                <a:latin typeface="Arial Narrow" charset="0"/>
                <a:ea typeface="ＭＳ Ｐゴシック" charset="0"/>
                <a:cs typeface="ＭＳ Ｐゴシック" charset="0"/>
              </a:rPr>
              <a:t>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latin typeface="Arial Narrow" charset="0"/>
                <a:ea typeface="ＭＳ Ｐゴシック" charset="0"/>
                <a:cs typeface="ＭＳ Ｐゴシック" charset="0"/>
              </a:rPr>
              <a:t>If the force depends on the position of the object in motion,</a:t>
            </a:r>
          </a:p>
          <a:p>
            <a:pPr>
              <a:lnSpc>
                <a:spcPct val="80000"/>
              </a:lnSpc>
              <a:buFont typeface="Arial Narrow" charset="0"/>
              <a:buChar char="→"/>
            </a:pPr>
            <a:r>
              <a:rPr lang="en-US" sz="2400">
                <a:latin typeface="Arial Narrow" charset="0"/>
                <a:ea typeface="ＭＳ Ｐゴシック" charset="0"/>
                <a:cs typeface="ＭＳ Ｐゴシック" charset="0"/>
              </a:rPr>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0"/>
              </a:rPr>
              <a:t> x</a:t>
            </a:r>
            <a:r>
              <a:rPr lang="en-US" sz="2000" baseline="-25000">
                <a:solidFill>
                  <a:srgbClr val="660066"/>
                </a:solidFill>
                <a:latin typeface="Arial Narrow" charset="0"/>
                <a:sym typeface="Wingdings" charset="0"/>
              </a:rPr>
              <a:t>f</a:t>
            </a:r>
            <a:r>
              <a:rPr lang="en-US" sz="2000">
                <a:solidFill>
                  <a:srgbClr val="660066"/>
                </a:solidFill>
                <a:latin typeface="Arial Narrow" charset="0"/>
                <a:sym typeface="Wingdings" charset="0"/>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mc:AlternateContent xmlns:mc="http://schemas.openxmlformats.org/markup-compatibility/2006">
              <mc:Choice xmlns:v="urn:schemas-microsoft-com:vml" Requires="v">
                <p:oleObj spid="_x0000_s249494" name="Equation" r:id="rId3" imgW="406080" imgH="177480" progId="Equation.DSMT4">
                  <p:embed/>
                </p:oleObj>
              </mc:Choice>
              <mc:Fallback>
                <p:oleObj name="Equation" r:id="rId3" imgW="4060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82775"/>
                        <a:ext cx="901700"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mc:AlternateContent xmlns:mc="http://schemas.openxmlformats.org/markup-compatibility/2006">
              <mc:Choice xmlns:v="urn:schemas-microsoft-com:vml" Requires="v">
                <p:oleObj spid="_x0000_s249495" name="Equation" r:id="rId5" imgW="901440" imgH="482400" progId="Equation.3">
                  <p:embed/>
                </p:oleObj>
              </mc:Choice>
              <mc:Fallback>
                <p:oleObj name="Equation" r:id="rId5" imgW="9014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67000"/>
                        <a:ext cx="1524000"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mc:AlternateContent xmlns:mc="http://schemas.openxmlformats.org/markup-compatibility/2006">
              <mc:Choice xmlns:v="urn:schemas-microsoft-com:vml" Requires="v">
                <p:oleObj spid="_x0000_s249496" name="Equation" r:id="rId7" imgW="990360" imgH="482400" progId="Equation.DSMT4">
                  <p:embed/>
                </p:oleObj>
              </mc:Choice>
              <mc:Fallback>
                <p:oleObj name="Equation" r:id="rId7" imgW="990360" imgH="48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2676525"/>
                        <a:ext cx="1590675" cy="752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mc:AlternateContent xmlns:mc="http://schemas.openxmlformats.org/markup-compatibility/2006">
              <mc:Choice xmlns:v="urn:schemas-microsoft-com:vml" Requires="v">
                <p:oleObj spid="_x0000_s249497" name="Equation" r:id="rId9" imgW="609480" imgH="203040" progId="Equation.DSMT4">
                  <p:embed/>
                </p:oleObj>
              </mc:Choice>
              <mc:Fallback>
                <p:oleObj name="Equation" r:id="rId9" imgW="609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375" y="3890963"/>
                        <a:ext cx="1647825"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2" name="Rectangle 10"/>
          <p:cNvSpPr>
            <a:spLocks noChangeArrowheads="1"/>
          </p:cNvSpPr>
          <p:nvPr/>
        </p:nvSpPr>
        <p:spPr bwMode="auto">
          <a:xfrm>
            <a:off x="609600" y="2895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lstStyle/>
          <a:p>
            <a:pPr algn="ctr"/>
            <a:r>
              <a:rPr lang="en-US" sz="2000">
                <a:solidFill>
                  <a:srgbClr val="A50021"/>
                </a:solidFill>
                <a:latin typeface="Arial Narrow" charset="0"/>
              </a:rPr>
              <a:t>In the limit where </a:t>
            </a:r>
            <a:r>
              <a:rPr lang="en-US" sz="2000">
                <a:solidFill>
                  <a:srgbClr val="A50021"/>
                </a:solidFill>
                <a:latin typeface="Symbol" charset="0"/>
              </a:rPr>
              <a:t>Δ</a:t>
            </a:r>
            <a:r>
              <a:rPr lang="en-US" sz="2000">
                <a:solidFill>
                  <a:srgbClr val="A50021"/>
                </a:solidFill>
                <a:latin typeface="Arial Narrow" charset="0"/>
              </a:rPr>
              <a:t>x</a:t>
            </a:r>
            <a:r>
              <a:rPr lang="en-US" sz="2000">
                <a:solidFill>
                  <a:srgbClr val="A50021"/>
                </a:solidFill>
                <a:latin typeface="Arial Narrow" charset="0"/>
                <a:sym typeface="Wingdings" charset="0"/>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mc:AlternateContent xmlns:mc="http://schemas.openxmlformats.org/markup-compatibility/2006">
              <mc:Choice xmlns:v="urn:schemas-microsoft-com:vml" Requires="v">
                <p:oleObj spid="_x0000_s249498" name="Equation" r:id="rId11" imgW="304560" imgH="228600" progId="Equation.DSMT4">
                  <p:embed/>
                </p:oleObj>
              </mc:Choice>
              <mc:Fallback>
                <p:oleObj name="Equation" r:id="rId11" imgW="3045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4402138"/>
                        <a:ext cx="650875"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6" name="Text Box 14"/>
          <p:cNvSpPr txBox="1">
            <a:spLocks noChangeArrowheads="1"/>
          </p:cNvSpPr>
          <p:nvPr/>
        </p:nvSpPr>
        <p:spPr bwMode="auto">
          <a:xfrm>
            <a:off x="685800" y="4876800"/>
            <a:ext cx="422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mc:AlternateContent xmlns:mc="http://schemas.openxmlformats.org/markup-compatibility/2006">
              <mc:Choice xmlns:v="urn:schemas-microsoft-com:vml" Requires="v">
                <p:oleObj spid="_x0000_s249499"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5575300"/>
                        <a:ext cx="704850" cy="400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mc:AlternateContent xmlns:mc="http://schemas.openxmlformats.org/markup-compatibility/2006">
              <mc:Choice xmlns:v="urn:schemas-microsoft-com:vml" Requires="v">
                <p:oleObj spid="_x0000_s249500" name="Equation" r:id="rId15" imgW="647640" imgH="355320" progId="Equation.DSMT4">
                  <p:embed/>
                </p:oleObj>
              </mc:Choice>
              <mc:Fallback>
                <p:oleObj name="Equation" r:id="rId15" imgW="64764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2188" y="2798763"/>
                        <a:ext cx="1039812" cy="554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mc:AlternateContent xmlns:mc="http://schemas.openxmlformats.org/markup-compatibility/2006">
              <mc:Choice xmlns:v="urn:schemas-microsoft-com:vml" Requires="v">
                <p:oleObj spid="_x0000_s249501" name="Equation" r:id="rId17" imgW="177480" imgH="177480" progId="Equation.DSMT4">
                  <p:embed/>
                </p:oleObj>
              </mc:Choice>
              <mc:Fallback>
                <p:oleObj name="Equation" r:id="rId17" imgW="17748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2895600"/>
                        <a:ext cx="284163" cy="277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mc:AlternateContent xmlns:mc="http://schemas.openxmlformats.org/markup-compatibility/2006">
              <mc:Choice xmlns:v="urn:schemas-microsoft-com:vml" Requires="v">
                <p:oleObj spid="_x0000_s249502" name="Equation" r:id="rId19" imgW="749160" imgH="355320" progId="Equation.DSMT4">
                  <p:embed/>
                </p:oleObj>
              </mc:Choice>
              <mc:Fallback>
                <p:oleObj name="Equation" r:id="rId19" imgW="74916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5410200"/>
                        <a:ext cx="1733550" cy="798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mc:AlternateContent xmlns:mc="http://schemas.openxmlformats.org/markup-compatibility/2006">
              <mc:Choice xmlns:v="urn:schemas-microsoft-com:vml" Requires="v">
                <p:oleObj spid="_x0000_s249503" name="Equation" r:id="rId21" imgW="977760" imgH="355320" progId="Equation.DSMT4">
                  <p:embed/>
                </p:oleObj>
              </mc:Choice>
              <mc:Fallback>
                <p:oleObj name="Equation" r:id="rId21" imgW="977760" imgH="35532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5373688"/>
                        <a:ext cx="2262188"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mc:AlternateContent xmlns:mc="http://schemas.openxmlformats.org/markup-compatibility/2006">
              <mc:Choice xmlns:v="urn:schemas-microsoft-com:vml" Requires="v">
                <p:oleObj spid="_x0000_s249504" name="Equation" r:id="rId23" imgW="431640" imgH="393480" progId="Equation.DSMT4">
                  <p:embed/>
                </p:oleObj>
              </mc:Choice>
              <mc:Fallback>
                <p:oleObj name="Equation" r:id="rId23" imgW="43164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7663" y="5287963"/>
                        <a:ext cx="998537" cy="884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mc:AlternateContent xmlns:mc="http://schemas.openxmlformats.org/markup-compatibility/2006">
              <mc:Choice xmlns:v="urn:schemas-microsoft-com:vml" Requires="v">
                <p:oleObj spid="_x0000_s249505" name="Equation" r:id="rId25" imgW="431640" imgH="228600" progId="Equation.DSMT4">
                  <p:embed/>
                </p:oleObj>
              </mc:Choice>
              <mc:Fallback>
                <p:oleObj name="Equation" r:id="rId25" imgW="43164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5150" y="1828800"/>
                        <a:ext cx="958850"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mc:AlternateContent xmlns:mc="http://schemas.openxmlformats.org/markup-compatibility/2006">
              <mc:Choice xmlns:v="urn:schemas-microsoft-com:vml" Requires="v">
                <p:oleObj spid="_x0000_s249506" name="Equation" r:id="rId27" imgW="901440" imgH="355320" progId="Equation.DSMT4">
                  <p:embed/>
                </p:oleObj>
              </mc:Choice>
              <mc:Fallback>
                <p:oleObj name="Equation" r:id="rId27" imgW="901440" imgH="35532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3706813"/>
                        <a:ext cx="2438400" cy="865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mc:AlternateContent xmlns:mc="http://schemas.openxmlformats.org/markup-compatibility/2006">
              <mc:Choice xmlns:v="urn:schemas-microsoft-com:vml" Requires="v">
                <p:oleObj spid="_x0000_s249507" name="Equation" r:id="rId29" imgW="279360" imgH="177480" progId="Equation.DSMT4">
                  <p:embed/>
                </p:oleObj>
              </mc:Choice>
              <mc:Fallback>
                <p:oleObj name="Equation" r:id="rId29" imgW="279360" imgH="177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96288" y="4419600"/>
                        <a:ext cx="5953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96" name="Text Box 24"/>
          <p:cNvSpPr txBox="1">
            <a:spLocks noChangeArrowheads="1"/>
          </p:cNvSpPr>
          <p:nvPr/>
        </p:nvSpPr>
        <p:spPr bwMode="auto">
          <a:xfrm>
            <a:off x="7497763" y="5013325"/>
            <a:ext cx="1493837" cy="434975"/>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Hooke</a:t>
            </a:r>
            <a:r>
              <a:rPr lang="ja-JP" altLang="en-US" sz="2000" b="1">
                <a:solidFill>
                  <a:srgbClr val="A50021"/>
                </a:solidFill>
                <a:latin typeface="Arial Narrow" charset="0"/>
              </a:rPr>
              <a:t>’</a:t>
            </a:r>
            <a:r>
              <a:rPr lang="en-US" sz="2000" b="1">
                <a:solidFill>
                  <a:srgbClr val="A50021"/>
                </a:solidFill>
                <a:latin typeface="Arial Narrow" charset="0"/>
              </a:rPr>
              <a:t>s Law</a:t>
            </a:r>
          </a:p>
        </p:txBody>
      </p:sp>
    </p:spTree>
    <p:extLst>
      <p:ext uri="{BB962C8B-B14F-4D97-AF65-F5344CB8AC3E}">
        <p14:creationId xmlns:p14="http://schemas.microsoft.com/office/powerpoint/2010/main" val="21324868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8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8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427D2E-7FCE-824A-8DC8-ED58B8F263C2}"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593922" name="Rectangle 2"/>
          <p:cNvSpPr>
            <a:spLocks noChangeArrowheads="1"/>
          </p:cNvSpPr>
          <p:nvPr/>
        </p:nvSpPr>
        <p:spPr bwMode="auto">
          <a:xfrm>
            <a:off x="7391400" y="4645025"/>
            <a:ext cx="14478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8936" name="Rectangle 3"/>
          <p:cNvSpPr>
            <a:spLocks noGrp="1" noChangeArrowheads="1"/>
          </p:cNvSpPr>
          <p:nvPr>
            <p:ph type="title"/>
          </p:nvPr>
        </p:nvSpPr>
        <p:spPr>
          <a:xfrm>
            <a:off x="381000" y="152400"/>
            <a:ext cx="8534400" cy="609600"/>
          </a:xfrm>
        </p:spPr>
        <p:txBody>
          <a:bodyPr/>
          <a:lstStyle/>
          <a:p>
            <a:r>
              <a:rPr lang="en-US" sz="3600">
                <a:latin typeface="Arial Narrow" charset="0"/>
                <a:ea typeface="ＭＳ Ｐゴシック" charset="0"/>
                <a:cs typeface="ＭＳ Ｐゴシック" charset="0"/>
              </a:rPr>
              <a:t>Kinetic Energy and Work-Kinetic Energy Theorem</a:t>
            </a:r>
          </a:p>
        </p:txBody>
      </p:sp>
      <p:sp>
        <p:nvSpPr>
          <p:cNvPr id="593924" name="Rectangle 4"/>
          <p:cNvSpPr>
            <a:spLocks noGrp="1" noChangeArrowheads="1"/>
          </p:cNvSpPr>
          <p:nvPr>
            <p:ph type="body" idx="1"/>
          </p:nvPr>
        </p:nvSpPr>
        <p:spPr>
          <a:xfrm>
            <a:off x="685800" y="685800"/>
            <a:ext cx="7772400" cy="1371600"/>
          </a:xfrm>
        </p:spPr>
        <p:txBody>
          <a:bodyPr/>
          <a:lstStyle/>
          <a:p>
            <a:pPr>
              <a:lnSpc>
                <a:spcPct val="90000"/>
              </a:lnSpc>
            </a:pPr>
            <a:r>
              <a:rPr lang="en-US" sz="2400">
                <a:latin typeface="Arial Narrow" charset="0"/>
                <a:ea typeface="ＭＳ Ｐゴシック" charset="0"/>
                <a:cs typeface="ＭＳ Ｐゴシック" charset="0"/>
              </a:rPr>
              <a:t>Some problems are hard to solve using Newton</a:t>
            </a:r>
            <a:r>
              <a:rPr lang="ja-JP" altLang="en-US" sz="2400">
                <a:latin typeface="Arial Narrow" charset="0"/>
                <a:ea typeface="ＭＳ Ｐゴシック" charset="0"/>
                <a:cs typeface="ＭＳ Ｐゴシック" charset="0"/>
              </a:rPr>
              <a:t>’</a:t>
            </a:r>
            <a:r>
              <a:rPr lang="en-US" sz="2400">
                <a:latin typeface="Arial Narrow" charset="0"/>
                <a:ea typeface="ＭＳ Ｐゴシック" charset="0"/>
                <a:cs typeface="ＭＳ Ｐゴシック" charset="0"/>
              </a:rPr>
              <a:t>s second law</a:t>
            </a:r>
          </a:p>
          <a:p>
            <a:pPr lvl="1">
              <a:lnSpc>
                <a:spcPct val="90000"/>
              </a:lnSpc>
            </a:pPr>
            <a:r>
              <a:rPr lang="en-US" sz="2000">
                <a:latin typeface="Arial Narrow" charset="0"/>
                <a:ea typeface="ＭＳ Ｐゴシック" charset="0"/>
              </a:rPr>
              <a:t>If forces exerting on an object during the motion are complicated</a:t>
            </a:r>
          </a:p>
          <a:p>
            <a:pPr lvl="1">
              <a:lnSpc>
                <a:spcPct val="90000"/>
              </a:lnSpc>
            </a:pPr>
            <a:r>
              <a:rPr lang="en-US" sz="2000">
                <a:latin typeface="Arial Narrow" charset="0"/>
                <a:ea typeface="ＭＳ Ｐゴシック" charset="0"/>
              </a:rPr>
              <a:t>Relate the work done on the object by the net force to the change of the speed of the object</a:t>
            </a:r>
          </a:p>
        </p:txBody>
      </p:sp>
      <p:sp>
        <p:nvSpPr>
          <p:cNvPr id="593925" name="Rectangle 5"/>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6"/>
          <p:cNvGrpSpPr>
            <a:grpSpLocks/>
          </p:cNvGrpSpPr>
          <p:nvPr/>
        </p:nvGrpSpPr>
        <p:grpSpPr bwMode="auto">
          <a:xfrm>
            <a:off x="1371600" y="2057400"/>
            <a:ext cx="738188" cy="461963"/>
            <a:chOff x="864" y="1440"/>
            <a:chExt cx="465" cy="291"/>
          </a:xfrm>
        </p:grpSpPr>
        <p:sp>
          <p:nvSpPr>
            <p:cNvPr id="38961" name="Line 7"/>
            <p:cNvSpPr>
              <a:spLocks noChangeShapeType="1"/>
            </p:cNvSpPr>
            <p:nvPr/>
          </p:nvSpPr>
          <p:spPr bwMode="auto">
            <a:xfrm flipV="1">
              <a:off x="864" y="1728"/>
              <a:ext cx="288" cy="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2" name="Text Box 8"/>
            <p:cNvSpPr txBox="1">
              <a:spLocks noChangeArrowheads="1"/>
            </p:cNvSpPr>
            <p:nvPr/>
          </p:nvSpPr>
          <p:spPr bwMode="auto">
            <a:xfrm>
              <a:off x="864" y="1440"/>
              <a:ext cx="4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ΣF</a:t>
              </a:r>
            </a:p>
          </p:txBody>
        </p:sp>
      </p:grpSp>
      <p:sp>
        <p:nvSpPr>
          <p:cNvPr id="593929" name="Rectangle 9"/>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0"/>
          <p:cNvGrpSpPr>
            <a:grpSpLocks/>
          </p:cNvGrpSpPr>
          <p:nvPr/>
        </p:nvGrpSpPr>
        <p:grpSpPr bwMode="auto">
          <a:xfrm>
            <a:off x="1066800" y="3352800"/>
            <a:ext cx="1524000" cy="487363"/>
            <a:chOff x="672" y="2256"/>
            <a:chExt cx="960" cy="307"/>
          </a:xfrm>
        </p:grpSpPr>
        <p:sp>
          <p:nvSpPr>
            <p:cNvPr id="38957" name="Line 11"/>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8" name="Line 12"/>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Line 13"/>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0" name="Text Box 14"/>
            <p:cNvSpPr txBox="1">
              <a:spLocks noChangeArrowheads="1"/>
            </p:cNvSpPr>
            <p:nvPr/>
          </p:nvSpPr>
          <p:spPr bwMode="auto">
            <a:xfrm>
              <a:off x="998" y="2311"/>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s</a:t>
              </a:r>
            </a:p>
          </p:txBody>
        </p:sp>
      </p:grpSp>
      <p:grpSp>
        <p:nvGrpSpPr>
          <p:cNvPr id="4" name="Group 15"/>
          <p:cNvGrpSpPr>
            <a:grpSpLocks/>
          </p:cNvGrpSpPr>
          <p:nvPr/>
        </p:nvGrpSpPr>
        <p:grpSpPr bwMode="auto">
          <a:xfrm>
            <a:off x="685800" y="2895600"/>
            <a:ext cx="762000" cy="457200"/>
            <a:chOff x="432" y="2013"/>
            <a:chExt cx="480" cy="288"/>
          </a:xfrm>
        </p:grpSpPr>
        <p:sp>
          <p:nvSpPr>
            <p:cNvPr id="38955" name="Line 16"/>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6" name="Text Box 17"/>
            <p:cNvSpPr txBox="1">
              <a:spLocks noChangeArrowheads="1"/>
            </p:cNvSpPr>
            <p:nvPr/>
          </p:nvSpPr>
          <p:spPr bwMode="auto">
            <a:xfrm>
              <a:off x="518" y="2013"/>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5" name="Group 18"/>
          <p:cNvGrpSpPr>
            <a:grpSpLocks/>
          </p:cNvGrpSpPr>
          <p:nvPr/>
        </p:nvGrpSpPr>
        <p:grpSpPr bwMode="auto">
          <a:xfrm>
            <a:off x="2057400" y="2897188"/>
            <a:ext cx="1219200" cy="457200"/>
            <a:chOff x="432" y="2013"/>
            <a:chExt cx="480" cy="288"/>
          </a:xfrm>
        </p:grpSpPr>
        <p:sp>
          <p:nvSpPr>
            <p:cNvPr id="38953"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4" name="Text Box 20"/>
            <p:cNvSpPr txBox="1">
              <a:spLocks noChangeArrowheads="1"/>
            </p:cNvSpPr>
            <p:nvPr/>
          </p:nvSpPr>
          <p:spPr bwMode="auto">
            <a:xfrm>
              <a:off x="518" y="2013"/>
              <a:ext cx="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593941" name="Text Box 21"/>
          <p:cNvSpPr txBox="1">
            <a:spLocks noChangeArrowheads="1"/>
          </p:cNvSpPr>
          <p:nvPr/>
        </p:nvSpPr>
        <p:spPr bwMode="auto">
          <a:xfrm>
            <a:off x="3505200" y="2133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chemeClr val="accent2"/>
                </a:solidFill>
                <a:latin typeface="Arial Narrow" charset="0"/>
              </a:rPr>
              <a:t>Suppose net force Σ</a:t>
            </a:r>
            <a:r>
              <a:rPr lang="en-US" sz="2200" b="1">
                <a:solidFill>
                  <a:schemeClr val="accent2"/>
                </a:solidFill>
                <a:latin typeface="Monotype Corsiva" charset="0"/>
              </a:rPr>
              <a:t>F</a:t>
            </a:r>
            <a:r>
              <a:rPr lang="en-US" sz="2200">
                <a:solidFill>
                  <a:schemeClr val="accent2"/>
                </a:solidFill>
                <a:latin typeface="Arial Narrow" charset="0"/>
              </a:rPr>
              <a:t> was exerted on an object for displacement d to increase its speed from </a:t>
            </a:r>
            <a:r>
              <a:rPr lang="en-US" sz="2200">
                <a:solidFill>
                  <a:schemeClr val="accent2"/>
                </a:solidFill>
                <a:latin typeface="Monotype Corsiva" charset="0"/>
              </a:rPr>
              <a:t>v</a:t>
            </a:r>
            <a:r>
              <a:rPr lang="en-US" sz="2200" baseline="-25000">
                <a:solidFill>
                  <a:schemeClr val="accent2"/>
                </a:solidFill>
                <a:latin typeface="Monotype Corsiva" charset="0"/>
              </a:rPr>
              <a:t>i</a:t>
            </a:r>
            <a:r>
              <a:rPr lang="en-US" sz="2200">
                <a:solidFill>
                  <a:schemeClr val="accent2"/>
                </a:solidFill>
                <a:latin typeface="Monotype Corsiva" charset="0"/>
              </a:rPr>
              <a:t> </a:t>
            </a:r>
            <a:r>
              <a:rPr lang="en-US" sz="2200">
                <a:solidFill>
                  <a:schemeClr val="accent2"/>
                </a:solidFill>
                <a:latin typeface="Arial Narrow" charset="0"/>
              </a:rPr>
              <a:t>to </a:t>
            </a:r>
            <a:r>
              <a:rPr lang="en-US" sz="2200">
                <a:solidFill>
                  <a:schemeClr val="accent2"/>
                </a:solidFill>
                <a:latin typeface="Monotype Corsiva" charset="0"/>
              </a:rPr>
              <a:t>v</a:t>
            </a:r>
            <a:r>
              <a:rPr lang="en-US" sz="2200" baseline="-25000">
                <a:solidFill>
                  <a:schemeClr val="accent2"/>
                </a:solidFill>
                <a:latin typeface="Monotype Corsiva" charset="0"/>
              </a:rPr>
              <a:t>f</a:t>
            </a:r>
            <a:r>
              <a:rPr lang="en-US" sz="2200">
                <a:solidFill>
                  <a:schemeClr val="accent2"/>
                </a:solidFill>
                <a:latin typeface="Arial Narrow" charset="0"/>
              </a:rPr>
              <a:t>.   </a:t>
            </a:r>
          </a:p>
        </p:txBody>
      </p:sp>
      <p:sp>
        <p:nvSpPr>
          <p:cNvPr id="593942" name="Text Box 22"/>
          <p:cNvSpPr txBox="1">
            <a:spLocks noChangeArrowheads="1"/>
          </p:cNvSpPr>
          <p:nvPr/>
        </p:nvSpPr>
        <p:spPr bwMode="auto">
          <a:xfrm>
            <a:off x="3581400" y="2913063"/>
            <a:ext cx="520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work on the object by the net force Σ</a:t>
            </a:r>
            <a:r>
              <a:rPr lang="en-US" b="1">
                <a:solidFill>
                  <a:srgbClr val="A50021"/>
                </a:solidFill>
                <a:latin typeface="Monotype Corsiva" charset="0"/>
              </a:rPr>
              <a:t>F</a:t>
            </a:r>
            <a:r>
              <a:rPr lang="en-US">
                <a:solidFill>
                  <a:srgbClr val="A50021"/>
                </a:solidFill>
                <a:latin typeface="Arial Narrow" charset="0"/>
              </a:rPr>
              <a:t> is</a:t>
            </a:r>
          </a:p>
        </p:txBody>
      </p:sp>
      <p:graphicFrame>
        <p:nvGraphicFramePr>
          <p:cNvPr id="593943" name="Object 2"/>
          <p:cNvGraphicFramePr>
            <a:graphicFrameLocks noChangeAspect="1"/>
          </p:cNvGraphicFramePr>
          <p:nvPr/>
        </p:nvGraphicFramePr>
        <p:xfrm>
          <a:off x="3540125" y="3386138"/>
          <a:ext cx="650875" cy="347662"/>
        </p:xfrm>
        <a:graphic>
          <a:graphicData uri="http://schemas.openxmlformats.org/presentationml/2006/ole">
            <mc:AlternateContent xmlns:mc="http://schemas.openxmlformats.org/markup-compatibility/2006">
              <mc:Choice xmlns:v="urn:schemas-microsoft-com:vml" Requires="v">
                <p:oleObj spid="_x0000_s250706"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3386138"/>
                        <a:ext cx="650875" cy="347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4" name="Object 3"/>
          <p:cNvGraphicFramePr>
            <a:graphicFrameLocks noChangeAspect="1"/>
          </p:cNvGraphicFramePr>
          <p:nvPr/>
        </p:nvGraphicFramePr>
        <p:xfrm>
          <a:off x="2895600" y="4049713"/>
          <a:ext cx="928688" cy="493712"/>
        </p:xfrm>
        <a:graphic>
          <a:graphicData uri="http://schemas.openxmlformats.org/presentationml/2006/ole">
            <mc:AlternateContent xmlns:mc="http://schemas.openxmlformats.org/markup-compatibility/2006">
              <mc:Choice xmlns:v="urn:schemas-microsoft-com:vml" Requires="v">
                <p:oleObj spid="_x0000_s250707" name="Equation" r:id="rId5" imgW="380880" imgH="177480" progId="Equation.DSMT4">
                  <p:embed/>
                </p:oleObj>
              </mc:Choice>
              <mc:Fallback>
                <p:oleObj name="Equation" r:id="rId5" imgW="38088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049713"/>
                        <a:ext cx="928688"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5" name="Object 4"/>
          <p:cNvGraphicFramePr>
            <a:graphicFrameLocks noChangeAspect="1"/>
          </p:cNvGraphicFramePr>
          <p:nvPr/>
        </p:nvGraphicFramePr>
        <p:xfrm>
          <a:off x="6640513" y="4089400"/>
          <a:ext cx="598487" cy="330200"/>
        </p:xfrm>
        <a:graphic>
          <a:graphicData uri="http://schemas.openxmlformats.org/presentationml/2006/ole">
            <mc:AlternateContent xmlns:mc="http://schemas.openxmlformats.org/markup-compatibility/2006">
              <mc:Choice xmlns:v="urn:schemas-microsoft-com:vml" Requires="v">
                <p:oleObj spid="_x0000_s250708" name="Equation" r:id="rId7" imgW="304560" imgH="139680" progId="Equation.DSMT4">
                  <p:embed/>
                </p:oleObj>
              </mc:Choice>
              <mc:Fallback>
                <p:oleObj name="Equation" r:id="rId7" imgW="30456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513" y="4089400"/>
                        <a:ext cx="598487"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46" name="Object 5"/>
          <p:cNvGraphicFramePr>
            <a:graphicFrameLocks noChangeAspect="1"/>
          </p:cNvGraphicFramePr>
          <p:nvPr/>
        </p:nvGraphicFramePr>
        <p:xfrm>
          <a:off x="1066800" y="4876800"/>
          <a:ext cx="469900" cy="282575"/>
        </p:xfrm>
        <a:graphic>
          <a:graphicData uri="http://schemas.openxmlformats.org/presentationml/2006/ole">
            <mc:AlternateContent xmlns:mc="http://schemas.openxmlformats.org/markup-compatibility/2006">
              <mc:Choice xmlns:v="urn:schemas-microsoft-com:vml" Requires="v">
                <p:oleObj spid="_x0000_s250709"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876800"/>
                        <a:ext cx="469900" cy="282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47" name="Text Box 27"/>
          <p:cNvSpPr txBox="1">
            <a:spLocks noChangeArrowheads="1"/>
          </p:cNvSpPr>
          <p:nvPr/>
        </p:nvSpPr>
        <p:spPr bwMode="auto">
          <a:xfrm>
            <a:off x="354013" y="3962400"/>
            <a:ext cx="2389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Using the kinematic equation of motion</a:t>
            </a:r>
          </a:p>
        </p:txBody>
      </p:sp>
      <p:graphicFrame>
        <p:nvGraphicFramePr>
          <p:cNvPr id="593949" name="Object 6"/>
          <p:cNvGraphicFramePr>
            <a:graphicFrameLocks noChangeAspect="1"/>
          </p:cNvGraphicFramePr>
          <p:nvPr/>
        </p:nvGraphicFramePr>
        <p:xfrm>
          <a:off x="874713" y="5597525"/>
          <a:ext cx="496887" cy="304800"/>
        </p:xfrm>
        <a:graphic>
          <a:graphicData uri="http://schemas.openxmlformats.org/presentationml/2006/ole">
            <mc:AlternateContent xmlns:mc="http://schemas.openxmlformats.org/markup-compatibility/2006">
              <mc:Choice xmlns:v="urn:schemas-microsoft-com:vml" Requires="v">
                <p:oleObj spid="_x0000_s250710"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713" y="5597525"/>
                        <a:ext cx="496887"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50" name="Text Box 30"/>
          <p:cNvSpPr txBox="1">
            <a:spLocks noChangeArrowheads="1"/>
          </p:cNvSpPr>
          <p:nvPr/>
        </p:nvSpPr>
        <p:spPr bwMode="auto">
          <a:xfrm>
            <a:off x="152400" y="483393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Work</a:t>
            </a:r>
          </a:p>
        </p:txBody>
      </p:sp>
      <p:graphicFrame>
        <p:nvGraphicFramePr>
          <p:cNvPr id="593951" name="Object 7"/>
          <p:cNvGraphicFramePr>
            <a:graphicFrameLocks noChangeAspect="1"/>
          </p:cNvGraphicFramePr>
          <p:nvPr/>
        </p:nvGraphicFramePr>
        <p:xfrm>
          <a:off x="7467600" y="4856163"/>
          <a:ext cx="635000" cy="322262"/>
        </p:xfrm>
        <a:graphic>
          <a:graphicData uri="http://schemas.openxmlformats.org/presentationml/2006/ole">
            <mc:AlternateContent xmlns:mc="http://schemas.openxmlformats.org/markup-compatibility/2006">
              <mc:Choice xmlns:v="urn:schemas-microsoft-com:vml" Requires="v">
                <p:oleObj spid="_x0000_s250711" name="Equation" r:id="rId13" imgW="380880" imgH="164880" progId="Equation.DSMT4">
                  <p:embed/>
                </p:oleObj>
              </mc:Choice>
              <mc:Fallback>
                <p:oleObj name="Equation" r:id="rId13" imgW="380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4856163"/>
                        <a:ext cx="635000"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52" name="Text Box 32"/>
          <p:cNvSpPr txBox="1">
            <a:spLocks noChangeArrowheads="1"/>
          </p:cNvSpPr>
          <p:nvPr/>
        </p:nvSpPr>
        <p:spPr bwMode="auto">
          <a:xfrm>
            <a:off x="6369050" y="4572000"/>
            <a:ext cx="99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Kinetic Energy</a:t>
            </a:r>
          </a:p>
        </p:txBody>
      </p:sp>
      <p:sp>
        <p:nvSpPr>
          <p:cNvPr id="593953" name="Text Box 33"/>
          <p:cNvSpPr txBox="1">
            <a:spLocks noChangeArrowheads="1"/>
          </p:cNvSpPr>
          <p:nvPr/>
        </p:nvSpPr>
        <p:spPr bwMode="auto">
          <a:xfrm>
            <a:off x="152400" y="54864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Work</a:t>
            </a:r>
          </a:p>
        </p:txBody>
      </p:sp>
      <p:sp>
        <p:nvSpPr>
          <p:cNvPr id="593954" name="Text Box 34"/>
          <p:cNvSpPr txBox="1">
            <a:spLocks noChangeArrowheads="1"/>
          </p:cNvSpPr>
          <p:nvPr/>
        </p:nvSpPr>
        <p:spPr bwMode="auto">
          <a:xfrm>
            <a:off x="5410200" y="5486400"/>
            <a:ext cx="3581400" cy="669925"/>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Work done by the net force causes change in the object</a:t>
            </a:r>
            <a:r>
              <a:rPr lang="ja-JP" altLang="en-US" sz="1800" b="1">
                <a:solidFill>
                  <a:srgbClr val="A50021"/>
                </a:solidFill>
                <a:latin typeface="Arial Narrow" charset="0"/>
              </a:rPr>
              <a:t>’</a:t>
            </a:r>
            <a:r>
              <a:rPr lang="en-US" sz="1800" b="1">
                <a:solidFill>
                  <a:srgbClr val="A50021"/>
                </a:solidFill>
                <a:latin typeface="Arial Narrow" charset="0"/>
              </a:rPr>
              <a:t>s kinetic energy.</a:t>
            </a:r>
          </a:p>
        </p:txBody>
      </p:sp>
      <p:graphicFrame>
        <p:nvGraphicFramePr>
          <p:cNvPr id="593955" name="Object 8"/>
          <p:cNvGraphicFramePr>
            <a:graphicFrameLocks noChangeAspect="1"/>
          </p:cNvGraphicFramePr>
          <p:nvPr/>
        </p:nvGraphicFramePr>
        <p:xfrm>
          <a:off x="1511300" y="4846638"/>
          <a:ext cx="862013" cy="403225"/>
        </p:xfrm>
        <a:graphic>
          <a:graphicData uri="http://schemas.openxmlformats.org/presentationml/2006/ole">
            <mc:AlternateContent xmlns:mc="http://schemas.openxmlformats.org/markup-compatibility/2006">
              <mc:Choice xmlns:v="urn:schemas-microsoft-com:vml" Requires="v">
                <p:oleObj spid="_x0000_s250712" name="Equation" r:id="rId15" imgW="558720" imgH="253800" progId="Equation.DSMT4">
                  <p:embed/>
                </p:oleObj>
              </mc:Choice>
              <mc:Fallback>
                <p:oleObj name="Equation" r:id="rId15" imgW="55872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1300" y="4846638"/>
                        <a:ext cx="862013" cy="403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6" name="Object 9"/>
          <p:cNvGraphicFramePr>
            <a:graphicFrameLocks noChangeAspect="1"/>
          </p:cNvGraphicFramePr>
          <p:nvPr/>
        </p:nvGraphicFramePr>
        <p:xfrm>
          <a:off x="2438400" y="4724400"/>
          <a:ext cx="1524000" cy="658813"/>
        </p:xfrm>
        <a:graphic>
          <a:graphicData uri="http://schemas.openxmlformats.org/presentationml/2006/ole">
            <mc:AlternateContent xmlns:mc="http://schemas.openxmlformats.org/markup-compatibility/2006">
              <mc:Choice xmlns:v="urn:schemas-microsoft-com:vml" Requires="v">
                <p:oleObj spid="_x0000_s250713" name="Equation" r:id="rId17" imgW="939600" imgH="393480" progId="Equation.DSMT4">
                  <p:embed/>
                </p:oleObj>
              </mc:Choice>
              <mc:Fallback>
                <p:oleObj name="Equation" r:id="rId17" imgW="93960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4724400"/>
                        <a:ext cx="1524000" cy="658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7" name="Object 10"/>
          <p:cNvGraphicFramePr>
            <a:graphicFrameLocks noChangeAspect="1"/>
          </p:cNvGraphicFramePr>
          <p:nvPr/>
        </p:nvGraphicFramePr>
        <p:xfrm>
          <a:off x="4048125" y="4708525"/>
          <a:ext cx="1385888" cy="625475"/>
        </p:xfrm>
        <a:graphic>
          <a:graphicData uri="http://schemas.openxmlformats.org/presentationml/2006/ole">
            <mc:AlternateContent xmlns:mc="http://schemas.openxmlformats.org/markup-compatibility/2006">
              <mc:Choice xmlns:v="urn:schemas-microsoft-com:vml" Requires="v">
                <p:oleObj spid="_x0000_s250714" name="Equation" r:id="rId19" imgW="901440" imgH="393480" progId="Equation.DSMT4">
                  <p:embed/>
                </p:oleObj>
              </mc:Choice>
              <mc:Fallback>
                <p:oleObj name="Equation" r:id="rId19" imgW="9014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8125" y="4708525"/>
                        <a:ext cx="1385888"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8" name="Object 11"/>
          <p:cNvGraphicFramePr>
            <a:graphicFrameLocks noChangeAspect="1"/>
          </p:cNvGraphicFramePr>
          <p:nvPr/>
        </p:nvGraphicFramePr>
        <p:xfrm>
          <a:off x="7262813" y="3757613"/>
          <a:ext cx="1271587" cy="841375"/>
        </p:xfrm>
        <a:graphic>
          <a:graphicData uri="http://schemas.openxmlformats.org/presentationml/2006/ole">
            <mc:AlternateContent xmlns:mc="http://schemas.openxmlformats.org/markup-compatibility/2006">
              <mc:Choice xmlns:v="urn:schemas-microsoft-com:vml" Requires="v">
                <p:oleObj spid="_x0000_s250715" name="Equation" r:id="rId21" imgW="482400" imgH="431640" progId="Equation.DSMT4">
                  <p:embed/>
                </p:oleObj>
              </mc:Choice>
              <mc:Fallback>
                <p:oleObj name="Equation" r:id="rId21" imgW="48240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62813" y="3757613"/>
                        <a:ext cx="1271587" cy="841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59" name="Object 12"/>
          <p:cNvGraphicFramePr>
            <a:graphicFrameLocks noChangeAspect="1"/>
          </p:cNvGraphicFramePr>
          <p:nvPr/>
        </p:nvGraphicFramePr>
        <p:xfrm>
          <a:off x="1371600" y="5410200"/>
          <a:ext cx="1697038" cy="677863"/>
        </p:xfrm>
        <a:graphic>
          <a:graphicData uri="http://schemas.openxmlformats.org/presentationml/2006/ole">
            <mc:AlternateContent xmlns:mc="http://schemas.openxmlformats.org/markup-compatibility/2006">
              <mc:Choice xmlns:v="urn:schemas-microsoft-com:vml" Requires="v">
                <p:oleObj spid="_x0000_s250716" name="Equation" r:id="rId23" imgW="1041120" imgH="393480" progId="Equation.DSMT4">
                  <p:embed/>
                </p:oleObj>
              </mc:Choice>
              <mc:Fallback>
                <p:oleObj name="Equation" r:id="rId23" imgW="104112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410200"/>
                        <a:ext cx="1697038" cy="677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0" name="Object 13"/>
          <p:cNvGraphicFramePr>
            <a:graphicFrameLocks noChangeAspect="1"/>
          </p:cNvGraphicFramePr>
          <p:nvPr/>
        </p:nvGraphicFramePr>
        <p:xfrm>
          <a:off x="2997200" y="5605463"/>
          <a:ext cx="1346200" cy="414337"/>
        </p:xfrm>
        <a:graphic>
          <a:graphicData uri="http://schemas.openxmlformats.org/presentationml/2006/ole">
            <mc:AlternateContent xmlns:mc="http://schemas.openxmlformats.org/markup-compatibility/2006">
              <mc:Choice xmlns:v="urn:schemas-microsoft-com:vml" Requires="v">
                <p:oleObj spid="_x0000_s250717" name="Equation" r:id="rId25" imgW="825480" imgH="241200" progId="Equation.DSMT4">
                  <p:embed/>
                </p:oleObj>
              </mc:Choice>
              <mc:Fallback>
                <p:oleObj name="Equation" r:id="rId25" imgW="82548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97200" y="5605463"/>
                        <a:ext cx="1346200" cy="414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1" name="Object 14"/>
          <p:cNvGraphicFramePr>
            <a:graphicFrameLocks noChangeAspect="1"/>
          </p:cNvGraphicFramePr>
          <p:nvPr/>
        </p:nvGraphicFramePr>
        <p:xfrm>
          <a:off x="4343400" y="5638800"/>
          <a:ext cx="558800" cy="284163"/>
        </p:xfrm>
        <a:graphic>
          <a:graphicData uri="http://schemas.openxmlformats.org/presentationml/2006/ole">
            <mc:AlternateContent xmlns:mc="http://schemas.openxmlformats.org/markup-compatibility/2006">
              <mc:Choice xmlns:v="urn:schemas-microsoft-com:vml" Requires="v">
                <p:oleObj spid="_x0000_s250718" name="Equation" r:id="rId27" imgW="342720" imgH="164880" progId="Equation.DSMT4">
                  <p:embed/>
                </p:oleObj>
              </mc:Choice>
              <mc:Fallback>
                <p:oleObj name="Equation" r:id="rId27" imgW="34272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3400" y="5638800"/>
                        <a:ext cx="558800" cy="284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62" name="Text Box 42"/>
          <p:cNvSpPr txBox="1">
            <a:spLocks noChangeArrowheads="1"/>
          </p:cNvSpPr>
          <p:nvPr/>
        </p:nvSpPr>
        <p:spPr bwMode="auto">
          <a:xfrm>
            <a:off x="5448300" y="6232525"/>
            <a:ext cx="3276600" cy="434975"/>
          </a:xfrm>
          <a:prstGeom prst="rect">
            <a:avLst/>
          </a:prstGeom>
          <a:solidFill>
            <a:srgbClr val="99FFCC"/>
          </a:solidFill>
          <a:ln w="38100">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sym typeface="Wingdings" charset="0"/>
              </a:rPr>
              <a:t>Work-Kinetic Energy Theorem</a:t>
            </a:r>
            <a:endParaRPr lang="en-US" sz="2000" b="1">
              <a:solidFill>
                <a:schemeClr val="accent2"/>
              </a:solidFill>
              <a:latin typeface="Arial Narrow" charset="0"/>
            </a:endParaRPr>
          </a:p>
        </p:txBody>
      </p:sp>
      <p:graphicFrame>
        <p:nvGraphicFramePr>
          <p:cNvPr id="593963" name="Object 15"/>
          <p:cNvGraphicFramePr>
            <a:graphicFrameLocks noChangeAspect="1"/>
          </p:cNvGraphicFramePr>
          <p:nvPr/>
        </p:nvGraphicFramePr>
        <p:xfrm>
          <a:off x="4203700" y="3300413"/>
          <a:ext cx="1573213" cy="598487"/>
        </p:xfrm>
        <a:graphic>
          <a:graphicData uri="http://schemas.openxmlformats.org/presentationml/2006/ole">
            <mc:AlternateContent xmlns:mc="http://schemas.openxmlformats.org/markup-compatibility/2006">
              <mc:Choice xmlns:v="urn:schemas-microsoft-com:vml" Requires="v">
                <p:oleObj spid="_x0000_s250719" name="Equation" r:id="rId29" imgW="736600" imgH="304800" progId="Equation.DSMT4">
                  <p:embed/>
                </p:oleObj>
              </mc:Choice>
              <mc:Fallback>
                <p:oleObj name="Equation" r:id="rId29" imgW="736600" imgH="304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03700" y="3300413"/>
                        <a:ext cx="1573213" cy="598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4" name="Object 16"/>
          <p:cNvGraphicFramePr>
            <a:graphicFrameLocks noChangeAspect="1"/>
          </p:cNvGraphicFramePr>
          <p:nvPr/>
        </p:nvGraphicFramePr>
        <p:xfrm>
          <a:off x="5808663" y="3352800"/>
          <a:ext cx="1873250" cy="498475"/>
        </p:xfrm>
        <a:graphic>
          <a:graphicData uri="http://schemas.openxmlformats.org/presentationml/2006/ole">
            <mc:AlternateContent xmlns:mc="http://schemas.openxmlformats.org/markup-compatibility/2006">
              <mc:Choice xmlns:v="urn:schemas-microsoft-com:vml" Requires="v">
                <p:oleObj spid="_x0000_s250720" name="Equation" r:id="rId31" imgW="876240" imgH="253800" progId="Equation.DSMT4">
                  <p:embed/>
                </p:oleObj>
              </mc:Choice>
              <mc:Fallback>
                <p:oleObj name="Equation" r:id="rId31" imgW="876240" imgH="2538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08663" y="3352800"/>
                        <a:ext cx="18732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5" name="Object 17"/>
          <p:cNvGraphicFramePr>
            <a:graphicFrameLocks noChangeAspect="1"/>
          </p:cNvGraphicFramePr>
          <p:nvPr/>
        </p:nvGraphicFramePr>
        <p:xfrm>
          <a:off x="7646988" y="3352800"/>
          <a:ext cx="949325" cy="498475"/>
        </p:xfrm>
        <a:graphic>
          <a:graphicData uri="http://schemas.openxmlformats.org/presentationml/2006/ole">
            <mc:AlternateContent xmlns:mc="http://schemas.openxmlformats.org/markup-compatibility/2006">
              <mc:Choice xmlns:v="urn:schemas-microsoft-com:vml" Requires="v">
                <p:oleObj spid="_x0000_s250721" name="Equation" r:id="rId33" imgW="444240" imgH="253800" progId="Equation.DSMT4">
                  <p:embed/>
                </p:oleObj>
              </mc:Choice>
              <mc:Fallback>
                <p:oleObj name="Equation" r:id="rId33" imgW="444240" imgH="2538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46988" y="3352800"/>
                        <a:ext cx="949325"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93966" name="Object 18"/>
          <p:cNvGraphicFramePr>
            <a:graphicFrameLocks noChangeAspect="1"/>
          </p:cNvGraphicFramePr>
          <p:nvPr/>
        </p:nvGraphicFramePr>
        <p:xfrm>
          <a:off x="8105775" y="4645025"/>
          <a:ext cx="657225" cy="769938"/>
        </p:xfrm>
        <a:graphic>
          <a:graphicData uri="http://schemas.openxmlformats.org/presentationml/2006/ole">
            <mc:AlternateContent xmlns:mc="http://schemas.openxmlformats.org/markup-compatibility/2006">
              <mc:Choice xmlns:v="urn:schemas-microsoft-com:vml" Requires="v">
                <p:oleObj spid="_x0000_s250722" name="Equation" r:id="rId35" imgW="393480" imgH="393480" progId="Equation.DSMT4">
                  <p:embed/>
                </p:oleObj>
              </mc:Choice>
              <mc:Fallback>
                <p:oleObj name="Equation" r:id="rId35" imgW="39348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105775" y="4645025"/>
                        <a:ext cx="657225" cy="769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70" name="AutoShape 50"/>
          <p:cNvSpPr>
            <a:spLocks noChangeArrowheads="1"/>
          </p:cNvSpPr>
          <p:nvPr/>
        </p:nvSpPr>
        <p:spPr bwMode="auto">
          <a:xfrm>
            <a:off x="5105400" y="3886200"/>
            <a:ext cx="1066800" cy="762000"/>
          </a:xfrm>
          <a:prstGeom prst="rightArrow">
            <a:avLst>
              <a:gd name="adj1" fmla="val 50000"/>
              <a:gd name="adj2" fmla="val 35000"/>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593971" name="Object 19"/>
          <p:cNvGraphicFramePr>
            <a:graphicFrameLocks noChangeAspect="1"/>
          </p:cNvGraphicFramePr>
          <p:nvPr/>
        </p:nvGraphicFramePr>
        <p:xfrm>
          <a:off x="3792538" y="3962400"/>
          <a:ext cx="1084262" cy="703263"/>
        </p:xfrm>
        <a:graphic>
          <a:graphicData uri="http://schemas.openxmlformats.org/presentationml/2006/ole">
            <mc:AlternateContent xmlns:mc="http://schemas.openxmlformats.org/markup-compatibility/2006">
              <mc:Choice xmlns:v="urn:schemas-microsoft-com:vml" Requires="v">
                <p:oleObj spid="_x0000_s250723" name="Equation" r:id="rId37" imgW="444240" imgH="253800" progId="Equation.DSMT4">
                  <p:embed/>
                </p:oleObj>
              </mc:Choice>
              <mc:Fallback>
                <p:oleObj name="Equation" r:id="rId37" imgW="444240" imgH="2538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92538" y="3962400"/>
                        <a:ext cx="1084262" cy="703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84419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399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99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4214FF-D59E-E040-8D32-4C73C45DDE16}"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611331" name="Text Box 3"/>
          <p:cNvSpPr txBox="1">
            <a:spLocks noChangeArrowheads="1"/>
          </p:cNvSpPr>
          <p:nvPr/>
        </p:nvSpPr>
        <p:spPr bwMode="auto">
          <a:xfrm>
            <a:off x="304800" y="3902075"/>
            <a:ext cx="8607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When a net external force by the jet engine does work on and object, the kinetic energy of the object changes according to</a:t>
            </a:r>
          </a:p>
        </p:txBody>
      </p:sp>
      <p:graphicFrame>
        <p:nvGraphicFramePr>
          <p:cNvPr id="611332" name="Object 2"/>
          <p:cNvGraphicFramePr>
            <a:graphicFrameLocks noChangeAspect="1"/>
          </p:cNvGraphicFramePr>
          <p:nvPr/>
        </p:nvGraphicFramePr>
        <p:xfrm>
          <a:off x="1295400" y="5105400"/>
          <a:ext cx="925513" cy="539750"/>
        </p:xfrm>
        <a:graphic>
          <a:graphicData uri="http://schemas.openxmlformats.org/presentationml/2006/ole">
            <mc:AlternateContent xmlns:mc="http://schemas.openxmlformats.org/markup-compatibility/2006">
              <mc:Choice xmlns:v="urn:schemas-microsoft-com:vml" Requires="v">
                <p:oleObj spid="_x0000_s251025"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105400"/>
                        <a:ext cx="92551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11333" name="Picture 5" descr="afg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90600"/>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6"/>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Work-Kinetic Energy Theorem</a:t>
            </a:r>
          </a:p>
        </p:txBody>
      </p:sp>
      <p:graphicFrame>
        <p:nvGraphicFramePr>
          <p:cNvPr id="611335" name="Object 3"/>
          <p:cNvGraphicFramePr>
            <a:graphicFrameLocks noChangeAspect="1"/>
          </p:cNvGraphicFramePr>
          <p:nvPr/>
        </p:nvGraphicFramePr>
        <p:xfrm>
          <a:off x="2182813" y="5059363"/>
          <a:ext cx="2541587" cy="731837"/>
        </p:xfrm>
        <a:graphic>
          <a:graphicData uri="http://schemas.openxmlformats.org/presentationml/2006/ole">
            <mc:AlternateContent xmlns:mc="http://schemas.openxmlformats.org/markup-compatibility/2006">
              <mc:Choice xmlns:v="urn:schemas-microsoft-com:vml" Requires="v">
                <p:oleObj spid="_x0000_s251026" name="Equation" r:id="rId7" imgW="838080" imgH="241200" progId="Equation.DSMT4">
                  <p:embed/>
                </p:oleObj>
              </mc:Choice>
              <mc:Fallback>
                <p:oleObj name="Equation" r:id="rId7" imgW="83808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5059363"/>
                        <a:ext cx="2541587"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11336" name="Object 4"/>
          <p:cNvGraphicFramePr>
            <a:graphicFrameLocks noChangeAspect="1"/>
          </p:cNvGraphicFramePr>
          <p:nvPr/>
        </p:nvGraphicFramePr>
        <p:xfrm>
          <a:off x="4695825" y="5059363"/>
          <a:ext cx="2543175" cy="731837"/>
        </p:xfrm>
        <a:graphic>
          <a:graphicData uri="http://schemas.openxmlformats.org/presentationml/2006/ole">
            <mc:AlternateContent xmlns:mc="http://schemas.openxmlformats.org/markup-compatibility/2006">
              <mc:Choice xmlns:v="urn:schemas-microsoft-com:vml" Requires="v">
                <p:oleObj spid="_x0000_s251027" name="Equation" r:id="rId9" imgW="838080" imgH="241200" progId="Equation.DSMT4">
                  <p:embed/>
                </p:oleObj>
              </mc:Choice>
              <mc:Fallback>
                <p:oleObj name="Equation" r:id="rId9" imgW="83808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5825" y="5059363"/>
                        <a:ext cx="254317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94040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9-28 at 9.4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261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1995"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199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817843-D9C6-EA4F-8B9E-295FDB3B1AB9}"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107522" name="Rectangle 2"/>
          <p:cNvSpPr>
            <a:spLocks noChangeArrowheads="1"/>
          </p:cNvSpPr>
          <p:nvPr/>
        </p:nvSpPr>
        <p:spPr bwMode="auto">
          <a:xfrm>
            <a:off x="2438400" y="5029200"/>
            <a:ext cx="4648200" cy="1066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107523" name="Rectangle 3"/>
          <p:cNvSpPr>
            <a:spLocks noChangeArrowheads="1"/>
          </p:cNvSpPr>
          <p:nvPr/>
        </p:nvSpPr>
        <p:spPr bwMode="auto">
          <a:xfrm>
            <a:off x="304800" y="5029200"/>
            <a:ext cx="1828800" cy="1066800"/>
          </a:xfrm>
          <a:prstGeom prst="rect">
            <a:avLst/>
          </a:prstGeom>
          <a:solidFill>
            <a:srgbClr val="FFFFCC"/>
          </a:solidFill>
          <a:ln w="38100">
            <a:solidFill>
              <a:srgbClr val="A50021"/>
            </a:solidFill>
            <a:miter lim="800000"/>
            <a:headEnd/>
            <a:tailEnd/>
          </a:ln>
        </p:spPr>
        <p:txBody>
          <a:bodyPr wrap="none" anchor="ctr">
            <a:spAutoFit/>
          </a:bodyPr>
          <a:lstStyle/>
          <a:p>
            <a:endParaRPr lang="en-US"/>
          </a:p>
        </p:txBody>
      </p:sp>
      <p:sp>
        <p:nvSpPr>
          <p:cNvPr id="41999" name="Rectangle 4"/>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Work and Kinetic Energy</a:t>
            </a:r>
          </a:p>
        </p:txBody>
      </p:sp>
      <p:sp>
        <p:nvSpPr>
          <p:cNvPr id="107525" name="Text Box 5"/>
          <p:cNvSpPr txBox="1">
            <a:spLocks noChangeArrowheads="1"/>
          </p:cNvSpPr>
          <p:nvPr/>
        </p:nvSpPr>
        <p:spPr bwMode="auto">
          <a:xfrm>
            <a:off x="304800" y="762000"/>
            <a:ext cx="8610600" cy="1035050"/>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000">
                <a:solidFill>
                  <a:schemeClr val="accent2"/>
                </a:solidFill>
                <a:latin typeface="Monotype Corsiva" charset="0"/>
              </a:rPr>
              <a:t>A meaningful work in physics is done only when the sum of  the forces exerted on an object made a motion to the object.</a:t>
            </a:r>
            <a:endParaRPr lang="en-US" sz="3000">
              <a:solidFill>
                <a:schemeClr val="accent2"/>
              </a:solidFill>
              <a:latin typeface="Arial Narrow" charset="0"/>
            </a:endParaRPr>
          </a:p>
        </p:txBody>
      </p:sp>
      <p:sp>
        <p:nvSpPr>
          <p:cNvPr id="107526" name="Text Box 6"/>
          <p:cNvSpPr txBox="1">
            <a:spLocks noChangeArrowheads="1"/>
          </p:cNvSpPr>
          <p:nvPr/>
        </p:nvSpPr>
        <p:spPr bwMode="auto">
          <a:xfrm>
            <a:off x="914400" y="1981200"/>
            <a:ext cx="27432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does this mean?</a:t>
            </a:r>
            <a:endParaRPr lang="en-US">
              <a:solidFill>
                <a:srgbClr val="FF0000"/>
              </a:solidFill>
              <a:latin typeface="Arial Narrow" charset="0"/>
            </a:endParaRPr>
          </a:p>
        </p:txBody>
      </p:sp>
      <p:sp>
        <p:nvSpPr>
          <p:cNvPr id="107527" name="Text Box 7"/>
          <p:cNvSpPr txBox="1">
            <a:spLocks noChangeArrowheads="1"/>
          </p:cNvSpPr>
          <p:nvPr/>
        </p:nvSpPr>
        <p:spPr bwMode="auto">
          <a:xfrm>
            <a:off x="3962400" y="1905000"/>
            <a:ext cx="4953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CC00CC"/>
                </a:solidFill>
                <a:latin typeface="Monotype Corsiva" charset="0"/>
              </a:rPr>
              <a:t>However much tired your arms feel, if you were just holding an object without moving it you have not done any physical work to the object.</a:t>
            </a:r>
          </a:p>
        </p:txBody>
      </p:sp>
      <p:sp>
        <p:nvSpPr>
          <p:cNvPr id="107528" name="Text Box 8"/>
          <p:cNvSpPr txBox="1">
            <a:spLocks noChangeArrowheads="1"/>
          </p:cNvSpPr>
          <p:nvPr/>
        </p:nvSpPr>
        <p:spPr bwMode="auto">
          <a:xfrm>
            <a:off x="381000" y="307975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Mathematically, the work is written as the product of magnitudes of the net force vector, the magnitude of the displacement vector  and the angle between them.</a:t>
            </a:r>
          </a:p>
        </p:txBody>
      </p:sp>
      <p:sp>
        <p:nvSpPr>
          <p:cNvPr id="107529" name="Text Box 9"/>
          <p:cNvSpPr txBox="1">
            <a:spLocks noChangeArrowheads="1"/>
          </p:cNvSpPr>
          <p:nvPr/>
        </p:nvSpPr>
        <p:spPr bwMode="auto">
          <a:xfrm>
            <a:off x="457200" y="4222750"/>
            <a:ext cx="80772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Kinetic Energy is the energy associated with the motion and capacity to perform work.   </a:t>
            </a:r>
            <a:r>
              <a:rPr lang="en-US" sz="2000">
                <a:solidFill>
                  <a:srgbClr val="003300"/>
                </a:solidFill>
                <a:latin typeface="Monotype Corsiva" charset="0"/>
              </a:rPr>
              <a:t>Work causes change of energy after the completion</a:t>
            </a:r>
            <a:r>
              <a:rPr lang="en-US" sz="2000">
                <a:solidFill>
                  <a:srgbClr val="003300"/>
                </a:solidFill>
                <a:latin typeface="Monotype Corsiva" charset="0"/>
                <a:sym typeface="Wingdings" charset="0"/>
              </a:rPr>
              <a:t> </a:t>
            </a:r>
            <a:r>
              <a:rPr lang="en-US" sz="2000" b="1" u="sng">
                <a:solidFill>
                  <a:srgbClr val="FF0000"/>
                </a:solidFill>
                <a:latin typeface="Arial Narrow" charset="0"/>
                <a:sym typeface="Wingdings" charset="0"/>
              </a:rPr>
              <a:t>Work-Kinetic energy theorem</a:t>
            </a:r>
            <a:endParaRPr lang="en-US" sz="2000" b="1" u="sng">
              <a:solidFill>
                <a:srgbClr val="FF0000"/>
              </a:solidFill>
              <a:latin typeface="Arial Narrow" charset="0"/>
            </a:endParaRPr>
          </a:p>
        </p:txBody>
      </p:sp>
      <p:graphicFrame>
        <p:nvGraphicFramePr>
          <p:cNvPr id="107530" name="Object 2"/>
          <p:cNvGraphicFramePr>
            <a:graphicFrameLocks noChangeAspect="1"/>
          </p:cNvGraphicFramePr>
          <p:nvPr/>
        </p:nvGraphicFramePr>
        <p:xfrm>
          <a:off x="5943600" y="3124200"/>
          <a:ext cx="557213" cy="369888"/>
        </p:xfrm>
        <a:graphic>
          <a:graphicData uri="http://schemas.openxmlformats.org/presentationml/2006/ole">
            <mc:AlternateContent xmlns:mc="http://schemas.openxmlformats.org/markup-compatibility/2006">
              <mc:Choice xmlns:v="urn:schemas-microsoft-com:vml" Requires="v">
                <p:oleObj spid="_x0000_s253308"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557213"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1" name="Object 3"/>
          <p:cNvGraphicFramePr>
            <a:graphicFrameLocks noChangeAspect="1"/>
          </p:cNvGraphicFramePr>
          <p:nvPr/>
        </p:nvGraphicFramePr>
        <p:xfrm>
          <a:off x="376238" y="5268913"/>
          <a:ext cx="766762" cy="446087"/>
        </p:xfrm>
        <a:graphic>
          <a:graphicData uri="http://schemas.openxmlformats.org/presentationml/2006/ole">
            <mc:AlternateContent xmlns:mc="http://schemas.openxmlformats.org/markup-compatibility/2006">
              <mc:Choice xmlns:v="urn:schemas-microsoft-com:vml" Requires="v">
                <p:oleObj spid="_x0000_s253309" name="Equation" r:id="rId5" imgW="291960" imgH="164880" progId="Equation.DSMT4">
                  <p:embed/>
                </p:oleObj>
              </mc:Choice>
              <mc:Fallback>
                <p:oleObj name="Equation" r:id="rId5" imgW="2919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5268913"/>
                        <a:ext cx="766762"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2" name="Object 4"/>
          <p:cNvGraphicFramePr>
            <a:graphicFrameLocks noChangeAspect="1"/>
          </p:cNvGraphicFramePr>
          <p:nvPr/>
        </p:nvGraphicFramePr>
        <p:xfrm>
          <a:off x="2438400" y="5035550"/>
          <a:ext cx="1662113" cy="1060450"/>
        </p:xfrm>
        <a:graphic>
          <a:graphicData uri="http://schemas.openxmlformats.org/presentationml/2006/ole">
            <mc:AlternateContent xmlns:mc="http://schemas.openxmlformats.org/markup-compatibility/2006">
              <mc:Choice xmlns:v="urn:schemas-microsoft-com:vml" Requires="v">
                <p:oleObj spid="_x0000_s253310" name="Equation" r:id="rId7" imgW="482400" imgH="253800" progId="Equation.DSMT4">
                  <p:embed/>
                </p:oleObj>
              </mc:Choice>
              <mc:Fallback>
                <p:oleObj name="Equation" r:id="rId7" imgW="48240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035550"/>
                        <a:ext cx="1662113" cy="1060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7533" name="Text Box 13"/>
          <p:cNvSpPr txBox="1">
            <a:spLocks noChangeArrowheads="1"/>
          </p:cNvSpPr>
          <p:nvPr/>
        </p:nvSpPr>
        <p:spPr bwMode="auto">
          <a:xfrm>
            <a:off x="7315200" y="5229225"/>
            <a:ext cx="1371600" cy="485775"/>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Nm=Joule</a:t>
            </a:r>
          </a:p>
        </p:txBody>
      </p:sp>
      <p:graphicFrame>
        <p:nvGraphicFramePr>
          <p:cNvPr id="107534" name="Object 5"/>
          <p:cNvGraphicFramePr>
            <a:graphicFrameLocks noChangeAspect="1"/>
          </p:cNvGraphicFramePr>
          <p:nvPr/>
        </p:nvGraphicFramePr>
        <p:xfrm>
          <a:off x="6564313" y="2932113"/>
          <a:ext cx="1397000" cy="766762"/>
        </p:xfrm>
        <a:graphic>
          <a:graphicData uri="http://schemas.openxmlformats.org/presentationml/2006/ole">
            <mc:AlternateContent xmlns:mc="http://schemas.openxmlformats.org/markup-compatibility/2006">
              <mc:Choice xmlns:v="urn:schemas-microsoft-com:vml" Requires="v">
                <p:oleObj spid="_x0000_s253311" name="Equation" r:id="rId9" imgW="762000" imgH="368300" progId="Equation.DSMT4">
                  <p:embed/>
                </p:oleObj>
              </mc:Choice>
              <mc:Fallback>
                <p:oleObj name="Equation" r:id="rId9" imgW="7620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4313" y="2932113"/>
                        <a:ext cx="1397000"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5" name="Object 6"/>
          <p:cNvGraphicFramePr>
            <a:graphicFrameLocks noChangeAspect="1"/>
          </p:cNvGraphicFramePr>
          <p:nvPr/>
        </p:nvGraphicFramePr>
        <p:xfrm>
          <a:off x="6664325" y="3495675"/>
          <a:ext cx="1836738" cy="650875"/>
        </p:xfrm>
        <a:graphic>
          <a:graphicData uri="http://schemas.openxmlformats.org/presentationml/2006/ole">
            <mc:AlternateContent xmlns:mc="http://schemas.openxmlformats.org/markup-compatibility/2006">
              <mc:Choice xmlns:v="urn:schemas-microsoft-com:vml" Requires="v">
                <p:oleObj spid="_x0000_s253312" name="Equation" r:id="rId11" imgW="1003300" imgH="393700" progId="Equation.DSMT4">
                  <p:embed/>
                </p:oleObj>
              </mc:Choice>
              <mc:Fallback>
                <p:oleObj name="Equation" r:id="rId11" imgW="10033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4325" y="3495675"/>
                        <a:ext cx="1836738" cy="650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6" name="Object 7"/>
          <p:cNvGraphicFramePr>
            <a:graphicFrameLocks noChangeAspect="1"/>
          </p:cNvGraphicFramePr>
          <p:nvPr/>
        </p:nvGraphicFramePr>
        <p:xfrm>
          <a:off x="1101725" y="5029200"/>
          <a:ext cx="1031875" cy="1066800"/>
        </p:xfrm>
        <a:graphic>
          <a:graphicData uri="http://schemas.openxmlformats.org/presentationml/2006/ole">
            <mc:AlternateContent xmlns:mc="http://schemas.openxmlformats.org/markup-compatibility/2006">
              <mc:Choice xmlns:v="urn:schemas-microsoft-com:vml" Requires="v">
                <p:oleObj spid="_x0000_s253313" name="Equation" r:id="rId13" imgW="393480" imgH="393480" progId="Equation.DSMT4">
                  <p:embed/>
                </p:oleObj>
              </mc:Choice>
              <mc:Fallback>
                <p:oleObj name="Equation" r:id="rId13" imgW="393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1725" y="5029200"/>
                        <a:ext cx="1031875" cy="1066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7" name="Object 8"/>
          <p:cNvGraphicFramePr>
            <a:graphicFrameLocks noChangeAspect="1"/>
          </p:cNvGraphicFramePr>
          <p:nvPr/>
        </p:nvGraphicFramePr>
        <p:xfrm>
          <a:off x="4017963" y="5105400"/>
          <a:ext cx="2230437" cy="1006475"/>
        </p:xfrm>
        <a:graphic>
          <a:graphicData uri="http://schemas.openxmlformats.org/presentationml/2006/ole">
            <mc:AlternateContent xmlns:mc="http://schemas.openxmlformats.org/markup-compatibility/2006">
              <mc:Choice xmlns:v="urn:schemas-microsoft-com:vml" Requires="v">
                <p:oleObj spid="_x0000_s253314" name="Equation" r:id="rId15" imgW="647640" imgH="241200" progId="Equation.DSMT4">
                  <p:embed/>
                </p:oleObj>
              </mc:Choice>
              <mc:Fallback>
                <p:oleObj name="Equation" r:id="rId15" imgW="64764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7963" y="5105400"/>
                        <a:ext cx="2230437" cy="1006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7538" name="Object 9"/>
          <p:cNvGraphicFramePr>
            <a:graphicFrameLocks noChangeAspect="1"/>
          </p:cNvGraphicFramePr>
          <p:nvPr/>
        </p:nvGraphicFramePr>
        <p:xfrm>
          <a:off x="6211888" y="5178425"/>
          <a:ext cx="874712" cy="688975"/>
        </p:xfrm>
        <a:graphic>
          <a:graphicData uri="http://schemas.openxmlformats.org/presentationml/2006/ole">
            <mc:AlternateContent xmlns:mc="http://schemas.openxmlformats.org/markup-compatibility/2006">
              <mc:Choice xmlns:v="urn:schemas-microsoft-com:vml" Requires="v">
                <p:oleObj spid="_x0000_s253315" name="Equation" r:id="rId17" imgW="253800" imgH="164880" progId="Equation.DSMT4">
                  <p:embed/>
                </p:oleObj>
              </mc:Choice>
              <mc:Fallback>
                <p:oleObj name="Equation" r:id="rId17" imgW="25380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1888" y="5178425"/>
                        <a:ext cx="874712" cy="688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140442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30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3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CD987C-8AAE-5A40-A04C-838E8ED939C4}"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43022"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for Work-KE Theorem</a:t>
            </a:r>
          </a:p>
        </p:txBody>
      </p:sp>
      <p:sp>
        <p:nvSpPr>
          <p:cNvPr id="312323" name="Text Box 3"/>
          <p:cNvSpPr txBox="1">
            <a:spLocks noChangeArrowheads="1"/>
          </p:cNvSpPr>
          <p:nvPr/>
        </p:nvSpPr>
        <p:spPr bwMode="auto">
          <a:xfrm>
            <a:off x="381000" y="685800"/>
            <a:ext cx="83058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6.0kg block initially at rest is pulled to East along a horizontal, frictionless surface by a constant horizontal force of 12N.  Find the speed of the block after it has moved 3.0m.</a:t>
            </a:r>
          </a:p>
        </p:txBody>
      </p:sp>
      <p:sp>
        <p:nvSpPr>
          <p:cNvPr id="312324" name="Text Box 4"/>
          <p:cNvSpPr txBox="1">
            <a:spLocks noChangeArrowheads="1"/>
          </p:cNvSpPr>
          <p:nvPr/>
        </p:nvSpPr>
        <p:spPr bwMode="auto">
          <a:xfrm>
            <a:off x="3657600" y="160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Work done by the force </a:t>
            </a:r>
            <a:r>
              <a:rPr lang="en-US" b="1">
                <a:solidFill>
                  <a:schemeClr val="accent2"/>
                </a:solidFill>
                <a:latin typeface="Monotype Corsiva" charset="0"/>
              </a:rPr>
              <a:t>F</a:t>
            </a:r>
            <a:r>
              <a:rPr lang="en-US">
                <a:solidFill>
                  <a:schemeClr val="accent2"/>
                </a:solidFill>
                <a:latin typeface="Arial Narrow" charset="0"/>
              </a:rPr>
              <a:t> is</a:t>
            </a:r>
            <a:endParaRPr lang="en-US"/>
          </a:p>
        </p:txBody>
      </p:sp>
      <p:sp>
        <p:nvSpPr>
          <p:cNvPr id="312325" name="Text Box 5"/>
          <p:cNvSpPr txBox="1">
            <a:spLocks noChangeArrowheads="1"/>
          </p:cNvSpPr>
          <p:nvPr/>
        </p:nvSpPr>
        <p:spPr bwMode="auto">
          <a:xfrm>
            <a:off x="304800" y="3352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From the work-kinetic energy theorem, we know</a:t>
            </a:r>
          </a:p>
        </p:txBody>
      </p:sp>
      <p:graphicFrame>
        <p:nvGraphicFramePr>
          <p:cNvPr id="312326" name="Object 2"/>
          <p:cNvGraphicFramePr>
            <a:graphicFrameLocks noChangeAspect="1"/>
          </p:cNvGraphicFramePr>
          <p:nvPr/>
        </p:nvGraphicFramePr>
        <p:xfrm>
          <a:off x="3429000" y="2343150"/>
          <a:ext cx="608013" cy="371475"/>
        </p:xfrm>
        <a:graphic>
          <a:graphicData uri="http://schemas.openxmlformats.org/presentationml/2006/ole">
            <mc:AlternateContent xmlns:mc="http://schemas.openxmlformats.org/markup-compatibility/2006">
              <mc:Choice xmlns:v="urn:schemas-microsoft-com:vml" Requires="v">
                <p:oleObj spid="_x0000_s254379" name="Equation" r:id="rId3" imgW="304560" imgH="177480" progId="Equation.DSMT4">
                  <p:embed/>
                </p:oleObj>
              </mc:Choice>
              <mc:Fallback>
                <p:oleObj name="Equation" r:id="rId3" imgW="304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43150"/>
                        <a:ext cx="608013" cy="371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2327" name="Text Box 7"/>
          <p:cNvSpPr txBox="1">
            <a:spLocks noChangeArrowheads="1"/>
          </p:cNvSpPr>
          <p:nvPr/>
        </p:nvSpPr>
        <p:spPr bwMode="auto">
          <a:xfrm>
            <a:off x="304800" y="4251325"/>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Since initial speed is 0, the above equation becomes </a:t>
            </a:r>
          </a:p>
        </p:txBody>
      </p:sp>
      <p:sp>
        <p:nvSpPr>
          <p:cNvPr id="312328" name="Rectangle 8"/>
          <p:cNvSpPr>
            <a:spLocks noChangeArrowheads="1"/>
          </p:cNvSpPr>
          <p:nvPr/>
        </p:nvSpPr>
        <p:spPr bwMode="auto">
          <a:xfrm>
            <a:off x="762000" y="1679575"/>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9"/>
          <p:cNvGrpSpPr>
            <a:grpSpLocks/>
          </p:cNvGrpSpPr>
          <p:nvPr/>
        </p:nvGrpSpPr>
        <p:grpSpPr bwMode="auto">
          <a:xfrm>
            <a:off x="1371600" y="1600200"/>
            <a:ext cx="457200" cy="457200"/>
            <a:chOff x="864" y="1008"/>
            <a:chExt cx="288" cy="288"/>
          </a:xfrm>
        </p:grpSpPr>
        <p:sp>
          <p:nvSpPr>
            <p:cNvPr id="43043" name="Line 10"/>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4" name="Text Box 11"/>
            <p:cNvSpPr txBox="1">
              <a:spLocks noChangeArrowheads="1"/>
            </p:cNvSpPr>
            <p:nvPr/>
          </p:nvSpPr>
          <p:spPr bwMode="auto">
            <a:xfrm>
              <a:off x="864" y="100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sp>
        <p:nvSpPr>
          <p:cNvPr id="312332" name="Rectangle 12"/>
          <p:cNvSpPr>
            <a:spLocks noChangeArrowheads="1"/>
          </p:cNvSpPr>
          <p:nvPr/>
        </p:nvSpPr>
        <p:spPr bwMode="auto">
          <a:xfrm>
            <a:off x="2286000" y="1677988"/>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3"/>
          <p:cNvGrpSpPr>
            <a:grpSpLocks/>
          </p:cNvGrpSpPr>
          <p:nvPr/>
        </p:nvGrpSpPr>
        <p:grpSpPr bwMode="auto">
          <a:xfrm>
            <a:off x="1066800" y="2792413"/>
            <a:ext cx="1524000" cy="484187"/>
            <a:chOff x="672" y="2256"/>
            <a:chExt cx="960" cy="305"/>
          </a:xfrm>
        </p:grpSpPr>
        <p:sp>
          <p:nvSpPr>
            <p:cNvPr id="43039" name="Line 14"/>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0" name="Line 15"/>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16"/>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2" name="Text Box 17"/>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4" name="Group 18"/>
          <p:cNvGrpSpPr>
            <a:grpSpLocks/>
          </p:cNvGrpSpPr>
          <p:nvPr/>
        </p:nvGrpSpPr>
        <p:grpSpPr bwMode="auto">
          <a:xfrm>
            <a:off x="685800" y="2360613"/>
            <a:ext cx="795338" cy="457200"/>
            <a:chOff x="432" y="2013"/>
            <a:chExt cx="501" cy="288"/>
          </a:xfrm>
        </p:grpSpPr>
        <p:sp>
          <p:nvSpPr>
            <p:cNvPr id="43037"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Text Box 20"/>
            <p:cNvSpPr txBox="1">
              <a:spLocks noChangeArrowheads="1"/>
            </p:cNvSpPr>
            <p:nvPr/>
          </p:nvSpPr>
          <p:spPr bwMode="auto">
            <a:xfrm>
              <a:off x="518" y="2013"/>
              <a:ext cx="4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i</a:t>
              </a:r>
              <a:r>
                <a:rPr lang="en-US">
                  <a:solidFill>
                    <a:schemeClr val="accent2"/>
                  </a:solidFill>
                  <a:latin typeface="Monotype Corsiva" charset="0"/>
                </a:rPr>
                <a:t>=0</a:t>
              </a:r>
            </a:p>
          </p:txBody>
        </p:sp>
      </p:grpSp>
      <p:grpSp>
        <p:nvGrpSpPr>
          <p:cNvPr id="5" name="Group 21"/>
          <p:cNvGrpSpPr>
            <a:grpSpLocks/>
          </p:cNvGrpSpPr>
          <p:nvPr/>
        </p:nvGrpSpPr>
        <p:grpSpPr bwMode="auto">
          <a:xfrm>
            <a:off x="2057400" y="2362200"/>
            <a:ext cx="1219200" cy="457200"/>
            <a:chOff x="432" y="2013"/>
            <a:chExt cx="480" cy="288"/>
          </a:xfrm>
        </p:grpSpPr>
        <p:sp>
          <p:nvSpPr>
            <p:cNvPr id="43035" name="Line 22"/>
            <p:cNvSpPr>
              <a:spLocks noChangeShapeType="1"/>
            </p:cNvSpPr>
            <p:nvPr/>
          </p:nvSpPr>
          <p:spPr bwMode="auto">
            <a:xfrm>
              <a:off x="432" y="206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6" name="Text Box 23"/>
            <p:cNvSpPr txBox="1">
              <a:spLocks noChangeArrowheads="1"/>
            </p:cNvSpPr>
            <p:nvPr/>
          </p:nvSpPr>
          <p:spPr bwMode="auto">
            <a:xfrm>
              <a:off x="518" y="2013"/>
              <a:ext cx="1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2344" name="Line 24"/>
          <p:cNvSpPr>
            <a:spLocks noChangeShapeType="1"/>
          </p:cNvSpPr>
          <p:nvPr/>
        </p:nvSpPr>
        <p:spPr bwMode="auto">
          <a:xfrm>
            <a:off x="381000" y="2286000"/>
            <a:ext cx="3048000" cy="0"/>
          </a:xfrm>
          <a:prstGeom prst="line">
            <a:avLst/>
          </a:prstGeom>
          <a:noFill/>
          <a:ln w="57150">
            <a:solidFill>
              <a:srgbClr val="CC66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12345" name="Object 3"/>
          <p:cNvGraphicFramePr>
            <a:graphicFrameLocks noChangeAspect="1"/>
          </p:cNvGraphicFramePr>
          <p:nvPr/>
        </p:nvGraphicFramePr>
        <p:xfrm>
          <a:off x="5943600" y="3122613"/>
          <a:ext cx="2438400" cy="839787"/>
        </p:xfrm>
        <a:graphic>
          <a:graphicData uri="http://schemas.openxmlformats.org/presentationml/2006/ole">
            <mc:AlternateContent xmlns:mc="http://schemas.openxmlformats.org/markup-compatibility/2006">
              <mc:Choice xmlns:v="urn:schemas-microsoft-com:vml" Requires="v">
                <p:oleObj spid="_x0000_s254380" name="Equation" r:id="rId5" imgW="1206360" imgH="393480" progId="Equation.3">
                  <p:embed/>
                </p:oleObj>
              </mc:Choice>
              <mc:Fallback>
                <p:oleObj name="Equation" r:id="rId5" imgW="12063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122613"/>
                        <a:ext cx="2438400" cy="839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46" name="Object 4"/>
          <p:cNvGraphicFramePr>
            <a:graphicFrameLocks noChangeAspect="1"/>
          </p:cNvGraphicFramePr>
          <p:nvPr/>
        </p:nvGraphicFramePr>
        <p:xfrm>
          <a:off x="6477000" y="4038600"/>
          <a:ext cx="1447800" cy="860425"/>
        </p:xfrm>
        <a:graphic>
          <a:graphicData uri="http://schemas.openxmlformats.org/presentationml/2006/ole">
            <mc:AlternateContent xmlns:mc="http://schemas.openxmlformats.org/markup-compatibility/2006">
              <mc:Choice xmlns:v="urn:schemas-microsoft-com:vml" Requires="v">
                <p:oleObj spid="_x0000_s254381" name="Equation" r:id="rId7" imgW="698400" imgH="393480" progId="Equation.3">
                  <p:embed/>
                </p:oleObj>
              </mc:Choice>
              <mc:Fallback>
                <p:oleObj name="Equation" r:id="rId7" imgW="6984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038600"/>
                        <a:ext cx="1447800" cy="860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47" name="Object 5"/>
          <p:cNvGraphicFramePr>
            <a:graphicFrameLocks noChangeAspect="1"/>
          </p:cNvGraphicFramePr>
          <p:nvPr/>
        </p:nvGraphicFramePr>
        <p:xfrm>
          <a:off x="4953000" y="5248275"/>
          <a:ext cx="585788" cy="488950"/>
        </p:xfrm>
        <a:graphic>
          <a:graphicData uri="http://schemas.openxmlformats.org/presentationml/2006/ole">
            <mc:AlternateContent xmlns:mc="http://schemas.openxmlformats.org/markup-compatibility/2006">
              <mc:Choice xmlns:v="urn:schemas-microsoft-com:vml" Requires="v">
                <p:oleObj spid="_x0000_s254382" name="Equation" r:id="rId9" imgW="304560" imgH="241200" progId="Equation.DSMT4">
                  <p:embed/>
                </p:oleObj>
              </mc:Choice>
              <mc:Fallback>
                <p:oleObj name="Equation" r:id="rId9" imgW="30456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5248275"/>
                        <a:ext cx="585788"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2348" name="Text Box 28"/>
          <p:cNvSpPr txBox="1">
            <a:spLocks noChangeArrowheads="1"/>
          </p:cNvSpPr>
          <p:nvPr/>
        </p:nvSpPr>
        <p:spPr bwMode="auto">
          <a:xfrm>
            <a:off x="304800" y="5227638"/>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Solving the equation for </a:t>
            </a:r>
            <a:r>
              <a:rPr lang="en-US">
                <a:solidFill>
                  <a:schemeClr val="accent2"/>
                </a:solidFill>
                <a:latin typeface="Monotype Corsiva" charset="0"/>
              </a:rPr>
              <a:t>v</a:t>
            </a:r>
            <a:r>
              <a:rPr lang="en-US" baseline="-25000">
                <a:solidFill>
                  <a:schemeClr val="accent2"/>
                </a:solidFill>
                <a:latin typeface="Monotype Corsiva" charset="0"/>
              </a:rPr>
              <a:t>f</a:t>
            </a:r>
            <a:r>
              <a:rPr lang="en-US">
                <a:solidFill>
                  <a:schemeClr val="accent2"/>
                </a:solidFill>
                <a:latin typeface="Arial Narrow" charset="0"/>
              </a:rPr>
              <a:t>, we obtain </a:t>
            </a:r>
          </a:p>
        </p:txBody>
      </p:sp>
      <p:graphicFrame>
        <p:nvGraphicFramePr>
          <p:cNvPr id="312349" name="Object 6"/>
          <p:cNvGraphicFramePr>
            <a:graphicFrameLocks noChangeAspect="1"/>
          </p:cNvGraphicFramePr>
          <p:nvPr/>
        </p:nvGraphicFramePr>
        <p:xfrm>
          <a:off x="4025900" y="2278063"/>
          <a:ext cx="912813" cy="503237"/>
        </p:xfrm>
        <a:graphic>
          <a:graphicData uri="http://schemas.openxmlformats.org/presentationml/2006/ole">
            <mc:AlternateContent xmlns:mc="http://schemas.openxmlformats.org/markup-compatibility/2006">
              <mc:Choice xmlns:v="urn:schemas-microsoft-com:vml" Requires="v">
                <p:oleObj spid="_x0000_s254383" name="Equation" r:id="rId11" imgW="457200" imgH="241300" progId="Equation.DSMT4">
                  <p:embed/>
                </p:oleObj>
              </mc:Choice>
              <mc:Fallback>
                <p:oleObj name="Equation" r:id="rId11" imgW="4572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5900" y="2278063"/>
                        <a:ext cx="912813"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0" name="Object 7"/>
          <p:cNvGraphicFramePr>
            <a:graphicFrameLocks noChangeAspect="1"/>
          </p:cNvGraphicFramePr>
          <p:nvPr/>
        </p:nvGraphicFramePr>
        <p:xfrm>
          <a:off x="4902200" y="2144713"/>
          <a:ext cx="1573213" cy="768350"/>
        </p:xfrm>
        <a:graphic>
          <a:graphicData uri="http://schemas.openxmlformats.org/presentationml/2006/ole">
            <mc:AlternateContent xmlns:mc="http://schemas.openxmlformats.org/markup-compatibility/2006">
              <mc:Choice xmlns:v="urn:schemas-microsoft-com:vml" Requires="v">
                <p:oleObj spid="_x0000_s254384" name="Equation" r:id="rId13" imgW="787400" imgH="368300" progId="Equation.DSMT4">
                  <p:embed/>
                </p:oleObj>
              </mc:Choice>
              <mc:Fallback>
                <p:oleObj name="Equation" r:id="rId13" imgW="787400" imgH="368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2200" y="2144713"/>
                        <a:ext cx="157321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1" name="Object 8"/>
          <p:cNvGraphicFramePr>
            <a:graphicFrameLocks noChangeAspect="1"/>
          </p:cNvGraphicFramePr>
          <p:nvPr/>
        </p:nvGraphicFramePr>
        <p:xfrm>
          <a:off x="6477000" y="2289175"/>
          <a:ext cx="2663825" cy="530225"/>
        </p:xfrm>
        <a:graphic>
          <a:graphicData uri="http://schemas.openxmlformats.org/presentationml/2006/ole">
            <mc:AlternateContent xmlns:mc="http://schemas.openxmlformats.org/markup-compatibility/2006">
              <mc:Choice xmlns:v="urn:schemas-microsoft-com:vml" Requires="v">
                <p:oleObj spid="_x0000_s254385" name="Equation" r:id="rId15" imgW="1333440" imgH="253800" progId="Equation.DSMT4">
                  <p:embed/>
                </p:oleObj>
              </mc:Choice>
              <mc:Fallback>
                <p:oleObj name="Equation" r:id="rId15" imgW="1333440" imgH="253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2289175"/>
                        <a:ext cx="2663825" cy="530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2" name="Object 9"/>
          <p:cNvGraphicFramePr>
            <a:graphicFrameLocks noChangeAspect="1"/>
          </p:cNvGraphicFramePr>
          <p:nvPr/>
        </p:nvGraphicFramePr>
        <p:xfrm>
          <a:off x="5562600" y="5043488"/>
          <a:ext cx="1001713" cy="900112"/>
        </p:xfrm>
        <a:graphic>
          <a:graphicData uri="http://schemas.openxmlformats.org/presentationml/2006/ole">
            <mc:AlternateContent xmlns:mc="http://schemas.openxmlformats.org/markup-compatibility/2006">
              <mc:Choice xmlns:v="urn:schemas-microsoft-com:vml" Requires="v">
                <p:oleObj spid="_x0000_s254386" name="Equation" r:id="rId17" imgW="520560" imgH="444240" progId="Equation.DSMT4">
                  <p:embed/>
                </p:oleObj>
              </mc:Choice>
              <mc:Fallback>
                <p:oleObj name="Equation" r:id="rId17" imgW="52056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2600" y="5043488"/>
                        <a:ext cx="1001713" cy="900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2353" name="Object 10"/>
          <p:cNvGraphicFramePr>
            <a:graphicFrameLocks noChangeAspect="1"/>
          </p:cNvGraphicFramePr>
          <p:nvPr/>
        </p:nvGraphicFramePr>
        <p:xfrm>
          <a:off x="6270625" y="5043488"/>
          <a:ext cx="2416175" cy="900112"/>
        </p:xfrm>
        <a:graphic>
          <a:graphicData uri="http://schemas.openxmlformats.org/presentationml/2006/ole">
            <mc:AlternateContent xmlns:mc="http://schemas.openxmlformats.org/markup-compatibility/2006">
              <mc:Choice xmlns:v="urn:schemas-microsoft-com:vml" Requires="v">
                <p:oleObj spid="_x0000_s254387" name="Equation" r:id="rId19" imgW="1257120" imgH="444240" progId="Equation.DSMT4">
                  <p:embed/>
                </p:oleObj>
              </mc:Choice>
              <mc:Fallback>
                <p:oleObj name="Equation" r:id="rId19" imgW="1257120" imgH="4442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70625" y="5043488"/>
                        <a:ext cx="2416175" cy="900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071023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40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40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94C8187-1C55-9543-BA1C-63FD3CD504B0}"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613379" name="Text Box 3"/>
          <p:cNvSpPr txBox="1">
            <a:spLocks noChangeArrowheads="1"/>
          </p:cNvSpPr>
          <p:nvPr/>
        </p:nvSpPr>
        <p:spPr bwMode="auto">
          <a:xfrm>
            <a:off x="304800" y="762000"/>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The mass of the space probe is 474-kg and its initial velocity is 275 m/s.  If the 56.0-mN force acts on the probe parallel through a displacement of 2.42</a:t>
            </a:r>
            <a:r>
              <a:rPr lang="en-US">
                <a:solidFill>
                  <a:srgbClr val="333399"/>
                </a:solidFill>
                <a:latin typeface="Arial Narrow" charset="0"/>
                <a:cs typeface="Arial" charset="0"/>
              </a:rPr>
              <a:t>×10</a:t>
            </a:r>
            <a:r>
              <a:rPr lang="en-US" baseline="30000">
                <a:solidFill>
                  <a:srgbClr val="333399"/>
                </a:solidFill>
                <a:latin typeface="Arial Narrow" charset="0"/>
                <a:cs typeface="Arial" charset="0"/>
              </a:rPr>
              <a:t>9</a:t>
            </a:r>
            <a:r>
              <a:rPr lang="en-US">
                <a:solidFill>
                  <a:srgbClr val="333399"/>
                </a:solidFill>
                <a:latin typeface="Arial Narrow" charset="0"/>
                <a:cs typeface="Arial" charset="0"/>
              </a:rPr>
              <a:t>m, what is its final speed?</a:t>
            </a:r>
          </a:p>
        </p:txBody>
      </p:sp>
      <p:pic>
        <p:nvPicPr>
          <p:cNvPr id="613380" name="Picture 4" descr="afg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Deep Space 1</a:t>
            </a:r>
          </a:p>
        </p:txBody>
      </p:sp>
      <p:graphicFrame>
        <p:nvGraphicFramePr>
          <p:cNvPr id="25602" name="Object 2"/>
          <p:cNvGraphicFramePr>
            <a:graphicFrameLocks noChangeAspect="1"/>
          </p:cNvGraphicFramePr>
          <p:nvPr/>
        </p:nvGraphicFramePr>
        <p:xfrm>
          <a:off x="3300413" y="5192713"/>
          <a:ext cx="5667375" cy="522287"/>
        </p:xfrm>
        <a:graphic>
          <a:graphicData uri="http://schemas.openxmlformats.org/presentationml/2006/ole">
            <mc:AlternateContent xmlns:mc="http://schemas.openxmlformats.org/markup-compatibility/2006">
              <mc:Choice xmlns:v="urn:schemas-microsoft-com:vml" Requires="v">
                <p:oleObj spid="_x0000_s255215" name="Equation" r:id="rId5" imgW="3594100" imgH="330200" progId="Equation.DSMT4">
                  <p:embed/>
                </p:oleObj>
              </mc:Choice>
              <mc:Fallback>
                <p:oleObj name="Equation" r:id="rId5" imgW="3594100" imgH="330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5192713"/>
                        <a:ext cx="56673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76200" y="4378325"/>
          <a:ext cx="2513013" cy="700088"/>
        </p:xfrm>
        <a:graphic>
          <a:graphicData uri="http://schemas.openxmlformats.org/presentationml/2006/ole">
            <mc:AlternateContent xmlns:mc="http://schemas.openxmlformats.org/markup-compatibility/2006">
              <mc:Choice xmlns:v="urn:schemas-microsoft-com:vml" Requires="v">
                <p:oleObj spid="_x0000_s255216" name="Equation" r:id="rId7" imgW="1091880" imgH="304560" progId="Equation.DSMT4">
                  <p:embed/>
                </p:oleObj>
              </mc:Choice>
              <mc:Fallback>
                <p:oleObj name="Equation" r:id="rId7" imgW="1091880" imgH="3045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378325"/>
                        <a:ext cx="2513013"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5029200" y="5715000"/>
          <a:ext cx="2286000" cy="668338"/>
        </p:xfrm>
        <a:graphic>
          <a:graphicData uri="http://schemas.openxmlformats.org/presentationml/2006/ole">
            <mc:AlternateContent xmlns:mc="http://schemas.openxmlformats.org/markup-compatibility/2006">
              <mc:Choice xmlns:v="urn:schemas-microsoft-com:vml" Requires="v">
                <p:oleObj spid="_x0000_s255217" name="Equation" r:id="rId9" imgW="825480" imgH="241200" progId="Equation.DSMT4">
                  <p:embed/>
                </p:oleObj>
              </mc:Choice>
              <mc:Fallback>
                <p:oleObj name="Equation" r:id="rId9" imgW="82548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715000"/>
                        <a:ext cx="22860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11" name="Object 5"/>
          <p:cNvGraphicFramePr>
            <a:graphicFrameLocks noChangeAspect="1"/>
          </p:cNvGraphicFramePr>
          <p:nvPr/>
        </p:nvGraphicFramePr>
        <p:xfrm>
          <a:off x="2590800" y="4476750"/>
          <a:ext cx="1928813" cy="554038"/>
        </p:xfrm>
        <a:graphic>
          <a:graphicData uri="http://schemas.openxmlformats.org/presentationml/2006/ole">
            <mc:AlternateContent xmlns:mc="http://schemas.openxmlformats.org/markup-compatibility/2006">
              <mc:Choice xmlns:v="urn:schemas-microsoft-com:vml" Requires="v">
                <p:oleObj spid="_x0000_s255218" name="Equation" r:id="rId11" imgW="838080" imgH="241200" progId="Equation.DSMT4">
                  <p:embed/>
                </p:oleObj>
              </mc:Choice>
              <mc:Fallback>
                <p:oleObj name="Equation" r:id="rId11" imgW="8380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476750"/>
                        <a:ext cx="192881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 name="Right Arrow 11"/>
          <p:cNvSpPr>
            <a:spLocks noChangeArrowheads="1"/>
          </p:cNvSpPr>
          <p:nvPr/>
        </p:nvSpPr>
        <p:spPr bwMode="auto">
          <a:xfrm>
            <a:off x="4724400" y="4478338"/>
            <a:ext cx="990600" cy="550862"/>
          </a:xfrm>
          <a:prstGeom prst="rightArrow">
            <a:avLst>
              <a:gd name="adj1" fmla="val 50000"/>
              <a:gd name="adj2" fmla="val 50002"/>
            </a:avLst>
          </a:prstGeom>
          <a:solidFill>
            <a:srgbClr val="FFFF00"/>
          </a:solidFill>
          <a:ln w="9525">
            <a:solidFill>
              <a:srgbClr val="FF0066"/>
            </a:solidFill>
            <a:round/>
            <a:headEnd/>
            <a:tailEnd/>
          </a:ln>
        </p:spPr>
        <p:txBody>
          <a:bodyPr>
            <a:spAutoFit/>
          </a:bodyPr>
          <a:lstStyle/>
          <a:p>
            <a:r>
              <a:rPr lang="en-US" sz="1200">
                <a:solidFill>
                  <a:srgbClr val="FF0000"/>
                </a:solidFill>
                <a:latin typeface="Arial Narrow" charset="0"/>
              </a:rPr>
              <a:t>Solve for v</a:t>
            </a:r>
            <a:r>
              <a:rPr lang="en-US" sz="1200" baseline="-25000">
                <a:solidFill>
                  <a:srgbClr val="FF0000"/>
                </a:solidFill>
                <a:latin typeface="Arial Narrow" charset="0"/>
              </a:rPr>
              <a:t>f</a:t>
            </a:r>
          </a:p>
        </p:txBody>
      </p:sp>
      <p:graphicFrame>
        <p:nvGraphicFramePr>
          <p:cNvPr id="25612" name="Object 6"/>
          <p:cNvGraphicFramePr>
            <a:graphicFrameLocks noChangeAspect="1"/>
          </p:cNvGraphicFramePr>
          <p:nvPr/>
        </p:nvGraphicFramePr>
        <p:xfrm>
          <a:off x="0" y="5181600"/>
          <a:ext cx="3094038" cy="533400"/>
        </p:xfrm>
        <a:graphic>
          <a:graphicData uri="http://schemas.openxmlformats.org/presentationml/2006/ole">
            <mc:AlternateContent xmlns:mc="http://schemas.openxmlformats.org/markup-compatibility/2006">
              <mc:Choice xmlns:v="urn:schemas-microsoft-com:vml" Requires="v">
                <p:oleObj spid="_x0000_s255219" name="Equation" r:id="rId13" imgW="1841400" imgH="317160" progId="Equation.DSMT4">
                  <p:embed/>
                </p:oleObj>
              </mc:Choice>
              <mc:Fallback>
                <p:oleObj name="Equation" r:id="rId13" imgW="1841400" imgH="3171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181600"/>
                        <a:ext cx="309403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76439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460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59C816-1328-964D-AFD1-05A3E7DBFD83}"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sp>
        <p:nvSpPr>
          <p:cNvPr id="621571" name="Text Box 3"/>
          <p:cNvSpPr txBox="1">
            <a:spLocks noChangeArrowheads="1"/>
          </p:cNvSpPr>
          <p:nvPr/>
        </p:nvSpPr>
        <p:spPr bwMode="auto">
          <a:xfrm>
            <a:off x="311150" y="838200"/>
            <a:ext cx="48704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 satellite is moving about the earth in a circular orbit and an elliptical orbit.  For these two orbits, determine whether the kinetic energy of the satellite changes during the motion.</a:t>
            </a:r>
          </a:p>
        </p:txBody>
      </p:sp>
      <p:pic>
        <p:nvPicPr>
          <p:cNvPr id="46086" name="Picture 4" descr="afg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371600"/>
            <a:ext cx="32734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5"/>
          <p:cNvSpPr>
            <a:spLocks noGrp="1" noChangeArrowheads="1"/>
          </p:cNvSpPr>
          <p:nvPr>
            <p:ph type="title"/>
          </p:nvPr>
        </p:nvSpPr>
        <p:spPr>
          <a:xfrm>
            <a:off x="0" y="0"/>
            <a:ext cx="9144000" cy="838200"/>
          </a:xfrm>
        </p:spPr>
        <p:txBody>
          <a:bodyPr/>
          <a:lstStyle/>
          <a:p>
            <a:r>
              <a:rPr lang="en-US" sz="4000">
                <a:latin typeface="Arial Narrow" charset="0"/>
                <a:ea typeface="ＭＳ Ｐゴシック" charset="0"/>
                <a:cs typeface="ＭＳ Ｐゴシック" charset="0"/>
              </a:rPr>
              <a:t>Ex.  Satellite Motion and Work By the Gravity</a:t>
            </a:r>
          </a:p>
        </p:txBody>
      </p:sp>
      <p:sp>
        <p:nvSpPr>
          <p:cNvPr id="621574" name="Text Box 6"/>
          <p:cNvSpPr txBox="1">
            <a:spLocks noChangeArrowheads="1"/>
          </p:cNvSpPr>
          <p:nvPr/>
        </p:nvSpPr>
        <p:spPr bwMode="auto">
          <a:xfrm>
            <a:off x="381000" y="2667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For a circular orbit</a:t>
            </a:r>
          </a:p>
        </p:txBody>
      </p:sp>
      <p:sp>
        <p:nvSpPr>
          <p:cNvPr id="621575" name="Text Box 7"/>
          <p:cNvSpPr txBox="1">
            <a:spLocks noChangeArrowheads="1"/>
          </p:cNvSpPr>
          <p:nvPr/>
        </p:nvSpPr>
        <p:spPr bwMode="auto">
          <a:xfrm>
            <a:off x="381000" y="434657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For an elliptical orbit </a:t>
            </a:r>
          </a:p>
        </p:txBody>
      </p:sp>
      <p:sp>
        <p:nvSpPr>
          <p:cNvPr id="621578" name="Text Box 10"/>
          <p:cNvSpPr txBox="1">
            <a:spLocks noChangeArrowheads="1"/>
          </p:cNvSpPr>
          <p:nvPr/>
        </p:nvSpPr>
        <p:spPr bwMode="auto">
          <a:xfrm>
            <a:off x="2590800" y="2667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 change!</a:t>
            </a:r>
          </a:p>
        </p:txBody>
      </p:sp>
      <p:sp>
        <p:nvSpPr>
          <p:cNvPr id="621579" name="Text Box 11"/>
          <p:cNvSpPr txBox="1">
            <a:spLocks noChangeArrowheads="1"/>
          </p:cNvSpPr>
          <p:nvPr/>
        </p:nvSpPr>
        <p:spPr bwMode="auto">
          <a:xfrm>
            <a:off x="4114800" y="2667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Why not?</a:t>
            </a:r>
          </a:p>
        </p:txBody>
      </p:sp>
      <p:sp>
        <p:nvSpPr>
          <p:cNvPr id="621580" name="Text Box 12"/>
          <p:cNvSpPr txBox="1">
            <a:spLocks noChangeArrowheads="1"/>
          </p:cNvSpPr>
          <p:nvPr/>
        </p:nvSpPr>
        <p:spPr bwMode="auto">
          <a:xfrm>
            <a:off x="381000" y="3159125"/>
            <a:ext cx="4870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is the only external force but it is perpendicular to the displacement.  So no work.</a:t>
            </a:r>
          </a:p>
        </p:txBody>
      </p:sp>
      <p:sp>
        <p:nvSpPr>
          <p:cNvPr id="621581" name="Text Box 13"/>
          <p:cNvSpPr txBox="1">
            <a:spLocks noChangeArrowheads="1"/>
          </p:cNvSpPr>
          <p:nvPr/>
        </p:nvSpPr>
        <p:spPr bwMode="auto">
          <a:xfrm>
            <a:off x="2819400" y="43465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Changes!</a:t>
            </a:r>
          </a:p>
        </p:txBody>
      </p:sp>
      <p:sp>
        <p:nvSpPr>
          <p:cNvPr id="621582" name="Text Box 14"/>
          <p:cNvSpPr txBox="1">
            <a:spLocks noChangeArrowheads="1"/>
          </p:cNvSpPr>
          <p:nvPr/>
        </p:nvSpPr>
        <p:spPr bwMode="auto">
          <a:xfrm>
            <a:off x="4191000" y="434657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Why?</a:t>
            </a:r>
          </a:p>
        </p:txBody>
      </p:sp>
      <p:sp>
        <p:nvSpPr>
          <p:cNvPr id="621583" name="Text Box 15"/>
          <p:cNvSpPr txBox="1">
            <a:spLocks noChangeArrowheads="1"/>
          </p:cNvSpPr>
          <p:nvPr/>
        </p:nvSpPr>
        <p:spPr bwMode="auto">
          <a:xfrm>
            <a:off x="381000" y="4803775"/>
            <a:ext cx="4870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is the only external force but its angle with respect to the displacement varies.  So it performs work. </a:t>
            </a:r>
          </a:p>
        </p:txBody>
      </p:sp>
    </p:spTree>
    <p:extLst>
      <p:ext uri="{BB962C8B-B14F-4D97-AF65-F5344CB8AC3E}">
        <p14:creationId xmlns:p14="http://schemas.microsoft.com/office/powerpoint/2010/main" val="843257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150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840439-ADF2-304F-8938-8541DDD1D685}"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8" name="Rectangle 2"/>
          <p:cNvSpPr>
            <a:spLocks noGrp="1" noChangeArrowheads="1"/>
          </p:cNvSpPr>
          <p:nvPr>
            <p:ph type="title"/>
          </p:nvPr>
        </p:nvSpPr>
        <p:spPr>
          <a:xfrm>
            <a:off x="685800" y="-76200"/>
            <a:ext cx="7772400" cy="914400"/>
          </a:xfrm>
        </p:spPr>
        <p:txBody>
          <a:bodyPr/>
          <a:lstStyle/>
          <a:p>
            <a:r>
              <a:rPr lang="en-US" dirty="0" smtClean="0">
                <a:latin typeface="Arial Narrow" charset="0"/>
                <a:ea typeface="ＭＳ Ｐゴシック" charset="0"/>
                <a:cs typeface="ＭＳ Ｐゴシック" charset="0"/>
              </a:rPr>
              <a:t>Special Project #4</a:t>
            </a:r>
            <a:endParaRPr lang="en-US" dirty="0">
              <a:latin typeface="Arial Narrow" charset="0"/>
              <a:ea typeface="ＭＳ Ｐゴシック" charset="0"/>
              <a:cs typeface="ＭＳ Ｐゴシック" charset="0"/>
            </a:endParaRPr>
          </a:p>
        </p:txBody>
      </p:sp>
      <p:sp>
        <p:nvSpPr>
          <p:cNvPr id="102403" name="Rectangle 3"/>
          <p:cNvSpPr>
            <a:spLocks noGrp="1" noChangeArrowheads="1"/>
          </p:cNvSpPr>
          <p:nvPr>
            <p:ph type="body" idx="1"/>
          </p:nvPr>
        </p:nvSpPr>
        <p:spPr>
          <a:xfrm>
            <a:off x="381000" y="609600"/>
            <a:ext cx="8229600" cy="5638800"/>
          </a:xfrm>
        </p:spPr>
        <p:txBody>
          <a:bodyPr/>
          <a:lstStyle/>
          <a:p>
            <a:r>
              <a:rPr lang="en-US" dirty="0">
                <a:latin typeface="Arial Narrow" charset="0"/>
                <a:ea typeface="ＭＳ Ｐゴシック" charset="0"/>
                <a:cs typeface="ＭＳ Ｐゴシック" charset="0"/>
              </a:rPr>
              <a:t>Two protons are separated by 1m.  </a:t>
            </a:r>
          </a:p>
          <a:p>
            <a:pPr lvl="1"/>
            <a:r>
              <a:rPr lang="en-US" dirty="0">
                <a:latin typeface="Arial Narrow" charset="0"/>
                <a:ea typeface="ＭＳ Ｐゴシック" charset="0"/>
              </a:rPr>
              <a:t>Compute the gravitational force (F</a:t>
            </a:r>
            <a:r>
              <a:rPr lang="en-US" baseline="-25000" dirty="0">
                <a:latin typeface="Arial Narrow" charset="0"/>
                <a:ea typeface="ＭＳ Ｐゴシック" charset="0"/>
              </a:rPr>
              <a:t>G</a:t>
            </a:r>
            <a:r>
              <a:rPr lang="en-US" dirty="0">
                <a:latin typeface="Arial Narrow" charset="0"/>
                <a:ea typeface="ＭＳ Ｐゴシック" charset="0"/>
              </a:rPr>
              <a:t>) between the two protons </a:t>
            </a:r>
            <a:r>
              <a:rPr lang="en-US" dirty="0" smtClean="0">
                <a:latin typeface="Arial Narrow" charset="0"/>
                <a:ea typeface="ＭＳ Ｐゴシック" charset="0"/>
              </a:rPr>
              <a:t>(10 </a:t>
            </a:r>
            <a:r>
              <a:rPr lang="en-US" dirty="0">
                <a:latin typeface="Arial Narrow" charset="0"/>
                <a:ea typeface="ＭＳ Ｐゴシック" charset="0"/>
              </a:rPr>
              <a:t>points)</a:t>
            </a:r>
          </a:p>
          <a:p>
            <a:pPr lvl="1"/>
            <a:r>
              <a:rPr lang="en-US" dirty="0">
                <a:latin typeface="Arial Narrow" charset="0"/>
                <a:ea typeface="ＭＳ Ｐゴシック" charset="0"/>
              </a:rPr>
              <a:t>Compute the electric force (F</a:t>
            </a:r>
            <a:r>
              <a:rPr lang="en-US" baseline="-25000" dirty="0">
                <a:latin typeface="Arial Narrow" charset="0"/>
                <a:ea typeface="ＭＳ Ｐゴシック" charset="0"/>
              </a:rPr>
              <a:t>E</a:t>
            </a:r>
            <a:r>
              <a:rPr lang="en-US" dirty="0">
                <a:latin typeface="Arial Narrow" charset="0"/>
                <a:ea typeface="ＭＳ Ｐゴシック" charset="0"/>
              </a:rPr>
              <a:t>) between the two protons </a:t>
            </a:r>
            <a:r>
              <a:rPr lang="en-US" dirty="0" smtClean="0">
                <a:latin typeface="Arial Narrow" charset="0"/>
                <a:ea typeface="ＭＳ Ｐゴシック" charset="0"/>
              </a:rPr>
              <a:t>(10 </a:t>
            </a:r>
            <a:r>
              <a:rPr lang="en-US" dirty="0">
                <a:latin typeface="Arial Narrow" charset="0"/>
                <a:ea typeface="ＭＳ Ｐゴシック" charset="0"/>
              </a:rPr>
              <a:t>points)</a:t>
            </a:r>
          </a:p>
          <a:p>
            <a:pPr lvl="1"/>
            <a:r>
              <a:rPr lang="en-US" dirty="0">
                <a:latin typeface="Arial Narrow" charset="0"/>
                <a:ea typeface="ＭＳ Ｐゴシック" charset="0"/>
              </a:rPr>
              <a:t>Compute the ratio of FG/FE </a:t>
            </a:r>
            <a:r>
              <a:rPr lang="en-US" dirty="0" smtClean="0">
                <a:latin typeface="Arial Narrow" charset="0"/>
                <a:ea typeface="ＭＳ Ｐゴシック" charset="0"/>
              </a:rPr>
              <a:t>(5 </a:t>
            </a:r>
            <a:r>
              <a:rPr lang="en-US" dirty="0">
                <a:latin typeface="Arial Narrow" charset="0"/>
                <a:ea typeface="ＭＳ Ｐゴシック" charset="0"/>
              </a:rPr>
              <a:t>points) and explain what this tells you </a:t>
            </a:r>
            <a:r>
              <a:rPr lang="en-US" dirty="0" smtClean="0">
                <a:latin typeface="Arial Narrow" charset="0"/>
                <a:ea typeface="ＭＳ Ｐゴシック" charset="0"/>
              </a:rPr>
              <a:t>(5 </a:t>
            </a:r>
            <a:r>
              <a:rPr lang="en-US" dirty="0">
                <a:latin typeface="Arial Narrow" charset="0"/>
                <a:ea typeface="ＭＳ Ｐゴシック" charset="0"/>
              </a:rPr>
              <a:t>point)</a:t>
            </a:r>
          </a:p>
          <a:p>
            <a:r>
              <a:rPr lang="en-US" dirty="0" smtClean="0">
                <a:latin typeface="Arial Narrow" charset="0"/>
                <a:ea typeface="ＭＳ Ｐゴシック" charset="0"/>
                <a:cs typeface="ＭＳ Ｐゴシック" charset="0"/>
              </a:rPr>
              <a:t>You must specify the formulae for each of the forces and the values of necessary quantities, such as mass, charge, constants, </a:t>
            </a:r>
            <a:r>
              <a:rPr lang="en-US" dirty="0" err="1" smtClean="0">
                <a:latin typeface="Arial Narrow" charset="0"/>
                <a:ea typeface="ＭＳ Ｐゴシック" charset="0"/>
                <a:cs typeface="ＭＳ Ｐゴシック" charset="0"/>
              </a:rPr>
              <a:t>etc</a:t>
            </a:r>
            <a:r>
              <a:rPr lang="en-US" dirty="0" smtClean="0">
                <a:latin typeface="Arial Narrow" charset="0"/>
                <a:ea typeface="ＭＳ Ｐゴシック" charset="0"/>
                <a:cs typeface="ＭＳ Ｐゴシック" charset="0"/>
              </a:rPr>
              <a:t>, in your report </a:t>
            </a:r>
          </a:p>
          <a:p>
            <a:r>
              <a:rPr lang="en-US" dirty="0" smtClean="0">
                <a:latin typeface="Arial Narrow" charset="0"/>
                <a:ea typeface="ＭＳ Ｐゴシック" charset="0"/>
                <a:cs typeface="ＭＳ Ｐゴシック" charset="0"/>
              </a:rPr>
              <a:t>Due</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Beginning of the class, Tuesday, Oct. 7 </a:t>
            </a:r>
            <a:endParaRPr lang="en-US" dirty="0">
              <a:latin typeface="Arial Narrow" charset="0"/>
              <a:ea typeface="ＭＳ Ｐゴシック" charset="0"/>
              <a:cs typeface="ＭＳ Ｐゴシック" charset="0"/>
            </a:endParaRP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4273508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39950" name="Rectangle 6"/>
          <p:cNvSpPr>
            <a:spLocks noGrp="1" noChangeArrowheads="1"/>
          </p:cNvSpPr>
          <p:nvPr>
            <p:ph type="sldNum" sz="quarter" idx="12"/>
          </p:nvPr>
        </p:nvSpPr>
        <p:spPr>
          <a:noFill/>
        </p:spPr>
        <p:txBody>
          <a:bodyPr/>
          <a:lstStyle/>
          <a:p>
            <a:fld id="{32F350D4-7840-E544-B1AF-F44090595B33}" type="slidenum">
              <a:rPr lang="en-US">
                <a:latin typeface="Arial Narrow" pitchFamily="-84" charset="0"/>
              </a:rPr>
              <a:pPr/>
              <a:t>4</a:t>
            </a:fld>
            <a:endParaRPr lang="en-US">
              <a:latin typeface="Arial Narrow" pitchFamily="-84" charset="0"/>
            </a:endParaRPr>
          </a:p>
        </p:txBody>
      </p:sp>
      <p:sp>
        <p:nvSpPr>
          <p:cNvPr id="39951" name="Rectangle 2"/>
          <p:cNvSpPr>
            <a:spLocks noGrp="1" noChangeArrowheads="1"/>
          </p:cNvSpPr>
          <p:nvPr>
            <p:ph type="title"/>
          </p:nvPr>
        </p:nvSpPr>
        <p:spPr>
          <a:xfrm>
            <a:off x="533400" y="152400"/>
            <a:ext cx="8153400" cy="609600"/>
          </a:xfrm>
        </p:spPr>
        <p:txBody>
          <a:bodyPr/>
          <a:lstStyle/>
          <a:p>
            <a:r>
              <a:rPr lang="en-US" sz="3600">
                <a:ea typeface="ＭＳ Ｐゴシック" pitchFamily="-84" charset="-128"/>
                <a:cs typeface="ＭＳ Ｐゴシック" pitchFamily="-84" charset="-128"/>
              </a:rPr>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Every object in the universe attracts every other object with a force that is directly </a:t>
            </a:r>
            <a:r>
              <a:rPr lang="en-US" b="1" u="sng">
                <a:solidFill>
                  <a:srgbClr val="003300"/>
                </a:solidFill>
                <a:latin typeface="Arial Narrow" pitchFamily="-84" charset="0"/>
              </a:rPr>
              <a:t>proportional to the product of their masses</a:t>
            </a:r>
            <a:r>
              <a:rPr lang="en-US">
                <a:solidFill>
                  <a:srgbClr val="FF0000"/>
                </a:solidFill>
                <a:latin typeface="Arial Narrow" pitchFamily="-84" charset="0"/>
              </a:rPr>
              <a:t> and </a:t>
            </a:r>
            <a:r>
              <a:rPr lang="en-US" b="1" u="sng">
                <a:solidFill>
                  <a:srgbClr val="003300"/>
                </a:solidFill>
                <a:latin typeface="Arial Narrow" pitchFamily="-84" charset="0"/>
              </a:rPr>
              <a:t>inversely proportional to the square of the distance</a:t>
            </a:r>
            <a:r>
              <a:rPr lang="en-US">
                <a:solidFill>
                  <a:srgbClr val="FF0000"/>
                </a:solidFill>
                <a:latin typeface="Arial Narrow" pitchFamily="-84"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How would you write this law mathematically?</a:t>
            </a:r>
            <a:endParaRPr lang="en-US" sz="2000">
              <a:solidFill>
                <a:schemeClr val="accent2"/>
              </a:solidFill>
              <a:latin typeface="Symbol" pitchFamily="-84"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mc:AlternateContent xmlns:mc="http://schemas.openxmlformats.org/markup-compatibility/2006">
              <mc:Choice xmlns:v="urn:schemas-microsoft-com:vml" Requires="v">
                <p:oleObj spid="_x0000_s279699" name="Equation" r:id="rId3" imgW="190440" imgH="241200" progId="Equation.DSMT4">
                  <p:embed/>
                </p:oleObj>
              </mc:Choice>
              <mc:Fallback>
                <p:oleObj name="Equation" r:id="rId3" imgW="19044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35363"/>
                        <a:ext cx="360363" cy="463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mc:AlternateContent xmlns:mc="http://schemas.openxmlformats.org/markup-compatibility/2006">
              <mc:Choice xmlns:v="urn:schemas-microsoft-com:vml" Requires="v">
                <p:oleObj spid="_x0000_s279700" name="Equation" r:id="rId5" imgW="1041120" imgH="203040" progId="Equation.3">
                  <p:embed/>
                </p:oleObj>
              </mc:Choice>
              <mc:Fallback>
                <p:oleObj name="Equation" r:id="rId5" imgW="10411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088" y="4305300"/>
                        <a:ext cx="2668587" cy="474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a:solidFill>
                  <a:srgbClr val="FF0000"/>
                </a:solidFill>
                <a:latin typeface="Monotype Corsiva" pitchFamily="-84"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pitchFamily="-84" charset="0"/>
              </a:rPr>
              <a:t>With </a:t>
            </a:r>
            <a:r>
              <a:rPr lang="en-US" sz="2000">
                <a:solidFill>
                  <a:schemeClr val="accent2"/>
                </a:solidFill>
                <a:latin typeface="Arial Narrow" pitchFamily="-84"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279701" name="Equation" r:id="rId7" imgW="330120" imgH="241200" progId="Equation.DSMT4">
                  <p:embed/>
                </p:oleObj>
              </mc:Choice>
              <mc:Fallback>
                <p:oleObj name="Equation" r:id="rId7" imgW="3301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279702" name="Equation" r:id="rId9" imgW="723600" imgH="228600" progId="Equation.3">
                  <p:embed/>
                </p:oleObj>
              </mc:Choice>
              <mc:Fallback>
                <p:oleObj name="Equation" r:id="rId9" imgW="723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This form of forces is known as </a:t>
            </a:r>
            <a:r>
              <a:rPr lang="en-US" sz="2000" b="1" u="sng">
                <a:solidFill>
                  <a:srgbClr val="003300"/>
                </a:solidFill>
                <a:latin typeface="Arial Narrow" pitchFamily="-84" charset="0"/>
              </a:rPr>
              <a:t>the inverse-square law</a:t>
            </a:r>
            <a:r>
              <a:rPr lang="en-US" sz="2000">
                <a:solidFill>
                  <a:srgbClr val="FF0000"/>
                </a:solidFill>
                <a:latin typeface="Arial Narrow" pitchFamily="-84"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279703" name="Equation" r:id="rId11" imgW="152280" imgH="126720" progId="Equation.DSMT4">
                  <p:embed/>
                </p:oleObj>
              </mc:Choice>
              <mc:Fallback>
                <p:oleObj name="Equation" r:id="rId11" imgW="15228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279704"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279705" name="Equation" r:id="rId15" imgW="380880" imgH="431640" progId="Equation.DSMT4">
                  <p:embed/>
                </p:oleObj>
              </mc:Choice>
              <mc:Fallback>
                <p:oleObj name="Equation" r:id="rId15" imgW="3808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279706" name="Equation" r:id="rId17" imgW="203040" imgH="228600" progId="Equation.DSMT4">
                  <p:embed/>
                </p:oleObj>
              </mc:Choice>
              <mc:Fallback>
                <p:oleObj name="Equation" r:id="rId17" imgW="20304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mc:AlternateContent xmlns:mc="http://schemas.openxmlformats.org/markup-compatibility/2006">
              <mc:Choice xmlns:v="urn:schemas-microsoft-com:vml" Requires="v">
                <p:oleObj spid="_x0000_s279707" name="Equation" r:id="rId19" imgW="380880" imgH="393480" progId="Equation.DSMT4">
                  <p:embed/>
                </p:oleObj>
              </mc:Choice>
              <mc:Fallback>
                <p:oleObj name="Equation" r:id="rId19" imgW="38088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3363" y="3276600"/>
                        <a:ext cx="722312" cy="914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mc:AlternateContent xmlns:mc="http://schemas.openxmlformats.org/markup-compatibility/2006">
              <mc:Choice xmlns:v="urn:schemas-microsoft-com:vml" Requires="v">
                <p:oleObj spid="_x0000_s279708" name="Equation" r:id="rId21" imgW="177480" imgH="241200" progId="Equation.DSMT4">
                  <p:embed/>
                </p:oleObj>
              </mc:Choice>
              <mc:Fallback>
                <p:oleObj name="Equation" r:id="rId21" imgW="177480" imgH="241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1000" y="3733800"/>
                        <a:ext cx="338138" cy="463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279709" name="Equation" r:id="rId23" imgW="164880" imgH="177480" progId="Equation.DSMT4">
                  <p:embed/>
                </p:oleObj>
              </mc:Choice>
              <mc:Fallback>
                <p:oleObj name="Equation" r:id="rId23" imgW="164880" imgH="177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9960"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679696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0973" name="Rectangle 6"/>
          <p:cNvSpPr>
            <a:spLocks noGrp="1" noChangeArrowheads="1"/>
          </p:cNvSpPr>
          <p:nvPr>
            <p:ph type="sldNum" sz="quarter" idx="12"/>
          </p:nvPr>
        </p:nvSpPr>
        <p:spPr>
          <a:noFill/>
        </p:spPr>
        <p:txBody>
          <a:bodyPr/>
          <a:lstStyle/>
          <a:p>
            <a:fld id="{AA90E8D1-A90D-4D42-85CB-1D054C52576B}" type="slidenum">
              <a:rPr lang="en-US">
                <a:latin typeface="Arial Narrow" pitchFamily="-84" charset="0"/>
              </a:rPr>
              <a:pPr/>
              <a:t>5</a:t>
            </a:fld>
            <a:endParaRPr lang="en-US">
              <a:latin typeface="Arial Narrow" pitchFamily="-84" charset="0"/>
            </a:endParaRPr>
          </a:p>
        </p:txBody>
      </p:sp>
      <p:sp>
        <p:nvSpPr>
          <p:cNvPr id="40974" name="Rectangle 2"/>
          <p:cNvSpPr>
            <a:spLocks noGrp="1" noChangeArrowheads="1"/>
          </p:cNvSpPr>
          <p:nvPr>
            <p:ph type="title"/>
          </p:nvPr>
        </p:nvSpPr>
        <p:spPr>
          <a:xfrm>
            <a:off x="685800" y="152400"/>
            <a:ext cx="8153400" cy="609600"/>
          </a:xfrm>
        </p:spPr>
        <p:txBody>
          <a:bodyPr/>
          <a:lstStyle/>
          <a:p>
            <a:r>
              <a:rPr lang="en-US" sz="3600">
                <a:ea typeface="ＭＳ Ｐゴシック" pitchFamily="-84" charset="-128"/>
                <a:cs typeface="ＭＳ Ｐゴシック" pitchFamily="-84" charset="-128"/>
              </a:rPr>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The weight of an object with mass </a:t>
            </a:r>
            <a:r>
              <a:rPr lang="en-US">
                <a:solidFill>
                  <a:srgbClr val="FF0000"/>
                </a:solidFill>
                <a:latin typeface="Monotype Corsiva" pitchFamily="-84" charset="0"/>
              </a:rPr>
              <a:t>m</a:t>
            </a:r>
            <a:r>
              <a:rPr lang="en-US">
                <a:solidFill>
                  <a:srgbClr val="FF0000"/>
                </a:solidFill>
                <a:latin typeface="Arial Narrow" pitchFamily="-84" charset="0"/>
              </a:rPr>
              <a:t> is </a:t>
            </a:r>
            <a:r>
              <a:rPr lang="en-US">
                <a:solidFill>
                  <a:srgbClr val="FF0000"/>
                </a:solidFill>
                <a:latin typeface="Monotype Corsiva" pitchFamily="-84" charset="0"/>
              </a:rPr>
              <a:t>mg</a:t>
            </a:r>
            <a:r>
              <a:rPr lang="en-US">
                <a:solidFill>
                  <a:srgbClr val="FF0000"/>
                </a:solidFill>
                <a:latin typeface="Arial Narrow" pitchFamily="-84" charset="0"/>
              </a:rPr>
              <a:t>. Using the force exerting on a particle of mass </a:t>
            </a:r>
            <a:r>
              <a:rPr lang="en-US">
                <a:solidFill>
                  <a:srgbClr val="FF0000"/>
                </a:solidFill>
                <a:latin typeface="Monotype Corsiva" pitchFamily="-84" charset="0"/>
              </a:rPr>
              <a:t>m</a:t>
            </a:r>
            <a:r>
              <a:rPr lang="en-US">
                <a:solidFill>
                  <a:srgbClr val="FF0000"/>
                </a:solidFill>
                <a:latin typeface="Arial Narrow" pitchFamily="-84"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pitchFamily="-84" charset="0"/>
              </a:rPr>
              <a:t>The gravitational acceleration is independent of the mass of the object</a:t>
            </a:r>
          </a:p>
          <a:p>
            <a:pPr>
              <a:buFontTx/>
              <a:buChar char="•"/>
            </a:pPr>
            <a:r>
              <a:rPr lang="en-US" sz="2000">
                <a:solidFill>
                  <a:srgbClr val="FF0000"/>
                </a:solidFill>
                <a:latin typeface="Arial Narrow" pitchFamily="-84" charset="0"/>
              </a:rPr>
              <a:t>The gravitational acceleration decreases as the altitude increases</a:t>
            </a:r>
          </a:p>
          <a:p>
            <a:pPr>
              <a:buFontTx/>
              <a:buChar char="•"/>
            </a:pPr>
            <a:r>
              <a:rPr lang="en-US" sz="2000">
                <a:solidFill>
                  <a:srgbClr val="FF0000"/>
                </a:solidFill>
                <a:latin typeface="Arial Narrow" pitchFamily="-84"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What would the gravitational acceleration be if the object is at an altitude </a:t>
            </a:r>
            <a:r>
              <a:rPr lang="en-US">
                <a:solidFill>
                  <a:schemeClr val="accent2"/>
                </a:solidFill>
                <a:latin typeface="Monotype Corsiva" pitchFamily="-84" charset="0"/>
              </a:rPr>
              <a:t>h</a:t>
            </a:r>
            <a:r>
              <a:rPr lang="en-US">
                <a:solidFill>
                  <a:schemeClr val="accent2"/>
                </a:solidFill>
                <a:latin typeface="Arial Narrow" pitchFamily="-84"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mc:AlternateContent xmlns:mc="http://schemas.openxmlformats.org/markup-compatibility/2006">
              <mc:Choice xmlns:v="urn:schemas-microsoft-com:vml" Requires="v">
                <p:oleObj spid="_x0000_s283689" name="Equation" r:id="rId3" imgW="241200" imgH="164880" progId="Equation.3">
                  <p:embed/>
                </p:oleObj>
              </mc:Choice>
              <mc:Fallback>
                <p:oleObj name="Equation" r:id="rId3" imgW="2412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68580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mc:AlternateContent xmlns:mc="http://schemas.openxmlformats.org/markup-compatibility/2006">
              <mc:Choice xmlns:v="urn:schemas-microsoft-com:vml" Requires="v">
                <p:oleObj spid="_x0000_s283690" name="Equation" r:id="rId5" imgW="190440" imgH="241200" progId="Equation.3">
                  <p:embed/>
                </p:oleObj>
              </mc:Choice>
              <mc:Fallback>
                <p:oleObj name="Equation" r:id="rId5" imgW="190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25725"/>
                        <a:ext cx="387350"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mc:AlternateContent xmlns:mc="http://schemas.openxmlformats.org/markup-compatibility/2006">
              <mc:Choice xmlns:v="urn:schemas-microsoft-com:vml" Requires="v">
                <p:oleObj spid="_x0000_s283691" name="Equation" r:id="rId7" imgW="647640" imgH="431640" progId="Equation.3">
                  <p:embed/>
                </p:oleObj>
              </mc:Choice>
              <mc:Fallback>
                <p:oleObj name="Equation" r:id="rId7" imgW="6476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1038" y="914400"/>
                        <a:ext cx="1249362" cy="715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mc:AlternateContent xmlns:mc="http://schemas.openxmlformats.org/markup-compatibility/2006">
              <mc:Choice xmlns:v="urn:schemas-microsoft-com:vml" Requires="v">
                <p:oleObj spid="_x0000_s283692" name="Equation" r:id="rId9" imgW="139680" imgH="164880" progId="Equation.3">
                  <p:embed/>
                </p:oleObj>
              </mc:Choice>
              <mc:Fallback>
                <p:oleObj name="Equation" r:id="rId9" imgW="1396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784350"/>
                        <a:ext cx="533400" cy="436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mc:AlternateContent xmlns:mc="http://schemas.openxmlformats.org/markup-compatibility/2006">
              <mc:Choice xmlns:v="urn:schemas-microsoft-com:vml" Requires="v">
                <p:oleObj spid="_x0000_s283693" name="Equation" r:id="rId11" imgW="545760" imgH="431640" progId="Equation.3">
                  <p:embed/>
                </p:oleObj>
              </mc:Choice>
              <mc:Fallback>
                <p:oleObj name="Equation" r:id="rId11" imgW="5457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1644650"/>
                        <a:ext cx="1311275" cy="717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mc:AlternateContent xmlns:mc="http://schemas.openxmlformats.org/markup-compatibility/2006">
              <mc:Choice xmlns:v="urn:schemas-microsoft-com:vml" Requires="v">
                <p:oleObj spid="_x0000_s283694" name="Equation" r:id="rId13" imgW="393480" imgH="203040" progId="Equation.3">
                  <p:embed/>
                </p:oleObj>
              </mc:Choice>
              <mc:Fallback>
                <p:oleObj name="Equation" r:id="rId13" imgW="39348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4763" y="2624138"/>
                        <a:ext cx="803275" cy="454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mc:AlternateContent xmlns:mc="http://schemas.openxmlformats.org/markup-compatibility/2006">
              <mc:Choice xmlns:v="urn:schemas-microsoft-com:vml" Requires="v">
                <p:oleObj spid="_x0000_s283695" name="Equation" r:id="rId15" imgW="647640" imgH="393480" progId="Equation.3">
                  <p:embed/>
                </p:oleObj>
              </mc:Choice>
              <mc:Fallback>
                <p:oleObj name="Equation" r:id="rId15" imgW="64764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1050" y="2486025"/>
                        <a:ext cx="1320800" cy="731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mc:AlternateContent xmlns:mc="http://schemas.openxmlformats.org/markup-compatibility/2006">
              <mc:Choice xmlns:v="urn:schemas-microsoft-com:vml" Requires="v">
                <p:oleObj spid="_x0000_s283696" name="Equation" r:id="rId17" imgW="863280" imgH="444240" progId="Equation.3">
                  <p:embed/>
                </p:oleObj>
              </mc:Choice>
              <mc:Fallback>
                <p:oleObj name="Equation" r:id="rId17" imgW="863280" imgH="4442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53275" y="2438400"/>
                        <a:ext cx="1762125"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mc:AlternateContent xmlns:mc="http://schemas.openxmlformats.org/markup-compatibility/2006">
              <mc:Choice xmlns:v="urn:schemas-microsoft-com:vml" Requires="v">
                <p:oleObj spid="_x0000_s283697" name="Equation" r:id="rId19" imgW="164880" imgH="203040" progId="Equation.3">
                  <p:embed/>
                </p:oleObj>
              </mc:Choice>
              <mc:Fallback>
                <p:oleObj name="Equation" r:id="rId19" imgW="16488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26013" y="3460750"/>
                        <a:ext cx="407987"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mc:AlternateContent xmlns:mc="http://schemas.openxmlformats.org/markup-compatibility/2006">
              <mc:Choice xmlns:v="urn:schemas-microsoft-com:vml" Requires="v">
                <p:oleObj spid="_x0000_s283698" name="Equation" r:id="rId21" imgW="863280" imgH="444240" progId="Equation.DSMT4">
                  <p:embed/>
                </p:oleObj>
              </mc:Choice>
              <mc:Fallback>
                <p:oleObj name="Equation" r:id="rId21" imgW="863280" imgH="4442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276600"/>
                        <a:ext cx="1762125"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22173852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1998" name="Rectangle 6"/>
          <p:cNvSpPr>
            <a:spLocks noGrp="1" noChangeArrowheads="1"/>
          </p:cNvSpPr>
          <p:nvPr>
            <p:ph type="sldNum" sz="quarter" idx="12"/>
          </p:nvPr>
        </p:nvSpPr>
        <p:spPr>
          <a:noFill/>
        </p:spPr>
        <p:txBody>
          <a:bodyPr/>
          <a:lstStyle/>
          <a:p>
            <a:fld id="{7B81844B-9110-4E43-9290-D34588167AF7}" type="slidenum">
              <a:rPr lang="en-US">
                <a:latin typeface="Arial Narrow" pitchFamily="-84" charset="0"/>
              </a:rPr>
              <a:pPr/>
              <a:t>6</a:t>
            </a:fld>
            <a:endParaRPr lang="en-US">
              <a:latin typeface="Arial Narrow" pitchFamily="-84" charset="0"/>
            </a:endParaRPr>
          </a:p>
        </p:txBody>
      </p:sp>
      <p:sp>
        <p:nvSpPr>
          <p:cNvPr id="41999" name="Rectangle 2"/>
          <p:cNvSpPr>
            <a:spLocks noGrp="1" noChangeArrowheads="1"/>
          </p:cNvSpPr>
          <p:nvPr>
            <p:ph type="title"/>
          </p:nvPr>
        </p:nvSpPr>
        <p:spPr>
          <a:xfrm>
            <a:off x="685800" y="152400"/>
            <a:ext cx="7772400" cy="609600"/>
          </a:xfrm>
        </p:spPr>
        <p:txBody>
          <a:bodyPr/>
          <a:lstStyle/>
          <a:p>
            <a:r>
              <a:rPr lang="en-US" sz="4000" dirty="0" smtClean="0">
                <a:ea typeface="ＭＳ Ｐゴシック" pitchFamily="-84" charset="-128"/>
                <a:cs typeface="ＭＳ Ｐゴシック" pitchFamily="-84" charset="-128"/>
              </a:rPr>
              <a:t>Ex. for Gravitational Force</a:t>
            </a:r>
            <a:endParaRPr lang="en-US" dirty="0" smtClean="0">
              <a:ea typeface="ＭＳ Ｐゴシック" pitchFamily="-84" charset="-128"/>
              <a:cs typeface="ＭＳ Ｐゴシック" pitchFamily="-84" charset="-128"/>
            </a:endParaRPr>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The international space station is designed to operate at an altitude of 350km. Its designed weight (measured on the surface of the Earth) is 4.22x10</a:t>
            </a:r>
            <a:r>
              <a:rPr lang="en-US" sz="2000" baseline="30000">
                <a:solidFill>
                  <a:srgbClr val="800000"/>
                </a:solidFill>
                <a:latin typeface="Arial Narrow" pitchFamily="-84" charset="0"/>
              </a:rPr>
              <a:t>6</a:t>
            </a:r>
            <a:r>
              <a:rPr lang="en-US" sz="2000">
                <a:solidFill>
                  <a:srgbClr val="800000"/>
                </a:solidFill>
                <a:latin typeface="Arial Narrow" pitchFamily="-84"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mc:AlternateContent xmlns:mc="http://schemas.openxmlformats.org/markup-compatibility/2006">
              <mc:Choice xmlns:v="urn:schemas-microsoft-com:vml" Requires="v">
                <p:oleObj spid="_x0000_s280723" name="Equation" r:id="rId3" imgW="253800" imgH="228600" progId="Equation.3">
                  <p:embed/>
                </p:oleObj>
              </mc:Choice>
              <mc:Fallback>
                <p:oleObj name="Equation" r:id="rId3" imgW="253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47913"/>
                        <a:ext cx="671513" cy="547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mc:AlternateContent xmlns:mc="http://schemas.openxmlformats.org/markup-compatibility/2006">
              <mc:Choice xmlns:v="urn:schemas-microsoft-com:vml" Requires="v">
                <p:oleObj spid="_x0000_s280724" name="Equation" r:id="rId5" imgW="203040" imgH="228600" progId="Equation.3">
                  <p:embed/>
                </p:oleObj>
              </mc:Choice>
              <mc:Fallback>
                <p:oleObj name="Equation" r:id="rId5" imgW="203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938" y="4035425"/>
                        <a:ext cx="560387" cy="573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mc:AlternateContent xmlns:mc="http://schemas.openxmlformats.org/markup-compatibility/2006">
              <mc:Choice xmlns:v="urn:schemas-microsoft-com:vml" Requires="v">
                <p:oleObj spid="_x0000_s280725" name="Equation" r:id="rId7" imgW="203040" imgH="228600" progId="Equation.3">
                  <p:embed/>
                </p:oleObj>
              </mc:Choice>
              <mc:Fallback>
                <p:oleObj name="Equation" r:id="rId7" imgW="203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367338"/>
                        <a:ext cx="561975" cy="576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mc:AlternateContent xmlns:mc="http://schemas.openxmlformats.org/markup-compatibility/2006">
              <mc:Choice xmlns:v="urn:schemas-microsoft-com:vml" Requires="v">
                <p:oleObj spid="_x0000_s280726" name="Equation" r:id="rId8" imgW="368280" imgH="164880" progId="Equation.3">
                  <p:embed/>
                </p:oleObj>
              </mc:Choice>
              <mc:Fallback>
                <p:oleObj name="Equation" r:id="rId8" imgW="36828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420938"/>
                        <a:ext cx="990600"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mc:AlternateContent xmlns:mc="http://schemas.openxmlformats.org/markup-compatibility/2006">
              <mc:Choice xmlns:v="urn:schemas-microsoft-com:vml" Requires="v">
                <p:oleObj spid="_x0000_s280727" name="Equation" r:id="rId10" imgW="647640" imgH="444240" progId="Equation.3">
                  <p:embed/>
                </p:oleObj>
              </mc:Choice>
              <mc:Fallback>
                <p:oleObj name="Equation" r:id="rId10" imgW="64764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2209800"/>
                        <a:ext cx="1320800" cy="825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mc:AlternateContent xmlns:mc="http://schemas.openxmlformats.org/markup-compatibility/2006">
              <mc:Choice xmlns:v="urn:schemas-microsoft-com:vml" Requires="v">
                <p:oleObj spid="_x0000_s280728" name="Equation" r:id="rId12" imgW="876240" imgH="203040" progId="Equation.3">
                  <p:embed/>
                </p:oleObj>
              </mc:Choice>
              <mc:Fallback>
                <p:oleObj name="Equation" r:id="rId12" imgW="876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675" y="2433638"/>
                        <a:ext cx="1787525" cy="377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mc:AlternateContent xmlns:mc="http://schemas.openxmlformats.org/markup-compatibility/2006">
              <mc:Choice xmlns:v="urn:schemas-microsoft-com:vml" Requires="v">
                <p:oleObj spid="_x0000_s280729" name="Equation" r:id="rId14" imgW="393480" imgH="203040" progId="Equation.3">
                  <p:embed/>
                </p:oleObj>
              </mc:Choice>
              <mc:Fallback>
                <p:oleObj name="Equation" r:id="rId14" imgW="39348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1513" y="4057650"/>
                        <a:ext cx="801687" cy="530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mc:AlternateContent xmlns:mc="http://schemas.openxmlformats.org/markup-compatibility/2006">
              <mc:Choice xmlns:v="urn:schemas-microsoft-com:vml" Requires="v">
                <p:oleObj spid="_x0000_s280730" name="Equation" r:id="rId16" imgW="889000" imgH="457200" progId="Equation.DSMT4">
                  <p:embed/>
                </p:oleObj>
              </mc:Choice>
              <mc:Fallback>
                <p:oleObj name="Equation" r:id="rId16" imgW="88900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3988" y="3898900"/>
                        <a:ext cx="1812925" cy="8493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mc:AlternateContent xmlns:mc="http://schemas.openxmlformats.org/markup-compatibility/2006">
              <mc:Choice xmlns:v="urn:schemas-microsoft-com:vml" Requires="v">
                <p:oleObj spid="_x0000_s280731" name="Equation" r:id="rId18" imgW="977900" imgH="482600" progId="Equation.DSMT4">
                  <p:embed/>
                </p:oleObj>
              </mc:Choice>
              <mc:Fallback>
                <p:oleObj name="Equation" r:id="rId18" imgW="977900" imgH="482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3413" y="3875088"/>
                        <a:ext cx="1997075" cy="8969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mc:AlternateContent xmlns:mc="http://schemas.openxmlformats.org/markup-compatibility/2006">
              <mc:Choice xmlns:v="urn:schemas-microsoft-com:vml" Requires="v">
                <p:oleObj spid="_x0000_s280732" name="Equation" r:id="rId20" imgW="977900" imgH="482600" progId="Equation.DSMT4">
                  <p:embed/>
                </p:oleObj>
              </mc:Choice>
              <mc:Fallback>
                <p:oleObj name="Equation" r:id="rId20" imgW="977900" imgH="482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9288" y="5187950"/>
                        <a:ext cx="1865312" cy="908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mc:AlternateContent xmlns:mc="http://schemas.openxmlformats.org/markup-compatibility/2006">
              <mc:Choice xmlns:v="urn:schemas-microsoft-com:vml" Requires="v">
                <p:oleObj spid="_x0000_s280733" name="Equation" r:id="rId22" imgW="3454400" imgH="571500" progId="Equation.DSMT4">
                  <p:embed/>
                </p:oleObj>
              </mc:Choice>
              <mc:Fallback>
                <p:oleObj name="Equation" r:id="rId22" imgW="3454400" imgH="571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3488" y="5046663"/>
                        <a:ext cx="6640512" cy="10747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2005"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1185329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smtClean="0">
                <a:latin typeface="Arial Narrow" pitchFamily="-84" charset="0"/>
              </a:rPr>
              <a:t>Tuesday, Sept. 30, 2014</a:t>
            </a:r>
          </a:p>
        </p:txBody>
      </p:sp>
      <p:sp>
        <p:nvSpPr>
          <p:cNvPr id="43024" name="Rectangle 6"/>
          <p:cNvSpPr>
            <a:spLocks noGrp="1" noChangeArrowheads="1"/>
          </p:cNvSpPr>
          <p:nvPr>
            <p:ph type="sldNum" sz="quarter" idx="12"/>
          </p:nvPr>
        </p:nvSpPr>
        <p:spPr>
          <a:noFill/>
        </p:spPr>
        <p:txBody>
          <a:bodyPr/>
          <a:lstStyle/>
          <a:p>
            <a:fld id="{4A784BB9-A0F1-6C4A-81E4-8E90F72F63EC}" type="slidenum">
              <a:rPr lang="en-US">
                <a:latin typeface="Arial Narrow" pitchFamily="-84" charset="0"/>
              </a:rPr>
              <a:pPr/>
              <a:t>7</a:t>
            </a:fld>
            <a:endParaRPr lang="en-US">
              <a:latin typeface="Arial Narrow" pitchFamily="-84" charset="0"/>
            </a:endParaRPr>
          </a:p>
        </p:txBody>
      </p:sp>
      <p:sp>
        <p:nvSpPr>
          <p:cNvPr id="77826" name="Rectangle 2"/>
          <p:cNvSpPr>
            <a:spLocks noChangeArrowheads="1"/>
          </p:cNvSpPr>
          <p:nvPr/>
        </p:nvSpPr>
        <p:spPr bwMode="auto">
          <a:xfrm>
            <a:off x="3429000" y="28194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Example for Universal Gravitation</a:t>
            </a:r>
            <a:endParaRPr lang="en-US">
              <a:ea typeface="ＭＳ Ｐゴシック" pitchFamily="-84" charset="-128"/>
              <a:cs typeface="ＭＳ Ｐゴシック" pitchFamily="-84" charset="-128"/>
            </a:endParaRPr>
          </a:p>
        </p:txBody>
      </p:sp>
      <p:sp>
        <p:nvSpPr>
          <p:cNvPr id="77828" name="Text Box 4"/>
          <p:cNvSpPr txBox="1">
            <a:spLocks noChangeArrowheads="1"/>
          </p:cNvSpPr>
          <p:nvPr/>
        </p:nvSpPr>
        <p:spPr bwMode="auto">
          <a:xfrm>
            <a:off x="228600" y="793750"/>
            <a:ext cx="8686800" cy="4254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Using the fact that g=9.80m/s</a:t>
            </a:r>
            <a:r>
              <a:rPr lang="en-US" sz="2000" baseline="30000">
                <a:solidFill>
                  <a:srgbClr val="800000"/>
                </a:solidFill>
                <a:latin typeface="Arial Narrow" pitchFamily="-84" charset="0"/>
              </a:rPr>
              <a:t>2</a:t>
            </a:r>
            <a:r>
              <a:rPr lang="en-US" sz="2000">
                <a:solidFill>
                  <a:srgbClr val="800000"/>
                </a:solidFill>
                <a:latin typeface="Arial Narrow" pitchFamily="-84" charset="0"/>
              </a:rPr>
              <a:t> on the Earth’s surface, find the average density of the Earth.</a:t>
            </a:r>
          </a:p>
        </p:txBody>
      </p:sp>
      <p:graphicFrame>
        <p:nvGraphicFramePr>
          <p:cNvPr id="77829" name="Object 2"/>
          <p:cNvGraphicFramePr>
            <a:graphicFrameLocks noChangeAspect="1"/>
          </p:cNvGraphicFramePr>
          <p:nvPr/>
        </p:nvGraphicFramePr>
        <p:xfrm>
          <a:off x="4498975" y="2041525"/>
          <a:ext cx="454025" cy="488950"/>
        </p:xfrm>
        <a:graphic>
          <a:graphicData uri="http://schemas.openxmlformats.org/presentationml/2006/ole">
            <mc:AlternateContent xmlns:mc="http://schemas.openxmlformats.org/markup-compatibility/2006">
              <mc:Choice xmlns:v="urn:schemas-microsoft-com:vml" Requires="v">
                <p:oleObj spid="_x0000_s1383" name="Equation" r:id="rId3" imgW="139680" imgH="164880" progId="Equation.3">
                  <p:embed/>
                </p:oleObj>
              </mc:Choice>
              <mc:Fallback>
                <p:oleObj name="Equation" r:id="rId3" imgW="1396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2041525"/>
                        <a:ext cx="454025" cy="488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30" name="Text Box 6"/>
          <p:cNvSpPr txBox="1">
            <a:spLocks noChangeArrowheads="1"/>
          </p:cNvSpPr>
          <p:nvPr/>
        </p:nvSpPr>
        <p:spPr bwMode="auto">
          <a:xfrm>
            <a:off x="304800" y="1371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gravitational acceleration is </a:t>
            </a:r>
          </a:p>
        </p:txBody>
      </p:sp>
      <p:graphicFrame>
        <p:nvGraphicFramePr>
          <p:cNvPr id="77831" name="Object 3"/>
          <p:cNvGraphicFramePr>
            <a:graphicFrameLocks noChangeAspect="1"/>
          </p:cNvGraphicFramePr>
          <p:nvPr/>
        </p:nvGraphicFramePr>
        <p:xfrm>
          <a:off x="3505200" y="3048000"/>
          <a:ext cx="803275" cy="425450"/>
        </p:xfrm>
        <a:graphic>
          <a:graphicData uri="http://schemas.openxmlformats.org/presentationml/2006/ole">
            <mc:AlternateContent xmlns:mc="http://schemas.openxmlformats.org/markup-compatibility/2006">
              <mc:Choice xmlns:v="urn:schemas-microsoft-com:vml" Requires="v">
                <p:oleObj spid="_x0000_s1384" name="Equation" r:id="rId5" imgW="393480" imgH="228600" progId="Equation.DSMT4">
                  <p:embed/>
                </p:oleObj>
              </mc:Choice>
              <mc:Fallback>
                <p:oleObj name="Equation" r:id="rId5" imgW="3934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048000"/>
                        <a:ext cx="803275" cy="4254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32" name="Text Box 8"/>
          <p:cNvSpPr txBox="1">
            <a:spLocks noChangeArrowheads="1"/>
          </p:cNvSpPr>
          <p:nvPr/>
        </p:nvSpPr>
        <p:spPr bwMode="auto">
          <a:xfrm>
            <a:off x="381000" y="3841750"/>
            <a:ext cx="1752600" cy="11874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Therefore the density of the Earth is  </a:t>
            </a:r>
          </a:p>
        </p:txBody>
      </p:sp>
      <p:graphicFrame>
        <p:nvGraphicFramePr>
          <p:cNvPr id="77833" name="Object 4"/>
          <p:cNvGraphicFramePr>
            <a:graphicFrameLocks noChangeAspect="1"/>
          </p:cNvGraphicFramePr>
          <p:nvPr/>
        </p:nvGraphicFramePr>
        <p:xfrm>
          <a:off x="2514600" y="4222750"/>
          <a:ext cx="434975" cy="430213"/>
        </p:xfrm>
        <a:graphic>
          <a:graphicData uri="http://schemas.openxmlformats.org/presentationml/2006/ole">
            <mc:AlternateContent xmlns:mc="http://schemas.openxmlformats.org/markup-compatibility/2006">
              <mc:Choice xmlns:v="urn:schemas-microsoft-com:vml" Requires="v">
                <p:oleObj spid="_x0000_s1385"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222750"/>
                        <a:ext cx="434975" cy="430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4" name="Object 5"/>
          <p:cNvGraphicFramePr>
            <a:graphicFrameLocks noChangeAspect="1"/>
          </p:cNvGraphicFramePr>
          <p:nvPr/>
        </p:nvGraphicFramePr>
        <p:xfrm>
          <a:off x="4945063" y="1854200"/>
          <a:ext cx="1303337" cy="965200"/>
        </p:xfrm>
        <a:graphic>
          <a:graphicData uri="http://schemas.openxmlformats.org/presentationml/2006/ole">
            <mc:AlternateContent xmlns:mc="http://schemas.openxmlformats.org/markup-compatibility/2006">
              <mc:Choice xmlns:v="urn:schemas-microsoft-com:vml" Requires="v">
                <p:oleObj spid="_x0000_s1386" name="Equation" r:id="rId9" imgW="545760" imgH="444240" progId="Equation.3">
                  <p:embed/>
                </p:oleObj>
              </mc:Choice>
              <mc:Fallback>
                <p:oleObj name="Equation" r:id="rId9" imgW="54576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063" y="1854200"/>
                        <a:ext cx="1303337" cy="965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5" name="Object 6"/>
          <p:cNvGraphicFramePr>
            <a:graphicFrameLocks noChangeAspect="1"/>
          </p:cNvGraphicFramePr>
          <p:nvPr/>
        </p:nvGraphicFramePr>
        <p:xfrm>
          <a:off x="6280150" y="1905000"/>
          <a:ext cx="2482850" cy="909638"/>
        </p:xfrm>
        <a:graphic>
          <a:graphicData uri="http://schemas.openxmlformats.org/presentationml/2006/ole">
            <mc:AlternateContent xmlns:mc="http://schemas.openxmlformats.org/markup-compatibility/2006">
              <mc:Choice xmlns:v="urn:schemas-microsoft-com:vml" Requires="v">
                <p:oleObj spid="_x0000_s1387" name="Equation" r:id="rId11" imgW="1104840" imgH="444240" progId="Equation.3">
                  <p:embed/>
                </p:oleObj>
              </mc:Choice>
              <mc:Fallback>
                <p:oleObj name="Equation" r:id="rId11" imgW="110484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150" y="1905000"/>
                        <a:ext cx="2482850" cy="909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6" name="Object 7"/>
          <p:cNvGraphicFramePr>
            <a:graphicFrameLocks noChangeAspect="1"/>
          </p:cNvGraphicFramePr>
          <p:nvPr/>
        </p:nvGraphicFramePr>
        <p:xfrm>
          <a:off x="2957513" y="4071938"/>
          <a:ext cx="777875" cy="731837"/>
        </p:xfrm>
        <a:graphic>
          <a:graphicData uri="http://schemas.openxmlformats.org/presentationml/2006/ole">
            <mc:AlternateContent xmlns:mc="http://schemas.openxmlformats.org/markup-compatibility/2006">
              <mc:Choice xmlns:v="urn:schemas-microsoft-com:vml" Requires="v">
                <p:oleObj spid="_x0000_s1388" name="Equation" r:id="rId13" imgW="419040" imgH="431640" progId="Equation.3">
                  <p:embed/>
                </p:oleObj>
              </mc:Choice>
              <mc:Fallback>
                <p:oleObj name="Equation" r:id="rId13" imgW="41904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7513" y="4071938"/>
                        <a:ext cx="777875" cy="731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7" name="Object 8"/>
          <p:cNvGraphicFramePr>
            <a:graphicFrameLocks noChangeAspect="1"/>
          </p:cNvGraphicFramePr>
          <p:nvPr/>
        </p:nvGraphicFramePr>
        <p:xfrm>
          <a:off x="3743325" y="3771900"/>
          <a:ext cx="1179513" cy="1333500"/>
        </p:xfrm>
        <a:graphic>
          <a:graphicData uri="http://schemas.openxmlformats.org/presentationml/2006/ole">
            <mc:AlternateContent xmlns:mc="http://schemas.openxmlformats.org/markup-compatibility/2006">
              <mc:Choice xmlns:v="urn:schemas-microsoft-com:vml" Requires="v">
                <p:oleObj spid="_x0000_s1389" name="Equation" r:id="rId15" imgW="634680" imgH="787320" progId="Equation.3">
                  <p:embed/>
                </p:oleObj>
              </mc:Choice>
              <mc:Fallback>
                <p:oleObj name="Equation" r:id="rId15" imgW="634680" imgH="7873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3771900"/>
                        <a:ext cx="1179513" cy="1333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8" name="Object 9"/>
          <p:cNvGraphicFramePr>
            <a:graphicFrameLocks noChangeAspect="1"/>
          </p:cNvGraphicFramePr>
          <p:nvPr/>
        </p:nvGraphicFramePr>
        <p:xfrm>
          <a:off x="4930775" y="4073525"/>
          <a:ext cx="1155700" cy="730250"/>
        </p:xfrm>
        <a:graphic>
          <a:graphicData uri="http://schemas.openxmlformats.org/presentationml/2006/ole">
            <mc:AlternateContent xmlns:mc="http://schemas.openxmlformats.org/markup-compatibility/2006">
              <mc:Choice xmlns:v="urn:schemas-microsoft-com:vml" Requires="v">
                <p:oleObj spid="_x0000_s1390" name="Equation" r:id="rId17" imgW="622080" imgH="431640" progId="Equation.3">
                  <p:embed/>
                </p:oleObj>
              </mc:Choice>
              <mc:Fallback>
                <p:oleObj name="Equation" r:id="rId17" imgW="6220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0775" y="4073525"/>
                        <a:ext cx="1155700" cy="730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39" name="Object 10"/>
          <p:cNvGraphicFramePr>
            <a:graphicFrameLocks noChangeAspect="1"/>
          </p:cNvGraphicFramePr>
          <p:nvPr/>
        </p:nvGraphicFramePr>
        <p:xfrm>
          <a:off x="2568575" y="5181600"/>
          <a:ext cx="5638800" cy="838200"/>
        </p:xfrm>
        <a:graphic>
          <a:graphicData uri="http://schemas.openxmlformats.org/presentationml/2006/ole">
            <mc:AlternateContent xmlns:mc="http://schemas.openxmlformats.org/markup-compatibility/2006">
              <mc:Choice xmlns:v="urn:schemas-microsoft-com:vml" Requires="v">
                <p:oleObj spid="_x0000_s1391" name="Equation" r:id="rId19" imgW="2997000" imgH="393480" progId="Equation.3">
                  <p:embed/>
                </p:oleObj>
              </mc:Choice>
              <mc:Fallback>
                <p:oleObj name="Equation" r:id="rId19" imgW="29970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575" y="5181600"/>
                        <a:ext cx="5638800" cy="838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40" name="AutoShape 16"/>
          <p:cNvSpPr>
            <a:spLocks noChangeArrowheads="1"/>
          </p:cNvSpPr>
          <p:nvPr/>
        </p:nvSpPr>
        <p:spPr bwMode="auto">
          <a:xfrm>
            <a:off x="990600" y="28194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pitchFamily="-84" charset="0"/>
              </a:rPr>
              <a:t>Solving for M</a:t>
            </a:r>
            <a:r>
              <a:rPr lang="en-US" b="1" baseline="-25000">
                <a:solidFill>
                  <a:srgbClr val="FF0000"/>
                </a:solidFill>
                <a:latin typeface="Arial Narrow" pitchFamily="-84" charset="0"/>
              </a:rPr>
              <a:t>E</a:t>
            </a:r>
          </a:p>
        </p:txBody>
      </p:sp>
      <p:graphicFrame>
        <p:nvGraphicFramePr>
          <p:cNvPr id="77841" name="Object 11"/>
          <p:cNvGraphicFramePr>
            <a:graphicFrameLocks noChangeAspect="1"/>
          </p:cNvGraphicFramePr>
          <p:nvPr>
            <p:extLst>
              <p:ext uri="{D42A27DB-BD31-4B8C-83A1-F6EECF244321}">
                <p14:modId xmlns:p14="http://schemas.microsoft.com/office/powerpoint/2010/main" val="351141264"/>
              </p:ext>
            </p:extLst>
          </p:nvPr>
        </p:nvGraphicFramePr>
        <p:xfrm>
          <a:off x="4251325" y="2819400"/>
          <a:ext cx="777875" cy="777875"/>
        </p:xfrm>
        <a:graphic>
          <a:graphicData uri="http://schemas.openxmlformats.org/presentationml/2006/ole">
            <mc:AlternateContent xmlns:mc="http://schemas.openxmlformats.org/markup-compatibility/2006">
              <mc:Choice xmlns:v="urn:schemas-microsoft-com:vml" Requires="v">
                <p:oleObj spid="_x0000_s1392" name="Equation" r:id="rId21" imgW="380880" imgH="419040" progId="Equation.DSMT4">
                  <p:embed/>
                </p:oleObj>
              </mc:Choice>
              <mc:Fallback>
                <p:oleObj name="Equation" r:id="rId21" imgW="380880" imgH="419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1325" y="2819400"/>
                        <a:ext cx="777875" cy="7778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2" name="Object 12"/>
          <p:cNvGraphicFramePr>
            <a:graphicFrameLocks noChangeAspect="1"/>
          </p:cNvGraphicFramePr>
          <p:nvPr/>
        </p:nvGraphicFramePr>
        <p:xfrm>
          <a:off x="373063" y="1992313"/>
          <a:ext cx="450850" cy="517525"/>
        </p:xfrm>
        <a:graphic>
          <a:graphicData uri="http://schemas.openxmlformats.org/presentationml/2006/ole">
            <mc:AlternateContent xmlns:mc="http://schemas.openxmlformats.org/markup-compatibility/2006">
              <mc:Choice xmlns:v="urn:schemas-microsoft-com:vml" Requires="v">
                <p:oleObj spid="_x0000_s1393" name="Equation" r:id="rId23" imgW="190440" imgH="241200" progId="Equation.3">
                  <p:embed/>
                </p:oleObj>
              </mc:Choice>
              <mc:Fallback>
                <p:oleObj name="Equation" r:id="rId23" imgW="19044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063" y="1992313"/>
                        <a:ext cx="450850" cy="5175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3" name="Object 13"/>
          <p:cNvGraphicFramePr>
            <a:graphicFrameLocks noChangeAspect="1"/>
          </p:cNvGraphicFramePr>
          <p:nvPr/>
        </p:nvGraphicFramePr>
        <p:xfrm>
          <a:off x="788988" y="1905000"/>
          <a:ext cx="1101725" cy="669925"/>
        </p:xfrm>
        <a:graphic>
          <a:graphicData uri="http://schemas.openxmlformats.org/presentationml/2006/ole">
            <mc:AlternateContent xmlns:mc="http://schemas.openxmlformats.org/markup-compatibility/2006">
              <mc:Choice xmlns:v="urn:schemas-microsoft-com:vml" Requires="v">
                <p:oleObj spid="_x0000_s1394" name="Equation" r:id="rId25" imgW="647640" imgH="431640" progId="Equation.3">
                  <p:embed/>
                </p:oleObj>
              </mc:Choice>
              <mc:Fallback>
                <p:oleObj name="Equation" r:id="rId25" imgW="6476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8988" y="1905000"/>
                        <a:ext cx="1101725"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77844" name="Object 14"/>
          <p:cNvGraphicFramePr>
            <a:graphicFrameLocks noChangeAspect="1"/>
          </p:cNvGraphicFramePr>
          <p:nvPr/>
        </p:nvGraphicFramePr>
        <p:xfrm>
          <a:off x="2043113" y="2128838"/>
          <a:ext cx="623887" cy="255587"/>
        </p:xfrm>
        <a:graphic>
          <a:graphicData uri="http://schemas.openxmlformats.org/presentationml/2006/ole">
            <mc:AlternateContent xmlns:mc="http://schemas.openxmlformats.org/markup-compatibility/2006">
              <mc:Choice xmlns:v="urn:schemas-microsoft-com:vml" Requires="v">
                <p:oleObj spid="_x0000_s1395" name="Equation" r:id="rId27" imgW="368280" imgH="164880" progId="Equation.DSMT4">
                  <p:embed/>
                </p:oleObj>
              </mc:Choice>
              <mc:Fallback>
                <p:oleObj name="Equation" r:id="rId27" imgW="36828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3113" y="2128838"/>
                        <a:ext cx="623887" cy="255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77845" name="AutoShape 21"/>
          <p:cNvSpPr>
            <a:spLocks noChangeArrowheads="1"/>
          </p:cNvSpPr>
          <p:nvPr/>
        </p:nvSpPr>
        <p:spPr bwMode="auto">
          <a:xfrm>
            <a:off x="2819400" y="19812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pitchFamily="-84" charset="0"/>
              </a:rPr>
              <a:t>Solving for g</a:t>
            </a:r>
            <a:endParaRPr lang="en-US" sz="1600" b="1" baseline="-25000">
              <a:solidFill>
                <a:srgbClr val="FF0000"/>
              </a:solidFill>
              <a:latin typeface="Arial Narrow" pitchFamily="-84" charset="0"/>
            </a:endParaRPr>
          </a:p>
        </p:txBody>
      </p:sp>
      <p:sp>
        <p:nvSpPr>
          <p:cNvPr id="43032" name="Footer Placeholder 23"/>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Tree>
    <p:extLst>
      <p:ext uri="{BB962C8B-B14F-4D97-AF65-F5344CB8AC3E}">
        <p14:creationId xmlns:p14="http://schemas.microsoft.com/office/powerpoint/2010/main" val="23655915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2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7E9639-FC36-9E41-8E0B-16E8DB3CA66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latin typeface="Arial Narrow" charset="0"/>
                <a:ea typeface="ＭＳ Ｐゴシック" charset="0"/>
                <a:cs typeface="ＭＳ Ｐゴシック" charset="0"/>
              </a:rPr>
              <a:t>Work Done by a</a:t>
            </a:r>
            <a:r>
              <a:rPr lang="en-US" dirty="0" smtClean="0">
                <a:latin typeface="Arial Narrow" charset="0"/>
                <a:ea typeface="ＭＳ Ｐゴシック" charset="0"/>
                <a:cs typeface="ＭＳ Ｐゴシック" charset="0"/>
              </a:rPr>
              <a:t> </a:t>
            </a:r>
            <a:r>
              <a:rPr lang="en-US" dirty="0">
                <a:latin typeface="Arial Narrow" charset="0"/>
                <a:ea typeface="ＭＳ Ｐゴシック" charset="0"/>
                <a:cs typeface="ＭＳ Ｐゴシック" charset="0"/>
              </a:rPr>
              <a:t>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8" name="Object 10"/>
            <p:cNvGraphicFramePr>
              <a:graphicFrameLocks noChangeAspect="1"/>
            </p:cNvGraphicFramePr>
            <p:nvPr>
              <p:extLst>
                <p:ext uri="{D42A27DB-BD31-4B8C-83A1-F6EECF244321}">
                  <p14:modId xmlns:p14="http://schemas.microsoft.com/office/powerpoint/2010/main" val="3315402352"/>
                </p:ext>
              </p:extLst>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33899" name="Equation" r:id="rId3" imgW="647700" imgH="254000" progId="Equation.DSMT4">
                    <p:embed/>
                  </p:oleObj>
                </mc:Choice>
                <mc:Fallback>
                  <p:oleObj name="Equation" r:id="rId3" imgW="647700" imgH="254000" progId="Equation.DSMT4">
                    <p:embed/>
                    <p:pic>
                      <p:nvPicPr>
                        <p:cNvPr id="0" name=""/>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mc:AlternateContent xmlns:mc="http://schemas.openxmlformats.org/markup-compatibility/2006">
                <mc:Choice xmlns:v="urn:schemas-microsoft-com:vml" Requires="v">
                  <p:oleObj spid="_x0000_s233900"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560"/>
                          <a:ext cx="193"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mc:AlternateContent xmlns:mc="http://schemas.openxmlformats.org/markup-compatibility/2006">
                <mc:Choice xmlns:v="urn:schemas-microsoft-com:vml" Requires="v">
                  <p:oleObj spid="_x0000_s233901" name="Equation" r:id="rId7" imgW="164880" imgH="215640" progId="Equation.DSMT4">
                    <p:embed/>
                  </p:oleObj>
                </mc:Choice>
                <mc:Fallback>
                  <p:oleObj name="Equation" r:id="rId7" imgW="164880" imgH="215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 y="1536"/>
                          <a:ext cx="186" cy="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33902"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extLst>
              <p:ext uri="{D42A27DB-BD31-4B8C-83A1-F6EECF244321}">
                <p14:modId xmlns:p14="http://schemas.microsoft.com/office/powerpoint/2010/main" val="3582702112"/>
              </p:ext>
            </p:extLst>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33903" name="Equation" r:id="rId11" imgW="165100" imgH="228600" progId="Equation.DSMT4">
                  <p:embed/>
                </p:oleObj>
              </mc:Choice>
              <mc:Fallback>
                <p:oleObj name="Equation" r:id="rId11" imgW="165100" imgH="228600" progId="Equation.DSMT4">
                  <p:embed/>
                  <p:pic>
                    <p:nvPicPr>
                      <p:cNvPr id="0" name=""/>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797675" y="441960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mc:AlternateContent xmlns:mc="http://schemas.openxmlformats.org/markup-compatibility/2006">
              <mc:Choice xmlns:v="urn:schemas-microsoft-com:vml" Requires="v">
                <p:oleObj spid="_x0000_s233904" name="Equation" r:id="rId13" imgW="355320" imgH="177480" progId="Equation.DSMT4">
                  <p:embed/>
                </p:oleObj>
              </mc:Choice>
              <mc:Fallback>
                <p:oleObj name="Equation" r:id="rId13" imgW="3553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4600" y="4519613"/>
                        <a:ext cx="635000"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33905" name="Equation" r:id="rId15" imgW="749300" imgH="368300" progId="Equation.DSMT4">
                  <p:embed/>
                </p:oleObj>
              </mc:Choice>
              <mc:Fallback>
                <p:oleObj name="Equation" r:id="rId15" imgW="7493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33906" name="Equation" r:id="rId17" imgW="558720" imgH="177480" progId="Equation.DSMT4">
                  <p:embed/>
                </p:oleObj>
              </mc:Choice>
              <mc:Fallback>
                <p:oleObj name="Equation" r:id="rId17" imgW="558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mc:AlternateContent xmlns:mc="http://schemas.openxmlformats.org/markup-compatibility/2006">
              <mc:Choice xmlns:v="urn:schemas-microsoft-com:vml" Requires="v">
                <p:oleObj spid="_x0000_s233907" name="Equation" r:id="rId19" imgW="939600" imgH="203040" progId="Equation.DSMT4">
                  <p:embed/>
                </p:oleObj>
              </mc:Choice>
              <mc:Fallback>
                <p:oleObj name="Equation" r:id="rId19" imgW="9396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9675" y="4783138"/>
                        <a:ext cx="1203325"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Scalar</a:t>
            </a:r>
          </a:p>
        </p:txBody>
      </p:sp>
    </p:spTree>
    <p:extLst>
      <p:ext uri="{BB962C8B-B14F-4D97-AF65-F5344CB8AC3E}">
        <p14:creationId xmlns:p14="http://schemas.microsoft.com/office/powerpoint/2010/main" val="1478042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smtClean="0">
                <a:latin typeface="Arial Narrow" charset="0"/>
                <a:ea typeface="ＭＳ Ｐゴシック" charset="0"/>
                <a:cs typeface="ＭＳ Ｐゴシック" charset="0"/>
              </a:rPr>
              <a:t>Let’s </a:t>
            </a:r>
            <a:r>
              <a:rPr lang="en-US" dirty="0">
                <a:latin typeface="Arial Narrow" charset="0"/>
                <a:ea typeface="ＭＳ Ｐゴシック" charset="0"/>
                <a:cs typeface="ＭＳ Ｐゴシック" charset="0"/>
              </a:rPr>
              <a:t>think about the meaning of work!</a:t>
            </a:r>
          </a:p>
        </p:txBody>
      </p:sp>
      <p:sp>
        <p:nvSpPr>
          <p:cNvPr id="3" name="Content Placeholder 2"/>
          <p:cNvSpPr>
            <a:spLocks noGrp="1"/>
          </p:cNvSpPr>
          <p:nvPr>
            <p:ph idx="1"/>
          </p:nvPr>
        </p:nvSpPr>
        <p:spPr>
          <a:xfrm>
            <a:off x="3657600" y="457200"/>
            <a:ext cx="5181600" cy="6019800"/>
          </a:xfrm>
        </p:spPr>
        <p:txBody>
          <a:bodyPr/>
          <a:lstStyle/>
          <a:p>
            <a:r>
              <a:rPr lang="en-US" sz="2400">
                <a:latin typeface="Arial Narrow" charset="0"/>
                <a:ea typeface="ＭＳ Ｐゴシック" charset="0"/>
                <a:cs typeface="ＭＳ Ｐゴシック" charset="0"/>
              </a:rPr>
              <a:t>A person is holding a grocery bag and walking at a constant velocity.</a:t>
            </a:r>
          </a:p>
          <a:p>
            <a:r>
              <a:rPr lang="en-US" sz="2400">
                <a:latin typeface="Arial Narrow" charset="0"/>
                <a:ea typeface="ＭＳ Ｐゴシック" charset="0"/>
                <a:cs typeface="ＭＳ Ｐゴシック" charset="0"/>
              </a:rPr>
              <a:t>Is he doing any work ON the bag? </a:t>
            </a:r>
          </a:p>
          <a:p>
            <a:pPr lvl="1"/>
            <a:r>
              <a:rPr lang="en-US" sz="2000">
                <a:latin typeface="Arial Narrow" charset="0"/>
                <a:ea typeface="ＭＳ Ｐゴシック" charset="0"/>
              </a:rPr>
              <a:t>No</a:t>
            </a:r>
          </a:p>
          <a:p>
            <a:pPr lvl="1"/>
            <a:r>
              <a:rPr lang="en-US" sz="2000">
                <a:latin typeface="Arial Narrow" charset="0"/>
                <a:ea typeface="ＭＳ Ｐゴシック" charset="0"/>
              </a:rPr>
              <a:t>Why not?</a:t>
            </a:r>
          </a:p>
          <a:p>
            <a:pPr lvl="1"/>
            <a:r>
              <a:rPr lang="en-US" sz="2000">
                <a:latin typeface="Arial Narrow" charset="0"/>
                <a:ea typeface="ＭＳ Ｐゴシック" charset="0"/>
              </a:rPr>
              <a:t>Because the force he exerts on the bag, F</a:t>
            </a:r>
            <a:r>
              <a:rPr lang="en-US" sz="2000" baseline="-25000">
                <a:latin typeface="Arial Narrow" charset="0"/>
                <a:ea typeface="ＭＳ Ｐゴシック" charset="0"/>
              </a:rPr>
              <a:t>p</a:t>
            </a:r>
            <a:r>
              <a:rPr lang="en-US" sz="2000">
                <a:latin typeface="Arial Narrow" charset="0"/>
                <a:ea typeface="ＭＳ Ｐゴシック" charset="0"/>
              </a:rPr>
              <a:t>, is perpendicular to the displacement!!</a:t>
            </a:r>
          </a:p>
          <a:p>
            <a:pPr lvl="1"/>
            <a:r>
              <a:rPr lang="en-US" sz="2000">
                <a:latin typeface="Arial Narrow" charset="0"/>
                <a:ea typeface="ＭＳ Ｐゴシック" charset="0"/>
              </a:rPr>
              <a:t>This means that he is not adding any energy to the bag.</a:t>
            </a:r>
          </a:p>
          <a:p>
            <a:r>
              <a:rPr lang="en-US" sz="2400">
                <a:latin typeface="Arial Narrow" charset="0"/>
                <a:ea typeface="ＭＳ Ｐゴシック" charset="0"/>
                <a:cs typeface="ＭＳ Ｐゴシック" charset="0"/>
              </a:rPr>
              <a:t>So what does this mean?</a:t>
            </a:r>
          </a:p>
          <a:p>
            <a:pPr lvl="1"/>
            <a:r>
              <a:rPr lang="en-US" sz="2000">
                <a:latin typeface="Arial Narrow" charset="0"/>
                <a:ea typeface="ＭＳ Ｐゴシック" charset="0"/>
              </a:rPr>
              <a:t>In order for a force to perform any meaningful work, the energy of the object the force exerts on must change!! </a:t>
            </a:r>
          </a:p>
          <a:p>
            <a:r>
              <a:rPr lang="en-US" sz="2400">
                <a:latin typeface="Arial Narrow" charset="0"/>
                <a:ea typeface="ＭＳ Ｐゴシック" charset="0"/>
                <a:cs typeface="ＭＳ Ｐゴシック" charset="0"/>
              </a:rPr>
              <a:t>What happened to the person?</a:t>
            </a:r>
          </a:p>
          <a:p>
            <a:pPr lvl="1"/>
            <a:r>
              <a:rPr lang="en-US" sz="2000">
                <a:latin typeface="Arial Narrow" charset="0"/>
                <a:ea typeface="ＭＳ Ｐゴシック" charset="0"/>
              </a:rPr>
              <a:t>He spends his energy just to keep the bag up but did not perform any work on the bag.</a:t>
            </a:r>
          </a:p>
          <a:p>
            <a:pPr lvl="1"/>
            <a:endParaRPr lang="en-US" sz="200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Sept. 30, 2014</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40E835-AB6B-1049-ABCD-34B24DB194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3267133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28295</TotalTime>
  <Words>2480</Words>
  <Application>Microsoft Macintosh PowerPoint</Application>
  <PresentationFormat>On-screen Show (4:3)</PresentationFormat>
  <Paragraphs>278</Paragraphs>
  <Slides>23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phys1443-spring02</vt:lpstr>
      <vt:lpstr>Equation</vt:lpstr>
      <vt:lpstr>PHYS 1443 – Section 004 Lecture #11</vt:lpstr>
      <vt:lpstr>PowerPoint Presentation</vt:lpstr>
      <vt:lpstr>Special Project #4</vt:lpstr>
      <vt:lpstr>Newton’s Law of Universal Gravitation</vt:lpstr>
      <vt:lpstr>Free Fall Acceleration &amp; Gravitational Force</vt:lpstr>
      <vt:lpstr>Ex. for Gravitational Force</vt:lpstr>
      <vt:lpstr>Example for Universal Gravitation</vt:lpstr>
      <vt:lpstr>Work Done by a Constant Force</vt:lpstr>
      <vt:lpstr>Let’s think about the meaning of work!</vt:lpstr>
      <vt:lpstr>Scalar Product of Two Vectors </vt:lpstr>
      <vt:lpstr>Example of Work by Scalar Product</vt:lpstr>
      <vt:lpstr>Example of Work by a Constant Force</vt:lpstr>
      <vt:lpstr>Ex. Work done on a crate</vt:lpstr>
      <vt:lpstr>Ex. Bench Pressing and The Concept of Negative Work</vt:lpstr>
      <vt:lpstr>Ex. Accelerating a Crate</vt:lpstr>
      <vt:lpstr>Ex. Continued…</vt:lpstr>
      <vt:lpstr>Work Done by a Varying Force</vt:lpstr>
      <vt:lpstr>Kinetic Energy and Work-Kinetic Energy Theorem</vt:lpstr>
      <vt:lpstr>Work-Kinetic Energy Theorem</vt:lpstr>
      <vt:lpstr>Work and Kinetic Energy</vt:lpstr>
      <vt:lpstr>Example for Work-KE Theorem</vt:lpstr>
      <vt:lpstr>Ex.  Deep Space 1</vt:lpstr>
      <vt:lpstr>Ex.  Satellite Motion and Work By the Gravity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713</cp:revision>
  <dcterms:created xsi:type="dcterms:W3CDTF">2012-06-05T17:02:23Z</dcterms:created>
  <dcterms:modified xsi:type="dcterms:W3CDTF">2014-10-01T22:38:44Z</dcterms:modified>
</cp:coreProperties>
</file>