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690" r:id="rId3"/>
    <p:sldId id="717" r:id="rId4"/>
    <p:sldId id="718" r:id="rId5"/>
    <p:sldId id="686" r:id="rId6"/>
    <p:sldId id="687" r:id="rId7"/>
    <p:sldId id="719" r:id="rId8"/>
    <p:sldId id="691" r:id="rId9"/>
    <p:sldId id="692" r:id="rId10"/>
    <p:sldId id="693" r:id="rId11"/>
    <p:sldId id="694" r:id="rId12"/>
    <p:sldId id="695" r:id="rId13"/>
    <p:sldId id="696" r:id="rId14"/>
    <p:sldId id="697" r:id="rId15"/>
    <p:sldId id="698" r:id="rId16"/>
    <p:sldId id="699"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3" d="100"/>
          <a:sy n="103" d="100"/>
        </p:scale>
        <p:origin x="-67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image" Target="../media/image14.wmf"/><Relationship Id="rId13" Type="http://schemas.openxmlformats.org/officeDocument/2006/relationships/image" Target="../media/image15.wmf"/><Relationship Id="rId14" Type="http://schemas.openxmlformats.org/officeDocument/2006/relationships/image" Target="../media/image16.wmf"/><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wmf"/><Relationship Id="rId10"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6.emf"/><Relationship Id="rId4" Type="http://schemas.openxmlformats.org/officeDocument/2006/relationships/image" Target="../media/image97.emf"/><Relationship Id="rId5" Type="http://schemas.openxmlformats.org/officeDocument/2006/relationships/image" Target="../media/image98.emf"/><Relationship Id="rId6" Type="http://schemas.openxmlformats.org/officeDocument/2006/relationships/image" Target="../media/image99.emf"/><Relationship Id="rId7" Type="http://schemas.openxmlformats.org/officeDocument/2006/relationships/image" Target="../media/image100.emf"/><Relationship Id="rId8" Type="http://schemas.openxmlformats.org/officeDocument/2006/relationships/image" Target="../media/image101.emf"/><Relationship Id="rId9" Type="http://schemas.openxmlformats.org/officeDocument/2006/relationships/image" Target="../media/image102.emf"/><Relationship Id="rId1" Type="http://schemas.openxmlformats.org/officeDocument/2006/relationships/image" Target="../media/image94.emf"/><Relationship Id="rId2" Type="http://schemas.openxmlformats.org/officeDocument/2006/relationships/image" Target="../media/image9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5.emf"/><Relationship Id="rId4" Type="http://schemas.openxmlformats.org/officeDocument/2006/relationships/image" Target="../media/image106.emf"/><Relationship Id="rId5" Type="http://schemas.openxmlformats.org/officeDocument/2006/relationships/image" Target="../media/image107.emf"/><Relationship Id="rId6" Type="http://schemas.openxmlformats.org/officeDocument/2006/relationships/image" Target="../media/image108.emf"/><Relationship Id="rId7" Type="http://schemas.openxmlformats.org/officeDocument/2006/relationships/image" Target="../media/image109.emf"/><Relationship Id="rId8" Type="http://schemas.openxmlformats.org/officeDocument/2006/relationships/image" Target="../media/image110.emf"/><Relationship Id="rId9" Type="http://schemas.openxmlformats.org/officeDocument/2006/relationships/image" Target="../media/image111.emf"/><Relationship Id="rId10" Type="http://schemas.openxmlformats.org/officeDocument/2006/relationships/image" Target="../media/image112.emf"/><Relationship Id="rId1" Type="http://schemas.openxmlformats.org/officeDocument/2006/relationships/image" Target="../media/image103.emf"/><Relationship Id="rId2" Type="http://schemas.openxmlformats.org/officeDocument/2006/relationships/image" Target="../media/image104.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image" Target="../media/image28.wmf"/><Relationship Id="rId13" Type="http://schemas.openxmlformats.org/officeDocument/2006/relationships/image" Target="../media/image29.wmf"/><Relationship Id="rId14" Type="http://schemas.openxmlformats.org/officeDocument/2006/relationships/image" Target="../media/image30.wmf"/><Relationship Id="rId15" Type="http://schemas.openxmlformats.org/officeDocument/2006/relationships/image" Target="../media/image31.wmf"/><Relationship Id="rId16" Type="http://schemas.openxmlformats.org/officeDocument/2006/relationships/image" Target="../media/image32.wmf"/><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8" Type="http://schemas.openxmlformats.org/officeDocument/2006/relationships/image" Target="../media/image24.wmf"/><Relationship Id="rId9" Type="http://schemas.openxmlformats.org/officeDocument/2006/relationships/image" Target="../media/image25.wmf"/><Relationship Id="rId10"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1" Type="http://schemas.openxmlformats.org/officeDocument/2006/relationships/image" Target="../media/image33.emf"/><Relationship Id="rId2"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1" Type="http://schemas.openxmlformats.org/officeDocument/2006/relationships/image" Target="../media/image41.emf"/><Relationship Id="rId2"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emf"/><Relationship Id="rId7" Type="http://schemas.openxmlformats.org/officeDocument/2006/relationships/image" Target="../media/image52.wmf"/><Relationship Id="rId8" Type="http://schemas.openxmlformats.org/officeDocument/2006/relationships/image" Target="../media/image53.emf"/><Relationship Id="rId1" Type="http://schemas.openxmlformats.org/officeDocument/2006/relationships/image" Target="../media/image46.emf"/><Relationship Id="rId2"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emf"/><Relationship Id="rId7" Type="http://schemas.openxmlformats.org/officeDocument/2006/relationships/image" Target="../media/image60.emf"/><Relationship Id="rId8" Type="http://schemas.openxmlformats.org/officeDocument/2006/relationships/image" Target="../media/image61.emf"/><Relationship Id="rId1" Type="http://schemas.openxmlformats.org/officeDocument/2006/relationships/image" Target="../media/image54.emf"/><Relationship Id="rId2" Type="http://schemas.openxmlformats.org/officeDocument/2006/relationships/image" Target="../media/image5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emf"/><Relationship Id="rId6" Type="http://schemas.openxmlformats.org/officeDocument/2006/relationships/image" Target="../media/image67.emf"/><Relationship Id="rId1" Type="http://schemas.openxmlformats.org/officeDocument/2006/relationships/image" Target="../media/image62.emf"/><Relationship Id="rId2"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79.emf"/><Relationship Id="rId12" Type="http://schemas.openxmlformats.org/officeDocument/2006/relationships/image" Target="../media/image80.emf"/><Relationship Id="rId13" Type="http://schemas.openxmlformats.org/officeDocument/2006/relationships/image" Target="../media/image81.emf"/><Relationship Id="rId1" Type="http://schemas.openxmlformats.org/officeDocument/2006/relationships/image" Target="../media/image69.emf"/><Relationship Id="rId2" Type="http://schemas.openxmlformats.org/officeDocument/2006/relationships/image" Target="../media/image70.emf"/><Relationship Id="rId3" Type="http://schemas.openxmlformats.org/officeDocument/2006/relationships/image" Target="../media/image71.emf"/><Relationship Id="rId4" Type="http://schemas.openxmlformats.org/officeDocument/2006/relationships/image" Target="../media/image72.wmf"/><Relationship Id="rId5" Type="http://schemas.openxmlformats.org/officeDocument/2006/relationships/image" Target="../media/image73.emf"/><Relationship Id="rId6" Type="http://schemas.openxmlformats.org/officeDocument/2006/relationships/image" Target="../media/image74.emf"/><Relationship Id="rId7" Type="http://schemas.openxmlformats.org/officeDocument/2006/relationships/image" Target="../media/image75.emf"/><Relationship Id="rId8" Type="http://schemas.openxmlformats.org/officeDocument/2006/relationships/image" Target="../media/image76.emf"/><Relationship Id="rId9" Type="http://schemas.openxmlformats.org/officeDocument/2006/relationships/image" Target="../media/image77.emf"/><Relationship Id="rId10" Type="http://schemas.openxmlformats.org/officeDocument/2006/relationships/image" Target="../media/image7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5" Type="http://schemas.openxmlformats.org/officeDocument/2006/relationships/image" Target="../media/image86.emf"/><Relationship Id="rId6" Type="http://schemas.openxmlformats.org/officeDocument/2006/relationships/image" Target="../media/image87.emf"/><Relationship Id="rId7" Type="http://schemas.openxmlformats.org/officeDocument/2006/relationships/image" Target="../media/image88.emf"/><Relationship Id="rId8" Type="http://schemas.openxmlformats.org/officeDocument/2006/relationships/image" Target="../media/image89.emf"/><Relationship Id="rId9" Type="http://schemas.openxmlformats.org/officeDocument/2006/relationships/image" Target="../media/image72.wmf"/><Relationship Id="rId10" Type="http://schemas.openxmlformats.org/officeDocument/2006/relationships/image" Target="../media/image73.emf"/><Relationship Id="rId1" Type="http://schemas.openxmlformats.org/officeDocument/2006/relationships/image" Target="../media/image69.emf"/><Relationship Id="rId2"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06F19E-164F-5C4F-9115-3E96E457DEFC}" type="slidenum">
              <a:rPr lang="en-US" sz="1200"/>
              <a:pPr eaLnBrk="1" hangingPunct="1"/>
              <a:t>14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80518F3-703D-F54F-B278-568E95D98831}" type="slidenum">
              <a:rPr lang="en-US" sz="1200"/>
              <a:pPr eaLnBrk="1" hangingPunct="1"/>
              <a:t>15</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Oct. 9,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Oct. 9,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58.wmf"/><Relationship Id="rId13" Type="http://schemas.openxmlformats.org/officeDocument/2006/relationships/oleObject" Target="../embeddings/oleObject57.bin"/><Relationship Id="rId14" Type="http://schemas.openxmlformats.org/officeDocument/2006/relationships/image" Target="../media/image59.emf"/><Relationship Id="rId15" Type="http://schemas.openxmlformats.org/officeDocument/2006/relationships/oleObject" Target="../embeddings/oleObject58.bin"/><Relationship Id="rId16" Type="http://schemas.openxmlformats.org/officeDocument/2006/relationships/image" Target="../media/image60.emf"/><Relationship Id="rId17" Type="http://schemas.openxmlformats.org/officeDocument/2006/relationships/oleObject" Target="../embeddings/oleObject59.bin"/><Relationship Id="rId18" Type="http://schemas.openxmlformats.org/officeDocument/2006/relationships/image" Target="../media/image61.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54.emf"/><Relationship Id="rId5" Type="http://schemas.openxmlformats.org/officeDocument/2006/relationships/oleObject" Target="../embeddings/oleObject53.bin"/><Relationship Id="rId6" Type="http://schemas.openxmlformats.org/officeDocument/2006/relationships/image" Target="../media/image55.emf"/><Relationship Id="rId7" Type="http://schemas.openxmlformats.org/officeDocument/2006/relationships/oleObject" Target="../embeddings/oleObject54.bin"/><Relationship Id="rId8" Type="http://schemas.openxmlformats.org/officeDocument/2006/relationships/image" Target="../media/image56.wmf"/><Relationship Id="rId9" Type="http://schemas.openxmlformats.org/officeDocument/2006/relationships/oleObject" Target="../embeddings/oleObject55.bin"/><Relationship Id="rId10" Type="http://schemas.openxmlformats.org/officeDocument/2006/relationships/image" Target="../media/image57.wmf"/></Relationships>
</file>

<file path=ppt/slides/_rels/slide11.xml.rels><?xml version="1.0" encoding="UTF-8" standalone="yes"?>
<Relationships xmlns="http://schemas.openxmlformats.org/package/2006/relationships"><Relationship Id="rId11" Type="http://schemas.openxmlformats.org/officeDocument/2006/relationships/image" Target="../media/image65.emf"/><Relationship Id="rId12" Type="http://schemas.openxmlformats.org/officeDocument/2006/relationships/oleObject" Target="../embeddings/oleObject64.bin"/><Relationship Id="rId13" Type="http://schemas.openxmlformats.org/officeDocument/2006/relationships/image" Target="../media/image66.emf"/><Relationship Id="rId14" Type="http://schemas.openxmlformats.org/officeDocument/2006/relationships/oleObject" Target="../embeddings/oleObject65.bin"/><Relationship Id="rId15" Type="http://schemas.openxmlformats.org/officeDocument/2006/relationships/image" Target="../media/image67.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68.jpeg"/><Relationship Id="rId4" Type="http://schemas.openxmlformats.org/officeDocument/2006/relationships/oleObject" Target="../embeddings/oleObject60.bin"/><Relationship Id="rId5" Type="http://schemas.openxmlformats.org/officeDocument/2006/relationships/image" Target="../media/image62.emf"/><Relationship Id="rId6" Type="http://schemas.openxmlformats.org/officeDocument/2006/relationships/oleObject" Target="../embeddings/oleObject61.bin"/><Relationship Id="rId7" Type="http://schemas.openxmlformats.org/officeDocument/2006/relationships/image" Target="../media/image63.emf"/><Relationship Id="rId8" Type="http://schemas.openxmlformats.org/officeDocument/2006/relationships/oleObject" Target="../embeddings/oleObject62.bin"/><Relationship Id="rId9" Type="http://schemas.openxmlformats.org/officeDocument/2006/relationships/image" Target="../media/image64.emf"/><Relationship Id="rId10" Type="http://schemas.openxmlformats.org/officeDocument/2006/relationships/oleObject" Target="../embeddings/oleObject63.bin"/></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69.bin"/><Relationship Id="rId20" Type="http://schemas.openxmlformats.org/officeDocument/2006/relationships/oleObject" Target="../embeddings/oleObject74.bin"/><Relationship Id="rId21" Type="http://schemas.openxmlformats.org/officeDocument/2006/relationships/image" Target="../media/image77.emf"/><Relationship Id="rId22" Type="http://schemas.openxmlformats.org/officeDocument/2006/relationships/oleObject" Target="../embeddings/oleObject75.bin"/><Relationship Id="rId23" Type="http://schemas.openxmlformats.org/officeDocument/2006/relationships/image" Target="../media/image78.emf"/><Relationship Id="rId24" Type="http://schemas.openxmlformats.org/officeDocument/2006/relationships/oleObject" Target="../embeddings/oleObject76.bin"/><Relationship Id="rId25" Type="http://schemas.openxmlformats.org/officeDocument/2006/relationships/image" Target="../media/image79.emf"/><Relationship Id="rId26" Type="http://schemas.openxmlformats.org/officeDocument/2006/relationships/oleObject" Target="../embeddings/oleObject77.bin"/><Relationship Id="rId27" Type="http://schemas.openxmlformats.org/officeDocument/2006/relationships/image" Target="../media/image80.emf"/><Relationship Id="rId28" Type="http://schemas.openxmlformats.org/officeDocument/2006/relationships/oleObject" Target="../embeddings/oleObject78.bin"/><Relationship Id="rId29" Type="http://schemas.openxmlformats.org/officeDocument/2006/relationships/image" Target="../media/image81.emf"/><Relationship Id="rId10" Type="http://schemas.openxmlformats.org/officeDocument/2006/relationships/image" Target="../media/image72.wmf"/><Relationship Id="rId11" Type="http://schemas.openxmlformats.org/officeDocument/2006/relationships/oleObject" Target="../embeddings/oleObject70.bin"/><Relationship Id="rId12" Type="http://schemas.openxmlformats.org/officeDocument/2006/relationships/image" Target="../media/image73.emf"/><Relationship Id="rId13" Type="http://schemas.openxmlformats.org/officeDocument/2006/relationships/image" Target="../media/image82.jpeg"/><Relationship Id="rId14" Type="http://schemas.openxmlformats.org/officeDocument/2006/relationships/oleObject" Target="../embeddings/oleObject71.bin"/><Relationship Id="rId15" Type="http://schemas.openxmlformats.org/officeDocument/2006/relationships/image" Target="../media/image74.emf"/><Relationship Id="rId16" Type="http://schemas.openxmlformats.org/officeDocument/2006/relationships/oleObject" Target="../embeddings/oleObject72.bin"/><Relationship Id="rId17" Type="http://schemas.openxmlformats.org/officeDocument/2006/relationships/image" Target="../media/image75.emf"/><Relationship Id="rId18" Type="http://schemas.openxmlformats.org/officeDocument/2006/relationships/oleObject" Target="../embeddings/oleObject73.bin"/><Relationship Id="rId19" Type="http://schemas.openxmlformats.org/officeDocument/2006/relationships/image" Target="../media/image76.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66.bin"/><Relationship Id="rId4" Type="http://schemas.openxmlformats.org/officeDocument/2006/relationships/image" Target="../media/image69.emf"/><Relationship Id="rId5" Type="http://schemas.openxmlformats.org/officeDocument/2006/relationships/oleObject" Target="../embeddings/oleObject67.bin"/><Relationship Id="rId6" Type="http://schemas.openxmlformats.org/officeDocument/2006/relationships/image" Target="../media/image70.emf"/><Relationship Id="rId7" Type="http://schemas.openxmlformats.org/officeDocument/2006/relationships/oleObject" Target="../embeddings/oleObject68.bin"/><Relationship Id="rId8" Type="http://schemas.openxmlformats.org/officeDocument/2006/relationships/image" Target="../media/image71.e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81.bin"/><Relationship Id="rId20" Type="http://schemas.openxmlformats.org/officeDocument/2006/relationships/image" Target="../media/image89.emf"/><Relationship Id="rId21" Type="http://schemas.openxmlformats.org/officeDocument/2006/relationships/oleObject" Target="../embeddings/oleObject87.bin"/><Relationship Id="rId22" Type="http://schemas.openxmlformats.org/officeDocument/2006/relationships/image" Target="../media/image72.wmf"/><Relationship Id="rId23" Type="http://schemas.openxmlformats.org/officeDocument/2006/relationships/oleObject" Target="../embeddings/oleObject88.bin"/><Relationship Id="rId24" Type="http://schemas.openxmlformats.org/officeDocument/2006/relationships/image" Target="../media/image73.emf"/><Relationship Id="rId10" Type="http://schemas.openxmlformats.org/officeDocument/2006/relationships/image" Target="../media/image84.emf"/><Relationship Id="rId11" Type="http://schemas.openxmlformats.org/officeDocument/2006/relationships/oleObject" Target="../embeddings/oleObject82.bin"/><Relationship Id="rId12" Type="http://schemas.openxmlformats.org/officeDocument/2006/relationships/image" Target="../media/image85.emf"/><Relationship Id="rId13" Type="http://schemas.openxmlformats.org/officeDocument/2006/relationships/oleObject" Target="../embeddings/oleObject83.bin"/><Relationship Id="rId14" Type="http://schemas.openxmlformats.org/officeDocument/2006/relationships/image" Target="../media/image86.emf"/><Relationship Id="rId15" Type="http://schemas.openxmlformats.org/officeDocument/2006/relationships/oleObject" Target="../embeddings/oleObject84.bin"/><Relationship Id="rId16" Type="http://schemas.openxmlformats.org/officeDocument/2006/relationships/image" Target="../media/image87.emf"/><Relationship Id="rId17" Type="http://schemas.openxmlformats.org/officeDocument/2006/relationships/oleObject" Target="../embeddings/oleObject85.bin"/><Relationship Id="rId18" Type="http://schemas.openxmlformats.org/officeDocument/2006/relationships/image" Target="../media/image88.emf"/><Relationship Id="rId19" Type="http://schemas.openxmlformats.org/officeDocument/2006/relationships/oleObject" Target="../embeddings/oleObject86.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79.bin"/><Relationship Id="rId4" Type="http://schemas.openxmlformats.org/officeDocument/2006/relationships/image" Target="../media/image69.emf"/><Relationship Id="rId5" Type="http://schemas.openxmlformats.org/officeDocument/2006/relationships/image" Target="../media/image90.wmf"/><Relationship Id="rId6" Type="http://schemas.openxmlformats.org/officeDocument/2006/relationships/image" Target="../media/image91.wmf"/><Relationship Id="rId7" Type="http://schemas.openxmlformats.org/officeDocument/2006/relationships/oleObject" Target="../embeddings/oleObject80.bin"/><Relationship Id="rId8" Type="http://schemas.openxmlformats.org/officeDocument/2006/relationships/image" Target="../media/image83.emf"/></Relationships>
</file>

<file path=ppt/slides/_rels/slide14.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9" Type="http://schemas.openxmlformats.org/officeDocument/2006/relationships/image" Target="../media/image96.emf"/><Relationship Id="rId20" Type="http://schemas.openxmlformats.org/officeDocument/2006/relationships/image" Target="../media/image101.emf"/><Relationship Id="rId21" Type="http://schemas.openxmlformats.org/officeDocument/2006/relationships/oleObject" Target="../embeddings/oleObject97.bin"/><Relationship Id="rId22" Type="http://schemas.openxmlformats.org/officeDocument/2006/relationships/image" Target="../media/image102.emf"/><Relationship Id="rId10" Type="http://schemas.openxmlformats.org/officeDocument/2006/relationships/oleObject" Target="../embeddings/oleObject92.bin"/><Relationship Id="rId11" Type="http://schemas.openxmlformats.org/officeDocument/2006/relationships/image" Target="../media/image97.emf"/><Relationship Id="rId12" Type="http://schemas.openxmlformats.org/officeDocument/2006/relationships/image" Target="../media/image93.jpeg"/><Relationship Id="rId13" Type="http://schemas.openxmlformats.org/officeDocument/2006/relationships/oleObject" Target="../embeddings/oleObject93.bin"/><Relationship Id="rId14" Type="http://schemas.openxmlformats.org/officeDocument/2006/relationships/image" Target="../media/image98.emf"/><Relationship Id="rId15" Type="http://schemas.openxmlformats.org/officeDocument/2006/relationships/oleObject" Target="../embeddings/oleObject94.bin"/><Relationship Id="rId16" Type="http://schemas.openxmlformats.org/officeDocument/2006/relationships/image" Target="../media/image99.emf"/><Relationship Id="rId17" Type="http://schemas.openxmlformats.org/officeDocument/2006/relationships/oleObject" Target="../embeddings/oleObject95.bin"/><Relationship Id="rId18" Type="http://schemas.openxmlformats.org/officeDocument/2006/relationships/image" Target="../media/image100.emf"/><Relationship Id="rId19" Type="http://schemas.openxmlformats.org/officeDocument/2006/relationships/oleObject" Target="../embeddings/oleObject96.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oleObject" Target="../embeddings/oleObject89.bin"/><Relationship Id="rId5" Type="http://schemas.openxmlformats.org/officeDocument/2006/relationships/image" Target="../media/image94.emf"/><Relationship Id="rId6" Type="http://schemas.openxmlformats.org/officeDocument/2006/relationships/oleObject" Target="../embeddings/oleObject90.bin"/><Relationship Id="rId7" Type="http://schemas.openxmlformats.org/officeDocument/2006/relationships/image" Target="../media/image95.emf"/><Relationship Id="rId8" Type="http://schemas.openxmlformats.org/officeDocument/2006/relationships/oleObject" Target="../embeddings/oleObject91.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01.bin"/><Relationship Id="rId20" Type="http://schemas.openxmlformats.org/officeDocument/2006/relationships/image" Target="../media/image111.emf"/><Relationship Id="rId21" Type="http://schemas.openxmlformats.org/officeDocument/2006/relationships/oleObject" Target="../embeddings/oleObject107.bin"/><Relationship Id="rId22" Type="http://schemas.openxmlformats.org/officeDocument/2006/relationships/image" Target="../media/image112.emf"/><Relationship Id="rId10" Type="http://schemas.openxmlformats.org/officeDocument/2006/relationships/image" Target="../media/image106.emf"/><Relationship Id="rId11" Type="http://schemas.openxmlformats.org/officeDocument/2006/relationships/oleObject" Target="../embeddings/oleObject102.bin"/><Relationship Id="rId12" Type="http://schemas.openxmlformats.org/officeDocument/2006/relationships/image" Target="../media/image107.emf"/><Relationship Id="rId13" Type="http://schemas.openxmlformats.org/officeDocument/2006/relationships/oleObject" Target="../embeddings/oleObject103.bin"/><Relationship Id="rId14" Type="http://schemas.openxmlformats.org/officeDocument/2006/relationships/image" Target="../media/image108.emf"/><Relationship Id="rId15" Type="http://schemas.openxmlformats.org/officeDocument/2006/relationships/oleObject" Target="../embeddings/oleObject104.bin"/><Relationship Id="rId16" Type="http://schemas.openxmlformats.org/officeDocument/2006/relationships/image" Target="../media/image109.emf"/><Relationship Id="rId17" Type="http://schemas.openxmlformats.org/officeDocument/2006/relationships/oleObject" Target="../embeddings/oleObject105.bin"/><Relationship Id="rId18" Type="http://schemas.openxmlformats.org/officeDocument/2006/relationships/image" Target="../media/image110.emf"/><Relationship Id="rId19" Type="http://schemas.openxmlformats.org/officeDocument/2006/relationships/oleObject" Target="../embeddings/oleObject106.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98.bin"/><Relationship Id="rId4" Type="http://schemas.openxmlformats.org/officeDocument/2006/relationships/image" Target="../media/image103.emf"/><Relationship Id="rId5" Type="http://schemas.openxmlformats.org/officeDocument/2006/relationships/oleObject" Target="../embeddings/oleObject99.bin"/><Relationship Id="rId6" Type="http://schemas.openxmlformats.org/officeDocument/2006/relationships/image" Target="../media/image104.emf"/><Relationship Id="rId7" Type="http://schemas.openxmlformats.org/officeDocument/2006/relationships/oleObject" Target="../embeddings/oleObject100.bin"/><Relationship Id="rId8" Type="http://schemas.openxmlformats.org/officeDocument/2006/relationships/image" Target="../media/image10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pring12-1444-004/sp3-spreadsheet.xlsx" TargetMode="Externa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1.wmf"/><Relationship Id="rId21" Type="http://schemas.openxmlformats.org/officeDocument/2006/relationships/oleObject" Target="../embeddings/oleObject10.bin"/><Relationship Id="rId22" Type="http://schemas.openxmlformats.org/officeDocument/2006/relationships/image" Target="../media/image12.wmf"/><Relationship Id="rId23" Type="http://schemas.openxmlformats.org/officeDocument/2006/relationships/oleObject" Target="../embeddings/oleObject11.bin"/><Relationship Id="rId24" Type="http://schemas.openxmlformats.org/officeDocument/2006/relationships/image" Target="../media/image13.emf"/><Relationship Id="rId25" Type="http://schemas.openxmlformats.org/officeDocument/2006/relationships/oleObject" Target="../embeddings/oleObject12.bin"/><Relationship Id="rId26" Type="http://schemas.openxmlformats.org/officeDocument/2006/relationships/image" Target="../media/image14.wmf"/><Relationship Id="rId27" Type="http://schemas.openxmlformats.org/officeDocument/2006/relationships/oleObject" Target="../embeddings/oleObject13.bin"/><Relationship Id="rId28" Type="http://schemas.openxmlformats.org/officeDocument/2006/relationships/image" Target="../media/image15.wmf"/><Relationship Id="rId29" Type="http://schemas.openxmlformats.org/officeDocument/2006/relationships/oleObject" Target="../embeddings/oleObject14.bin"/><Relationship Id="rId30" Type="http://schemas.openxmlformats.org/officeDocument/2006/relationships/image" Target="../media/image16.wmf"/><Relationship Id="rId10" Type="http://schemas.openxmlformats.org/officeDocument/2006/relationships/image" Target="../media/image6.wmf"/><Relationship Id="rId11" Type="http://schemas.openxmlformats.org/officeDocument/2006/relationships/oleObject" Target="../embeddings/oleObject5.bin"/><Relationship Id="rId12" Type="http://schemas.openxmlformats.org/officeDocument/2006/relationships/image" Target="../media/image7.wmf"/><Relationship Id="rId13" Type="http://schemas.openxmlformats.org/officeDocument/2006/relationships/oleObject" Target="../embeddings/oleObject6.bin"/><Relationship Id="rId14" Type="http://schemas.openxmlformats.org/officeDocument/2006/relationships/image" Target="../media/image8.wmf"/><Relationship Id="rId15" Type="http://schemas.openxmlformats.org/officeDocument/2006/relationships/oleObject" Target="../embeddings/oleObject7.bin"/><Relationship Id="rId16" Type="http://schemas.openxmlformats.org/officeDocument/2006/relationships/image" Target="../media/image9.emf"/><Relationship Id="rId17" Type="http://schemas.openxmlformats.org/officeDocument/2006/relationships/oleObject" Target="../embeddings/oleObject8.bin"/><Relationship Id="rId18" Type="http://schemas.openxmlformats.org/officeDocument/2006/relationships/image" Target="../media/image10.e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wmf"/><Relationship Id="rId7" Type="http://schemas.openxmlformats.org/officeDocument/2006/relationships/oleObject" Target="../embeddings/oleObject3.bin"/><Relationship Id="rId8" Type="http://schemas.openxmlformats.org/officeDocument/2006/relationships/image" Target="../media/image5.wmf"/></Relationships>
</file>

<file path=ppt/slides/_rels/slide6.xml.rels><?xml version="1.0" encoding="UTF-8" standalone="yes"?>
<Relationships xmlns="http://schemas.openxmlformats.org/package/2006/relationships"><Relationship Id="rId20" Type="http://schemas.openxmlformats.org/officeDocument/2006/relationships/image" Target="../media/image25.wmf"/><Relationship Id="rId21" Type="http://schemas.openxmlformats.org/officeDocument/2006/relationships/oleObject" Target="../embeddings/oleObject24.bin"/><Relationship Id="rId22" Type="http://schemas.openxmlformats.org/officeDocument/2006/relationships/image" Target="../media/image26.wmf"/><Relationship Id="rId23" Type="http://schemas.openxmlformats.org/officeDocument/2006/relationships/oleObject" Target="../embeddings/oleObject25.bin"/><Relationship Id="rId24" Type="http://schemas.openxmlformats.org/officeDocument/2006/relationships/image" Target="../media/image27.wmf"/><Relationship Id="rId25" Type="http://schemas.openxmlformats.org/officeDocument/2006/relationships/oleObject" Target="../embeddings/oleObject26.bin"/><Relationship Id="rId26" Type="http://schemas.openxmlformats.org/officeDocument/2006/relationships/image" Target="../media/image28.wmf"/><Relationship Id="rId27" Type="http://schemas.openxmlformats.org/officeDocument/2006/relationships/oleObject" Target="../embeddings/oleObject27.bin"/><Relationship Id="rId28" Type="http://schemas.openxmlformats.org/officeDocument/2006/relationships/image" Target="../media/image29.wmf"/><Relationship Id="rId29" Type="http://schemas.openxmlformats.org/officeDocument/2006/relationships/oleObject" Target="../embeddings/oleObject28.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5.bin"/><Relationship Id="rId4" Type="http://schemas.openxmlformats.org/officeDocument/2006/relationships/image" Target="../media/image17.wmf"/><Relationship Id="rId5" Type="http://schemas.openxmlformats.org/officeDocument/2006/relationships/oleObject" Target="../embeddings/oleObject16.bin"/><Relationship Id="rId30" Type="http://schemas.openxmlformats.org/officeDocument/2006/relationships/image" Target="../media/image30.wmf"/><Relationship Id="rId31" Type="http://schemas.openxmlformats.org/officeDocument/2006/relationships/oleObject" Target="../embeddings/oleObject29.bin"/><Relationship Id="rId32" Type="http://schemas.openxmlformats.org/officeDocument/2006/relationships/image" Target="../media/image31.wmf"/><Relationship Id="rId9" Type="http://schemas.openxmlformats.org/officeDocument/2006/relationships/oleObject" Target="../embeddings/oleObject18.bin"/><Relationship Id="rId6" Type="http://schemas.openxmlformats.org/officeDocument/2006/relationships/image" Target="../media/image18.wmf"/><Relationship Id="rId7" Type="http://schemas.openxmlformats.org/officeDocument/2006/relationships/oleObject" Target="../embeddings/oleObject17.bin"/><Relationship Id="rId8" Type="http://schemas.openxmlformats.org/officeDocument/2006/relationships/image" Target="../media/image19.wmf"/><Relationship Id="rId33" Type="http://schemas.openxmlformats.org/officeDocument/2006/relationships/oleObject" Target="../embeddings/oleObject30.bin"/><Relationship Id="rId34" Type="http://schemas.openxmlformats.org/officeDocument/2006/relationships/image" Target="../media/image32.wmf"/><Relationship Id="rId10" Type="http://schemas.openxmlformats.org/officeDocument/2006/relationships/image" Target="../media/image20.wmf"/><Relationship Id="rId11" Type="http://schemas.openxmlformats.org/officeDocument/2006/relationships/oleObject" Target="../embeddings/oleObject19.bin"/><Relationship Id="rId12" Type="http://schemas.openxmlformats.org/officeDocument/2006/relationships/image" Target="../media/image21.wmf"/><Relationship Id="rId13" Type="http://schemas.openxmlformats.org/officeDocument/2006/relationships/oleObject" Target="../embeddings/oleObject20.bin"/><Relationship Id="rId14" Type="http://schemas.openxmlformats.org/officeDocument/2006/relationships/image" Target="../media/image22.wmf"/><Relationship Id="rId15" Type="http://schemas.openxmlformats.org/officeDocument/2006/relationships/oleObject" Target="../embeddings/oleObject21.bin"/><Relationship Id="rId16" Type="http://schemas.openxmlformats.org/officeDocument/2006/relationships/image" Target="../media/image23.wmf"/><Relationship Id="rId17" Type="http://schemas.openxmlformats.org/officeDocument/2006/relationships/oleObject" Target="../embeddings/oleObject22.bin"/><Relationship Id="rId18" Type="http://schemas.openxmlformats.org/officeDocument/2006/relationships/image" Target="../media/image24.wmf"/><Relationship Id="rId19"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35.bin"/><Relationship Id="rId12" Type="http://schemas.openxmlformats.org/officeDocument/2006/relationships/image" Target="../media/image37.emf"/><Relationship Id="rId13" Type="http://schemas.openxmlformats.org/officeDocument/2006/relationships/oleObject" Target="../embeddings/oleObject36.bin"/><Relationship Id="rId14" Type="http://schemas.openxmlformats.org/officeDocument/2006/relationships/image" Target="../media/image38.emf"/><Relationship Id="rId15" Type="http://schemas.openxmlformats.org/officeDocument/2006/relationships/oleObject" Target="../embeddings/oleObject37.bin"/><Relationship Id="rId16" Type="http://schemas.openxmlformats.org/officeDocument/2006/relationships/image" Target="../media/image39.emf"/><Relationship Id="rId17" Type="http://schemas.openxmlformats.org/officeDocument/2006/relationships/oleObject" Target="../embeddings/oleObject38.bin"/><Relationship Id="rId18" Type="http://schemas.openxmlformats.org/officeDocument/2006/relationships/image" Target="../media/image40.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33.emf"/><Relationship Id="rId5" Type="http://schemas.openxmlformats.org/officeDocument/2006/relationships/oleObject" Target="../embeddings/oleObject32.bin"/><Relationship Id="rId6" Type="http://schemas.openxmlformats.org/officeDocument/2006/relationships/image" Target="../media/image34.emf"/><Relationship Id="rId7" Type="http://schemas.openxmlformats.org/officeDocument/2006/relationships/oleObject" Target="../embeddings/oleObject33.bin"/><Relationship Id="rId8" Type="http://schemas.openxmlformats.org/officeDocument/2006/relationships/image" Target="../media/image35.emf"/><Relationship Id="rId9" Type="http://schemas.openxmlformats.org/officeDocument/2006/relationships/oleObject" Target="../embeddings/oleObject34.bin"/><Relationship Id="rId10" Type="http://schemas.openxmlformats.org/officeDocument/2006/relationships/image" Target="../media/image36.e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45.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41.emf"/><Relationship Id="rId5" Type="http://schemas.openxmlformats.org/officeDocument/2006/relationships/oleObject" Target="../embeddings/oleObject40.bin"/><Relationship Id="rId6" Type="http://schemas.openxmlformats.org/officeDocument/2006/relationships/image" Target="../media/image42.emf"/><Relationship Id="rId7" Type="http://schemas.openxmlformats.org/officeDocument/2006/relationships/oleObject" Target="../embeddings/oleObject41.bin"/><Relationship Id="rId8" Type="http://schemas.openxmlformats.org/officeDocument/2006/relationships/image" Target="../media/image43.emf"/><Relationship Id="rId9" Type="http://schemas.openxmlformats.org/officeDocument/2006/relationships/oleObject" Target="../embeddings/oleObject42.bin"/><Relationship Id="rId10" Type="http://schemas.openxmlformats.org/officeDocument/2006/relationships/image" Target="../media/image44.emf"/></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48.bin"/><Relationship Id="rId12" Type="http://schemas.openxmlformats.org/officeDocument/2006/relationships/image" Target="../media/image50.emf"/><Relationship Id="rId13" Type="http://schemas.openxmlformats.org/officeDocument/2006/relationships/oleObject" Target="../embeddings/oleObject49.bin"/><Relationship Id="rId14" Type="http://schemas.openxmlformats.org/officeDocument/2006/relationships/image" Target="../media/image51.emf"/><Relationship Id="rId15" Type="http://schemas.openxmlformats.org/officeDocument/2006/relationships/oleObject" Target="../embeddings/oleObject50.bin"/><Relationship Id="rId16" Type="http://schemas.openxmlformats.org/officeDocument/2006/relationships/image" Target="../media/image52.wmf"/><Relationship Id="rId17" Type="http://schemas.openxmlformats.org/officeDocument/2006/relationships/oleObject" Target="../embeddings/oleObject51.bin"/><Relationship Id="rId18" Type="http://schemas.openxmlformats.org/officeDocument/2006/relationships/image" Target="../media/image53.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4.bin"/><Relationship Id="rId4" Type="http://schemas.openxmlformats.org/officeDocument/2006/relationships/image" Target="../media/image46.emf"/><Relationship Id="rId5" Type="http://schemas.openxmlformats.org/officeDocument/2006/relationships/oleObject" Target="../embeddings/oleObject45.bin"/><Relationship Id="rId6" Type="http://schemas.openxmlformats.org/officeDocument/2006/relationships/image" Target="../media/image47.emf"/><Relationship Id="rId7" Type="http://schemas.openxmlformats.org/officeDocument/2006/relationships/oleObject" Target="../embeddings/oleObject46.bin"/><Relationship Id="rId8" Type="http://schemas.openxmlformats.org/officeDocument/2006/relationships/image" Target="../media/image48.emf"/><Relationship Id="rId9" Type="http://schemas.openxmlformats.org/officeDocument/2006/relationships/oleObject" Target="../embeddings/oleObject47.bin"/><Relationship Id="rId10" Type="http://schemas.openxmlformats.org/officeDocument/2006/relationships/image" Target="../media/image49.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Oct. 9,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42058" y="1447800"/>
            <a:ext cx="275190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a:t>
            </a:r>
            <a:r>
              <a:rPr lang="en-US" dirty="0">
                <a:solidFill>
                  <a:schemeClr val="accent2"/>
                </a:solidFill>
                <a:latin typeface="Monotype Corsiva" pitchFamily="-84" charset="0"/>
              </a:rPr>
              <a:t>9</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143000" y="2362200"/>
            <a:ext cx="6629400" cy="3657600"/>
          </a:xfrm>
          <a:prstGeom prst="rect">
            <a:avLst/>
          </a:prstGeom>
          <a:noFill/>
          <a:ln w="9525">
            <a:noFill/>
            <a:miter lim="800000"/>
            <a:headEnd/>
            <a:tailEnd/>
          </a:ln>
        </p:spPr>
        <p:txBody>
          <a:bodyPr>
            <a:prstTxWarp prst="textNoShape">
              <a:avLst/>
            </a:prstTxWarp>
          </a:bodyPr>
          <a:lstStyle/>
          <a:p>
            <a:pPr marL="457200" indent="-457200">
              <a:spcBef>
                <a:spcPct val="20000"/>
              </a:spcBef>
              <a:buFont typeface="Arial"/>
              <a:buChar char="•"/>
            </a:pPr>
            <a:r>
              <a:rPr lang="en-US" sz="2800" dirty="0" smtClean="0">
                <a:solidFill>
                  <a:srgbClr val="0000FF"/>
                </a:solidFill>
                <a:latin typeface="Arial Narrow" charset="0"/>
              </a:rPr>
              <a:t>Power</a:t>
            </a:r>
          </a:p>
          <a:p>
            <a:pPr marL="457200" indent="-457200">
              <a:spcBef>
                <a:spcPct val="20000"/>
              </a:spcBef>
              <a:buFont typeface="Arial"/>
              <a:buChar char="•"/>
            </a:pPr>
            <a:r>
              <a:rPr lang="en-US" sz="2800" dirty="0" smtClean="0">
                <a:solidFill>
                  <a:srgbClr val="0000FF"/>
                </a:solidFill>
                <a:latin typeface="Arial Narrow" charset="0"/>
              </a:rPr>
              <a:t>Linear </a:t>
            </a:r>
            <a:r>
              <a:rPr lang="en-US" sz="2800" dirty="0">
                <a:solidFill>
                  <a:srgbClr val="0000FF"/>
                </a:solidFill>
                <a:latin typeface="Arial Narrow" charset="0"/>
              </a:rPr>
              <a:t>Momentum and </a:t>
            </a:r>
            <a:r>
              <a:rPr lang="en-US" sz="2800" dirty="0" smtClean="0">
                <a:solidFill>
                  <a:srgbClr val="0000FF"/>
                </a:solidFill>
                <a:latin typeface="Arial Narrow" charset="0"/>
              </a:rPr>
              <a:t>Force</a:t>
            </a:r>
          </a:p>
          <a:p>
            <a:pPr marL="457200" indent="-457200">
              <a:spcBef>
                <a:spcPct val="20000"/>
              </a:spcBef>
              <a:buFont typeface="Arial"/>
              <a:buChar char="•"/>
            </a:pPr>
            <a:r>
              <a:rPr lang="en-US" sz="2800" dirty="0" smtClean="0">
                <a:solidFill>
                  <a:srgbClr val="0000FF"/>
                </a:solidFill>
                <a:latin typeface="Arial Narrow" charset="0"/>
              </a:rPr>
              <a:t>Linear </a:t>
            </a:r>
            <a:r>
              <a:rPr lang="en-US" sz="2800" dirty="0">
                <a:solidFill>
                  <a:srgbClr val="0000FF"/>
                </a:solidFill>
                <a:latin typeface="Arial Narrow" charset="0"/>
              </a:rPr>
              <a:t>Momentum </a:t>
            </a:r>
            <a:r>
              <a:rPr lang="en-US" sz="2800" dirty="0" smtClean="0">
                <a:solidFill>
                  <a:srgbClr val="0000FF"/>
                </a:solidFill>
                <a:latin typeface="Arial Narrow" charset="0"/>
              </a:rPr>
              <a:t>Conservation</a:t>
            </a:r>
          </a:p>
          <a:p>
            <a:pPr marL="457200" indent="-457200">
              <a:spcBef>
                <a:spcPct val="20000"/>
              </a:spcBef>
              <a:buFont typeface="Arial"/>
              <a:buChar char="•"/>
            </a:pPr>
            <a:r>
              <a:rPr lang="en-US" sz="2800" dirty="0" smtClean="0">
                <a:solidFill>
                  <a:srgbClr val="0000FF"/>
                </a:solidFill>
                <a:latin typeface="Arial Narrow" charset="0"/>
              </a:rPr>
              <a:t>Collisions </a:t>
            </a:r>
            <a:r>
              <a:rPr lang="en-US" sz="2800" dirty="0">
                <a:solidFill>
                  <a:srgbClr val="0000FF"/>
                </a:solidFill>
                <a:latin typeface="Arial Narrow" charset="0"/>
              </a:rPr>
              <a:t>and </a:t>
            </a:r>
            <a:r>
              <a:rPr lang="en-US" sz="2800" dirty="0" smtClean="0">
                <a:solidFill>
                  <a:srgbClr val="0000FF"/>
                </a:solidFill>
                <a:latin typeface="Arial Narrow" charset="0"/>
              </a:rPr>
              <a:t>Impulse</a:t>
            </a:r>
            <a:endParaRPr lang="en-US" sz="2800" dirty="0" smtClean="0">
              <a:solidFill>
                <a:srgbClr val="0000FF"/>
              </a:solidFill>
              <a:latin typeface="Arial Narrow" charset="0"/>
            </a:endParaRPr>
          </a:p>
          <a:p>
            <a:pPr marL="457200" indent="-457200">
              <a:spcBef>
                <a:spcPct val="20000"/>
              </a:spcBef>
              <a:buFont typeface="Arial"/>
              <a:buChar char="•"/>
            </a:pPr>
            <a:endParaRPr lang="en-US" sz="3600" dirty="0" smtClean="0">
              <a:solidFill>
                <a:srgbClr val="0000FF"/>
              </a:solidFill>
              <a:latin typeface="Arial Narrow" pitchFamily="-84" charset="0"/>
            </a:endParaRPr>
          </a:p>
          <a:p>
            <a:pPr marL="457200" indent="-457200">
              <a:spcBef>
                <a:spcPct val="20000"/>
              </a:spcBef>
              <a:buFont typeface="Arial"/>
              <a:buChar char="•"/>
            </a:pPr>
            <a:endParaRPr lang="en-US" sz="2800" dirty="0" smtClean="0">
              <a:solidFill>
                <a:srgbClr val="0000FF"/>
              </a:solidFill>
              <a:latin typeface="Arial Narrow" pitchFamily="-84" charset="0"/>
            </a:endParaRPr>
          </a:p>
          <a:p>
            <a:pPr marL="457200" indent="-457200">
              <a:spcBef>
                <a:spcPct val="20000"/>
              </a:spcBef>
              <a:buFont typeface="Arial"/>
              <a:buChar char="•"/>
            </a:pPr>
            <a:endParaRPr lang="en-US" sz="3200" dirty="0">
              <a:solidFill>
                <a:srgbClr val="003300"/>
              </a:solidFill>
              <a:latin typeface="Arial Narrow"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6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6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7F758E-8F60-2140-972C-9D3CAF34BF5E}"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48162"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26638" name="Rectangle 3"/>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More on Conservation of Linear Momentum in a Two Body System</a:t>
            </a:r>
          </a:p>
        </p:txBody>
      </p:sp>
      <p:sp>
        <p:nvSpPr>
          <p:cNvPr id="348164"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348165"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348166"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348167"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348168"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315178" name="Equation" r:id="rId3" imgW="444500" imgH="304800" progId="Equation.DSMT4">
                  <p:embed/>
                </p:oleObj>
              </mc:Choice>
              <mc:Fallback>
                <p:oleObj name="Equation" r:id="rId3" imgW="4445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169"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From the previous slide </a:t>
            </a:r>
            <a:r>
              <a:rPr lang="en-US" sz="2000" dirty="0" smtClean="0">
                <a:solidFill>
                  <a:srgbClr val="FF0000"/>
                </a:solidFill>
                <a:latin typeface="Monotype Corsiva" charset="0"/>
              </a:rPr>
              <a:t>we’ve </a:t>
            </a:r>
            <a:r>
              <a:rPr lang="en-US" sz="2000" dirty="0">
                <a:solidFill>
                  <a:srgbClr val="FF0000"/>
                </a:solidFill>
                <a:latin typeface="Monotype Corsiva" charset="0"/>
              </a:rPr>
              <a:t>learned that the total momentum of the system is conserved if no external forces are exerted on the system.</a:t>
            </a:r>
          </a:p>
        </p:txBody>
      </p:sp>
      <p:graphicFrame>
        <p:nvGraphicFramePr>
          <p:cNvPr id="348170" name="Object 3"/>
          <p:cNvGraphicFramePr>
            <a:graphicFrameLocks noChangeAspect="1"/>
          </p:cNvGraphicFramePr>
          <p:nvPr/>
        </p:nvGraphicFramePr>
        <p:xfrm>
          <a:off x="5637213" y="3481388"/>
          <a:ext cx="1441450" cy="504825"/>
        </p:xfrm>
        <a:graphic>
          <a:graphicData uri="http://schemas.openxmlformats.org/presentationml/2006/ole">
            <mc:AlternateContent xmlns:mc="http://schemas.openxmlformats.org/markup-compatibility/2006">
              <mc:Choice xmlns:v="urn:schemas-microsoft-com:vml" Requires="v">
                <p:oleObj spid="_x0000_s315179" name="Equation" r:id="rId5" imgW="673100" imgH="241300" progId="Equation.DSMT4">
                  <p:embed/>
                </p:oleObj>
              </mc:Choice>
              <mc:Fallback>
                <p:oleObj name="Equation" r:id="rId5" imgW="6731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3" y="3481388"/>
                        <a:ext cx="1441450"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171" name="Text Box 11"/>
          <p:cNvSpPr txBox="1">
            <a:spLocks noChangeArrowheads="1"/>
          </p:cNvSpPr>
          <p:nvPr/>
        </p:nvSpPr>
        <p:spPr bwMode="auto">
          <a:xfrm>
            <a:off x="381000" y="4953000"/>
            <a:ext cx="38100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This can be generalized into conservation of linear momentum in many particle systems.</a:t>
            </a:r>
          </a:p>
        </p:txBody>
      </p:sp>
      <p:graphicFrame>
        <p:nvGraphicFramePr>
          <p:cNvPr id="348172"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315180" name="Equation" r:id="rId7" imgW="990360" imgH="355320" progId="Equation.3">
                  <p:embed/>
                </p:oleObj>
              </mc:Choice>
              <mc:Fallback>
                <p:oleObj name="Equation" r:id="rId7" imgW="990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3"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315181" name="Equation" r:id="rId9" imgW="1002960" imgH="355320" progId="Equation.3">
                  <p:embed/>
                </p:oleObj>
              </mc:Choice>
              <mc:Fallback>
                <p:oleObj name="Equation" r:id="rId9" imgW="1002960" imgH="355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4"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315182" name="Equation" r:id="rId11" imgW="977760" imgH="355320" progId="Equation.3">
                  <p:embed/>
                </p:oleObj>
              </mc:Choice>
              <mc:Fallback>
                <p:oleObj name="Equation" r:id="rId11" imgW="977760" imgH="3553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5" name="Object 7"/>
          <p:cNvGraphicFramePr>
            <a:graphicFrameLocks noChangeAspect="1"/>
          </p:cNvGraphicFramePr>
          <p:nvPr/>
        </p:nvGraphicFramePr>
        <p:xfrm>
          <a:off x="7064375" y="3478213"/>
          <a:ext cx="1303338" cy="558800"/>
        </p:xfrm>
        <a:graphic>
          <a:graphicData uri="http://schemas.openxmlformats.org/presentationml/2006/ole">
            <mc:AlternateContent xmlns:mc="http://schemas.openxmlformats.org/markup-compatibility/2006">
              <mc:Choice xmlns:v="urn:schemas-microsoft-com:vml" Requires="v">
                <p:oleObj spid="_x0000_s315183" name="Equation" r:id="rId13" imgW="609600" imgH="266700" progId="Equation.DSMT4">
                  <p:embed/>
                </p:oleObj>
              </mc:Choice>
              <mc:Fallback>
                <p:oleObj name="Equation" r:id="rId13" imgW="609600" imgH="266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4375" y="3478213"/>
                        <a:ext cx="1303338" cy="558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6" name="Object 8"/>
          <p:cNvGraphicFramePr>
            <a:graphicFrameLocks noChangeAspect="1"/>
          </p:cNvGraphicFramePr>
          <p:nvPr/>
        </p:nvGraphicFramePr>
        <p:xfrm>
          <a:off x="6600825" y="1392238"/>
          <a:ext cx="1438275" cy="660400"/>
        </p:xfrm>
        <a:graphic>
          <a:graphicData uri="http://schemas.openxmlformats.org/presentationml/2006/ole">
            <mc:AlternateContent xmlns:mc="http://schemas.openxmlformats.org/markup-compatibility/2006">
              <mc:Choice xmlns:v="urn:schemas-microsoft-com:vml" Requires="v">
                <p:oleObj spid="_x0000_s315184" name="Equation" r:id="rId15" imgW="622300" imgH="292100" progId="Equation.DSMT4">
                  <p:embed/>
                </p:oleObj>
              </mc:Choice>
              <mc:Fallback>
                <p:oleObj name="Equation" r:id="rId15" imgW="622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825" y="1392238"/>
                        <a:ext cx="1438275" cy="6604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7" name="Object 9"/>
          <p:cNvGraphicFramePr>
            <a:graphicFrameLocks noChangeAspect="1"/>
          </p:cNvGraphicFramePr>
          <p:nvPr/>
        </p:nvGraphicFramePr>
        <p:xfrm>
          <a:off x="7939088" y="1614488"/>
          <a:ext cx="850900" cy="315912"/>
        </p:xfrm>
        <a:graphic>
          <a:graphicData uri="http://schemas.openxmlformats.org/presentationml/2006/ole">
            <mc:AlternateContent xmlns:mc="http://schemas.openxmlformats.org/markup-compatibility/2006">
              <mc:Choice xmlns:v="urn:schemas-microsoft-com:vml" Requires="v">
                <p:oleObj spid="_x0000_s315185" name="Equation" r:id="rId17" imgW="368300" imgH="139700" progId="Equation.DSMT4">
                  <p:embed/>
                </p:oleObj>
              </mc:Choice>
              <mc:Fallback>
                <p:oleObj name="Equation" r:id="rId17" imgW="368300" imgH="139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9088" y="1614488"/>
                        <a:ext cx="850900" cy="3159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54248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76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7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7EFD1A2-6519-5443-9072-196A325C78C3}"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7659"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347139"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7140" name="Object 2"/>
          <p:cNvGraphicFramePr>
            <a:graphicFrameLocks noChangeAspect="1"/>
          </p:cNvGraphicFramePr>
          <p:nvPr>
            <p:extLst>
              <p:ext uri="{D42A27DB-BD31-4B8C-83A1-F6EECF244321}">
                <p14:modId xmlns:p14="http://schemas.microsoft.com/office/powerpoint/2010/main" val="1767215646"/>
              </p:ext>
            </p:extLst>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316000" name="Equation" r:id="rId4" imgW="660400" imgH="241300" progId="Equation.DSMT4">
                  <p:embed/>
                </p:oleObj>
              </mc:Choice>
              <mc:Fallback>
                <p:oleObj name="Equation" r:id="rId4" imgW="660400" imgH="241300" progId="Equation.DSMT4">
                  <p:embed/>
                  <p:pic>
                    <p:nvPicPr>
                      <p:cNvPr id="0" name=""/>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1" name="Object 3"/>
          <p:cNvGraphicFramePr>
            <a:graphicFrameLocks noChangeAspect="1"/>
          </p:cNvGraphicFramePr>
          <p:nvPr>
            <p:extLst>
              <p:ext uri="{D42A27DB-BD31-4B8C-83A1-F6EECF244321}">
                <p14:modId xmlns:p14="http://schemas.microsoft.com/office/powerpoint/2010/main" val="671352785"/>
              </p:ext>
            </p:extLst>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316001" name="Equation" r:id="rId6" imgW="736600" imgH="266700" progId="Equation.DSMT4">
                  <p:embed/>
                </p:oleObj>
              </mc:Choice>
              <mc:Fallback>
                <p:oleObj name="Equation" r:id="rId6" imgW="736600" imgH="266700" progId="Equation.DSMT4">
                  <p:embed/>
                  <p:pic>
                    <p:nvPicPr>
                      <p:cNvPr id="0" name=""/>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2" name="Object 4"/>
          <p:cNvGraphicFramePr>
            <a:graphicFrameLocks noChangeAspect="1"/>
          </p:cNvGraphicFramePr>
          <p:nvPr>
            <p:extLst>
              <p:ext uri="{D42A27DB-BD31-4B8C-83A1-F6EECF244321}">
                <p14:modId xmlns:p14="http://schemas.microsoft.com/office/powerpoint/2010/main" val="1185439220"/>
              </p:ext>
            </p:extLst>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316002" name="Equation" r:id="rId8" imgW="711200" imgH="241300" progId="Equation.DSMT4">
                  <p:embed/>
                </p:oleObj>
              </mc:Choice>
              <mc:Fallback>
                <p:oleObj name="Equation" r:id="rId8" imgW="711200" imgH="241300" progId="Equation.DSMT4">
                  <p:embed/>
                  <p:pic>
                    <p:nvPicPr>
                      <p:cNvPr id="0" name=""/>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3" name="Object 5"/>
          <p:cNvGraphicFramePr>
            <a:graphicFrameLocks noChangeAspect="1"/>
          </p:cNvGraphicFramePr>
          <p:nvPr>
            <p:extLst>
              <p:ext uri="{D42A27DB-BD31-4B8C-83A1-F6EECF244321}">
                <p14:modId xmlns:p14="http://schemas.microsoft.com/office/powerpoint/2010/main" val="1199881030"/>
              </p:ext>
            </p:extLst>
          </p:nvPr>
        </p:nvGraphicFramePr>
        <p:xfrm>
          <a:off x="6972300" y="5387975"/>
          <a:ext cx="1522413" cy="503238"/>
        </p:xfrm>
        <a:graphic>
          <a:graphicData uri="http://schemas.openxmlformats.org/presentationml/2006/ole">
            <mc:AlternateContent xmlns:mc="http://schemas.openxmlformats.org/markup-compatibility/2006">
              <mc:Choice xmlns:v="urn:schemas-microsoft-com:vml" Requires="v">
                <p:oleObj spid="_x0000_s316003" name="Equation" r:id="rId10" imgW="711200" imgH="241300" progId="Equation.DSMT4">
                  <p:embed/>
                </p:oleObj>
              </mc:Choice>
              <mc:Fallback>
                <p:oleObj name="Equation" r:id="rId10" imgW="711200" imgH="241300" progId="Equation.DSMT4">
                  <p:embed/>
                  <p:pic>
                    <p:nvPicPr>
                      <p:cNvPr id="0" name=""/>
                      <p:cNvPicPr>
                        <a:picLocks noChangeAspect="1" noChangeArrowheads="1"/>
                      </p:cNvPicPr>
                      <p:nvPr/>
                    </p:nvPicPr>
                    <p:blipFill>
                      <a:blip r:embed="rId11"/>
                      <a:srcRect/>
                      <a:stretch>
                        <a:fillRect/>
                      </a:stretch>
                    </p:blipFill>
                    <p:spPr bwMode="auto">
                      <a:xfrm>
                        <a:off x="6972300" y="5387975"/>
                        <a:ext cx="1522413" cy="5032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7144"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347145"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347146" name="Object 6"/>
          <p:cNvGraphicFramePr>
            <a:graphicFrameLocks noChangeAspect="1"/>
          </p:cNvGraphicFramePr>
          <p:nvPr>
            <p:extLst>
              <p:ext uri="{D42A27DB-BD31-4B8C-83A1-F6EECF244321}">
                <p14:modId xmlns:p14="http://schemas.microsoft.com/office/powerpoint/2010/main" val="2660911375"/>
              </p:ext>
            </p:extLst>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316004" name="Equation" r:id="rId12" imgW="660400" imgH="241300" progId="Equation.DSMT4">
                  <p:embed/>
                </p:oleObj>
              </mc:Choice>
              <mc:Fallback>
                <p:oleObj name="Equation" r:id="rId12" imgW="660400" imgH="241300" progId="Equation.DSMT4">
                  <p:embed/>
                  <p:pic>
                    <p:nvPicPr>
                      <p:cNvPr id="0" name=""/>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7" name="Object 7"/>
          <p:cNvGraphicFramePr>
            <a:graphicFrameLocks noChangeAspect="1"/>
          </p:cNvGraphicFramePr>
          <p:nvPr>
            <p:extLst>
              <p:ext uri="{D42A27DB-BD31-4B8C-83A1-F6EECF244321}">
                <p14:modId xmlns:p14="http://schemas.microsoft.com/office/powerpoint/2010/main" val="2156471874"/>
              </p:ext>
            </p:extLst>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316005" name="Equation" r:id="rId14" imgW="596900" imgH="266700" progId="Equation.DSMT4">
                  <p:embed/>
                </p:oleObj>
              </mc:Choice>
              <mc:Fallback>
                <p:oleObj name="Equation" r:id="rId14" imgW="596900" imgH="266700" progId="Equation.DSMT4">
                  <p:embed/>
                  <p:pic>
                    <p:nvPicPr>
                      <p:cNvPr id="0" name=""/>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06396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86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86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AD7CF1-1ECE-BE43-85E7-F1BE009D166C}"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8690" name="Rectangle 2"/>
          <p:cNvSpPr>
            <a:spLocks noGrp="1" noChangeArrowheads="1"/>
          </p:cNvSpPr>
          <p:nvPr>
            <p:ph type="title"/>
          </p:nvPr>
        </p:nvSpPr>
        <p:spPr>
          <a:xfrm>
            <a:off x="381000" y="76200"/>
            <a:ext cx="8458200" cy="609600"/>
          </a:xfrm>
        </p:spPr>
        <p:txBody>
          <a:bodyPr/>
          <a:lstStyle/>
          <a:p>
            <a:r>
              <a:rPr lang="en-US" sz="4000" dirty="0" smtClean="0">
                <a:latin typeface="Arial Narrow" charset="0"/>
                <a:ea typeface="ＭＳ Ｐゴシック" charset="0"/>
                <a:cs typeface="ＭＳ Ｐゴシック" charset="0"/>
              </a:rPr>
              <a:t>Example: </a:t>
            </a:r>
            <a:r>
              <a:rPr lang="en-US" sz="4000" dirty="0">
                <a:latin typeface="Arial Narrow" charset="0"/>
                <a:ea typeface="ＭＳ Ｐゴシック" charset="0"/>
                <a:cs typeface="ＭＳ Ｐゴシック" charset="0"/>
              </a:rPr>
              <a:t>Rifle Recoil</a:t>
            </a:r>
            <a:endParaRPr lang="en-US" dirty="0">
              <a:latin typeface="Arial Narrow" charset="0"/>
              <a:ea typeface="ＭＳ Ｐゴシック" charset="0"/>
              <a:cs typeface="ＭＳ Ｐゴシック" charset="0"/>
            </a:endParaRPr>
          </a:p>
        </p:txBody>
      </p:sp>
      <p:sp>
        <p:nvSpPr>
          <p:cNvPr id="349187" name="Text Box 3"/>
          <p:cNvSpPr txBox="1">
            <a:spLocks noChangeArrowheads="1"/>
          </p:cNvSpPr>
          <p:nvPr/>
        </p:nvSpPr>
        <p:spPr bwMode="auto">
          <a:xfrm>
            <a:off x="609600" y="762000"/>
            <a:ext cx="8001000" cy="769938"/>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Calculate the recoil velocity of a 5.0kg rifle that shoots a 0.020kg bullet at a speed of 620m/s. </a:t>
            </a:r>
            <a:endParaRPr lang="en-US" sz="2200" baseline="30000">
              <a:solidFill>
                <a:srgbClr val="800000"/>
              </a:solidFill>
              <a:latin typeface="Arial Narrow" charset="0"/>
            </a:endParaRPr>
          </a:p>
        </p:txBody>
      </p:sp>
      <p:graphicFrame>
        <p:nvGraphicFramePr>
          <p:cNvPr id="349188" name="Object 2"/>
          <p:cNvGraphicFramePr>
            <a:graphicFrameLocks noChangeAspect="1"/>
          </p:cNvGraphicFramePr>
          <p:nvPr/>
        </p:nvGraphicFramePr>
        <p:xfrm>
          <a:off x="3554413" y="2057400"/>
          <a:ext cx="442912" cy="785813"/>
        </p:xfrm>
        <a:graphic>
          <a:graphicData uri="http://schemas.openxmlformats.org/presentationml/2006/ole">
            <mc:AlternateContent xmlns:mc="http://schemas.openxmlformats.org/markup-compatibility/2006">
              <mc:Choice xmlns:v="urn:schemas-microsoft-com:vml" Requires="v">
                <p:oleObj spid="_x0000_s354595" name="Equation" r:id="rId3" imgW="177800" imgH="292100" progId="Equation.DSMT4">
                  <p:embed/>
                </p:oleObj>
              </mc:Choice>
              <mc:Fallback>
                <p:oleObj name="Equation" r:id="rId3" imgW="177800" imgH="292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2057400"/>
                        <a:ext cx="442912" cy="785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189" name="Text Box 5"/>
          <p:cNvSpPr txBox="1">
            <a:spLocks noChangeArrowheads="1"/>
          </p:cNvSpPr>
          <p:nvPr/>
        </p:nvSpPr>
        <p:spPr bwMode="auto">
          <a:xfrm>
            <a:off x="3505200" y="17526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From momentum conservation, we can write</a:t>
            </a:r>
          </a:p>
        </p:txBody>
      </p:sp>
      <p:sp>
        <p:nvSpPr>
          <p:cNvPr id="349198" name="Text Box 14"/>
          <p:cNvSpPr txBox="1">
            <a:spLocks noChangeArrowheads="1"/>
          </p:cNvSpPr>
          <p:nvPr/>
        </p:nvSpPr>
        <p:spPr bwMode="auto">
          <a:xfrm>
            <a:off x="-76200" y="3733800"/>
            <a:ext cx="937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Solving the above for </a:t>
            </a:r>
            <a:r>
              <a:rPr lang="en-US" dirty="0" err="1">
                <a:solidFill>
                  <a:srgbClr val="FF0000"/>
                </a:solidFill>
                <a:latin typeface="Arial Narrow" charset="0"/>
              </a:rPr>
              <a:t>v</a:t>
            </a:r>
            <a:r>
              <a:rPr lang="en-US" baseline="-25000" dirty="0" err="1">
                <a:solidFill>
                  <a:srgbClr val="FF0000"/>
                </a:solidFill>
                <a:latin typeface="Arial Narrow" charset="0"/>
              </a:rPr>
              <a:t>R</a:t>
            </a:r>
            <a:r>
              <a:rPr lang="en-US" dirty="0">
                <a:solidFill>
                  <a:srgbClr val="FF0000"/>
                </a:solidFill>
                <a:latin typeface="Arial Narrow" charset="0"/>
              </a:rPr>
              <a:t> and using the </a:t>
            </a:r>
            <a:r>
              <a:rPr lang="en-US" dirty="0" smtClean="0">
                <a:solidFill>
                  <a:srgbClr val="FF0000"/>
                </a:solidFill>
                <a:latin typeface="Arial Narrow" charset="0"/>
              </a:rPr>
              <a:t>rifle’s </a:t>
            </a:r>
            <a:r>
              <a:rPr lang="en-US" dirty="0">
                <a:solidFill>
                  <a:srgbClr val="FF0000"/>
                </a:solidFill>
                <a:latin typeface="Arial Narrow" charset="0"/>
              </a:rPr>
              <a:t>mass and the </a:t>
            </a:r>
            <a:r>
              <a:rPr lang="en-US" dirty="0" smtClean="0">
                <a:solidFill>
                  <a:srgbClr val="FF0000"/>
                </a:solidFill>
                <a:latin typeface="Arial Narrow" charset="0"/>
              </a:rPr>
              <a:t>bullet’s </a:t>
            </a:r>
            <a:r>
              <a:rPr lang="en-US" dirty="0">
                <a:solidFill>
                  <a:srgbClr val="FF0000"/>
                </a:solidFill>
                <a:latin typeface="Arial Narrow" charset="0"/>
              </a:rPr>
              <a:t>mass, we obtain</a:t>
            </a:r>
          </a:p>
        </p:txBody>
      </p:sp>
      <p:graphicFrame>
        <p:nvGraphicFramePr>
          <p:cNvPr id="349199" name="Object 3"/>
          <p:cNvGraphicFramePr>
            <a:graphicFrameLocks noChangeAspect="1"/>
          </p:cNvGraphicFramePr>
          <p:nvPr/>
        </p:nvGraphicFramePr>
        <p:xfrm>
          <a:off x="1981200" y="4487863"/>
          <a:ext cx="841375" cy="465137"/>
        </p:xfrm>
        <a:graphic>
          <a:graphicData uri="http://schemas.openxmlformats.org/presentationml/2006/ole">
            <mc:AlternateContent xmlns:mc="http://schemas.openxmlformats.org/markup-compatibility/2006">
              <mc:Choice xmlns:v="urn:schemas-microsoft-com:vml" Requires="v">
                <p:oleObj spid="_x0000_s354596" name="Equation" r:id="rId5" imgW="317500" imgH="241300" progId="Equation.DSMT4">
                  <p:embed/>
                </p:oleObj>
              </mc:Choice>
              <mc:Fallback>
                <p:oleObj name="Equation" r:id="rId5" imgW="3175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487863"/>
                        <a:ext cx="841375" cy="465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2" name="Object 5"/>
          <p:cNvGraphicFramePr>
            <a:graphicFrameLocks noChangeAspect="1"/>
          </p:cNvGraphicFramePr>
          <p:nvPr/>
        </p:nvGraphicFramePr>
        <p:xfrm>
          <a:off x="5722938" y="2209800"/>
          <a:ext cx="1211262" cy="608013"/>
        </p:xfrm>
        <a:graphic>
          <a:graphicData uri="http://schemas.openxmlformats.org/presentationml/2006/ole">
            <mc:AlternateContent xmlns:mc="http://schemas.openxmlformats.org/markup-compatibility/2006">
              <mc:Choice xmlns:v="urn:schemas-microsoft-com:vml" Requires="v">
                <p:oleObj spid="_x0000_s354597" name="Equation" r:id="rId7" imgW="609600" imgH="254000" progId="Equation.DSMT4">
                  <p:embed/>
                </p:oleObj>
              </mc:Choice>
              <mc:Fallback>
                <p:oleObj name="Equation" r:id="rId7" imgW="6096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938" y="2209800"/>
                        <a:ext cx="1211262" cy="608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7" name="Object 10"/>
          <p:cNvGraphicFramePr>
            <a:graphicFrameLocks noChangeAspect="1"/>
          </p:cNvGraphicFramePr>
          <p:nvPr/>
        </p:nvGraphicFramePr>
        <p:xfrm>
          <a:off x="4105275" y="2276475"/>
          <a:ext cx="603250" cy="481013"/>
        </p:xfrm>
        <a:graphic>
          <a:graphicData uri="http://schemas.openxmlformats.org/presentationml/2006/ole">
            <mc:AlternateContent xmlns:mc="http://schemas.openxmlformats.org/markup-compatibility/2006">
              <mc:Choice xmlns:v="urn:schemas-microsoft-com:vml" Requires="v">
                <p:oleObj spid="_x0000_s354598" name="Equation" r:id="rId9" imgW="241200" imgH="177480" progId="Equation.3">
                  <p:embed/>
                </p:oleObj>
              </mc:Choice>
              <mc:Fallback>
                <p:oleObj name="Equation" r:id="rId9" imgW="2412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5275" y="2276475"/>
                        <a:ext cx="603250"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8" name="Object 11"/>
          <p:cNvGraphicFramePr>
            <a:graphicFrameLocks noChangeAspect="1"/>
          </p:cNvGraphicFramePr>
          <p:nvPr/>
        </p:nvGraphicFramePr>
        <p:xfrm>
          <a:off x="4819650" y="2070100"/>
          <a:ext cx="855663" cy="825500"/>
        </p:xfrm>
        <a:graphic>
          <a:graphicData uri="http://schemas.openxmlformats.org/presentationml/2006/ole">
            <mc:AlternateContent xmlns:mc="http://schemas.openxmlformats.org/markup-compatibility/2006">
              <mc:Choice xmlns:v="urn:schemas-microsoft-com:vml" Requires="v">
                <p:oleObj spid="_x0000_s354599" name="Equation" r:id="rId11" imgW="342900" imgH="304800" progId="Equation.DSMT4">
                  <p:embed/>
                </p:oleObj>
              </mc:Choice>
              <mc:Fallback>
                <p:oleObj name="Equation" r:id="rId11" imgW="342900" imgH="304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9650" y="2070100"/>
                        <a:ext cx="855663" cy="825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8694" name="Picture 27" descr="FG09_007.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16002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7"/>
          <p:cNvGraphicFramePr>
            <a:graphicFrameLocks noChangeAspect="1"/>
          </p:cNvGraphicFramePr>
          <p:nvPr/>
        </p:nvGraphicFramePr>
        <p:xfrm>
          <a:off x="6823075" y="2133600"/>
          <a:ext cx="1939925" cy="700088"/>
        </p:xfrm>
        <a:graphic>
          <a:graphicData uri="http://schemas.openxmlformats.org/presentationml/2006/ole">
            <mc:AlternateContent xmlns:mc="http://schemas.openxmlformats.org/markup-compatibility/2006">
              <mc:Choice xmlns:v="urn:schemas-microsoft-com:vml" Requires="v">
                <p:oleObj spid="_x0000_s354600" name="Equation" r:id="rId14" imgW="977900" imgH="292100" progId="Equation.DSMT4">
                  <p:embed/>
                </p:oleObj>
              </mc:Choice>
              <mc:Fallback>
                <p:oleObj name="Equation" r:id="rId14" imgW="977900" imgH="292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23075" y="2133600"/>
                        <a:ext cx="1939925" cy="7000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8"/>
          <p:cNvGraphicFramePr>
            <a:graphicFrameLocks noChangeAspect="1"/>
          </p:cNvGraphicFramePr>
          <p:nvPr/>
        </p:nvGraphicFramePr>
        <p:xfrm>
          <a:off x="4648200" y="2971800"/>
          <a:ext cx="957263" cy="577850"/>
        </p:xfrm>
        <a:graphic>
          <a:graphicData uri="http://schemas.openxmlformats.org/presentationml/2006/ole">
            <mc:AlternateContent xmlns:mc="http://schemas.openxmlformats.org/markup-compatibility/2006">
              <mc:Choice xmlns:v="urn:schemas-microsoft-com:vml" Requires="v">
                <p:oleObj spid="_x0000_s354601" name="Equation" r:id="rId16" imgW="482600" imgH="241300" progId="Equation.DSMT4">
                  <p:embed/>
                </p:oleObj>
              </mc:Choice>
              <mc:Fallback>
                <p:oleObj name="Equation" r:id="rId16" imgW="482600" imgH="2413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2971800"/>
                        <a:ext cx="957263"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9"/>
          <p:cNvGraphicFramePr>
            <a:graphicFrameLocks noChangeAspect="1"/>
          </p:cNvGraphicFramePr>
          <p:nvPr/>
        </p:nvGraphicFramePr>
        <p:xfrm>
          <a:off x="3681413" y="5300663"/>
          <a:ext cx="2794000" cy="538162"/>
        </p:xfrm>
        <a:graphic>
          <a:graphicData uri="http://schemas.openxmlformats.org/presentationml/2006/ole">
            <mc:AlternateContent xmlns:mc="http://schemas.openxmlformats.org/markup-compatibility/2006">
              <mc:Choice xmlns:v="urn:schemas-microsoft-com:vml" Requires="v">
                <p:oleObj spid="_x0000_s354602" name="Equation" r:id="rId18" imgW="1054100" imgH="279400" progId="Equation.DSMT4">
                  <p:embed/>
                </p:oleObj>
              </mc:Choice>
              <mc:Fallback>
                <p:oleObj name="Equation" r:id="rId18" imgW="1054100" imgH="2794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81413" y="5300663"/>
                        <a:ext cx="2794000" cy="538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 name="Text Box 14"/>
          <p:cNvSpPr txBox="1">
            <a:spLocks noChangeArrowheads="1"/>
          </p:cNvSpPr>
          <p:nvPr/>
        </p:nvSpPr>
        <p:spPr bwMode="auto">
          <a:xfrm>
            <a:off x="2895600" y="30480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x-comp</a:t>
            </a:r>
          </a:p>
        </p:txBody>
      </p:sp>
      <p:graphicFrame>
        <p:nvGraphicFramePr>
          <p:cNvPr id="8" name="Object 10"/>
          <p:cNvGraphicFramePr>
            <a:graphicFrameLocks noChangeAspect="1"/>
          </p:cNvGraphicFramePr>
          <p:nvPr/>
        </p:nvGraphicFramePr>
        <p:xfrm>
          <a:off x="5638800" y="2971800"/>
          <a:ext cx="1865313" cy="577850"/>
        </p:xfrm>
        <a:graphic>
          <a:graphicData uri="http://schemas.openxmlformats.org/presentationml/2006/ole">
            <mc:AlternateContent xmlns:mc="http://schemas.openxmlformats.org/markup-compatibility/2006">
              <mc:Choice xmlns:v="urn:schemas-microsoft-com:vml" Requires="v">
                <p:oleObj spid="_x0000_s354603" name="Equation" r:id="rId20" imgW="939800" imgH="241300" progId="Equation.DSMT4">
                  <p:embed/>
                </p:oleObj>
              </mc:Choice>
              <mc:Fallback>
                <p:oleObj name="Equation" r:id="rId20" imgW="939800" imgH="2413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38800" y="2971800"/>
                        <a:ext cx="1865313"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1"/>
          <p:cNvGraphicFramePr>
            <a:graphicFrameLocks noChangeAspect="1"/>
          </p:cNvGraphicFramePr>
          <p:nvPr/>
        </p:nvGraphicFramePr>
        <p:xfrm>
          <a:off x="7523163" y="3065463"/>
          <a:ext cx="477837" cy="363537"/>
        </p:xfrm>
        <a:graphic>
          <a:graphicData uri="http://schemas.openxmlformats.org/presentationml/2006/ole">
            <mc:AlternateContent xmlns:mc="http://schemas.openxmlformats.org/markup-compatibility/2006">
              <mc:Choice xmlns:v="urn:schemas-microsoft-com:vml" Requires="v">
                <p:oleObj spid="_x0000_s354604" name="Equation" r:id="rId22" imgW="241300" imgH="152400" progId="Equation.DSMT4">
                  <p:embed/>
                </p:oleObj>
              </mc:Choice>
              <mc:Fallback>
                <p:oleObj name="Equation" r:id="rId22" imgW="241300" imgH="152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23163" y="3065463"/>
                        <a:ext cx="477837" cy="363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12"/>
          <p:cNvGraphicFramePr>
            <a:graphicFrameLocks noChangeAspect="1"/>
          </p:cNvGraphicFramePr>
          <p:nvPr/>
        </p:nvGraphicFramePr>
        <p:xfrm>
          <a:off x="2778125" y="4267200"/>
          <a:ext cx="1412875" cy="928688"/>
        </p:xfrm>
        <a:graphic>
          <a:graphicData uri="http://schemas.openxmlformats.org/presentationml/2006/ole">
            <mc:AlternateContent xmlns:mc="http://schemas.openxmlformats.org/markup-compatibility/2006">
              <mc:Choice xmlns:v="urn:schemas-microsoft-com:vml" Requires="v">
                <p:oleObj spid="_x0000_s354605" name="Equation" r:id="rId24" imgW="533400" imgH="482600" progId="Equation.DSMT4">
                  <p:embed/>
                </p:oleObj>
              </mc:Choice>
              <mc:Fallback>
                <p:oleObj name="Equation" r:id="rId24" imgW="533400" imgH="482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78125" y="4267200"/>
                        <a:ext cx="1412875" cy="928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3"/>
          <p:cNvGraphicFramePr>
            <a:graphicFrameLocks noChangeAspect="1"/>
          </p:cNvGraphicFramePr>
          <p:nvPr/>
        </p:nvGraphicFramePr>
        <p:xfrm>
          <a:off x="4179888" y="4298950"/>
          <a:ext cx="2220912" cy="806450"/>
        </p:xfrm>
        <a:graphic>
          <a:graphicData uri="http://schemas.openxmlformats.org/presentationml/2006/ole">
            <mc:AlternateContent xmlns:mc="http://schemas.openxmlformats.org/markup-compatibility/2006">
              <mc:Choice xmlns:v="urn:schemas-microsoft-com:vml" Requires="v">
                <p:oleObj spid="_x0000_s354606" name="Equation" r:id="rId26" imgW="838200" imgH="419100" progId="Equation.DSMT4">
                  <p:embed/>
                </p:oleObj>
              </mc:Choice>
              <mc:Fallback>
                <p:oleObj name="Equation" r:id="rId26" imgW="838200" imgH="4191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79888" y="4298950"/>
                        <a:ext cx="2220912" cy="806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4"/>
          <p:cNvGraphicFramePr>
            <a:graphicFrameLocks noChangeAspect="1"/>
          </p:cNvGraphicFramePr>
          <p:nvPr/>
        </p:nvGraphicFramePr>
        <p:xfrm>
          <a:off x="6410325" y="4495800"/>
          <a:ext cx="1514475" cy="439738"/>
        </p:xfrm>
        <a:graphic>
          <a:graphicData uri="http://schemas.openxmlformats.org/presentationml/2006/ole">
            <mc:AlternateContent xmlns:mc="http://schemas.openxmlformats.org/markup-compatibility/2006">
              <mc:Choice xmlns:v="urn:schemas-microsoft-com:vml" Requires="v">
                <p:oleObj spid="_x0000_s354607" name="Equation" r:id="rId28" imgW="571500" imgH="228600" progId="Equation.DSMT4">
                  <p:embed/>
                </p:oleObj>
              </mc:Choice>
              <mc:Fallback>
                <p:oleObj name="Equation" r:id="rId28" imgW="571500" imgH="2286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10325" y="4495800"/>
                        <a:ext cx="1514475" cy="439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12893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97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97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0D1B12-C974-1647-877B-4F2D988174BA}"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9711" name="Rectangle 2"/>
          <p:cNvSpPr>
            <a:spLocks noGrp="1" noChangeArrowheads="1"/>
          </p:cNvSpPr>
          <p:nvPr>
            <p:ph type="title"/>
          </p:nvPr>
        </p:nvSpPr>
        <p:spPr>
          <a:xfrm>
            <a:off x="381000" y="76200"/>
            <a:ext cx="8458200" cy="609600"/>
          </a:xfrm>
        </p:spPr>
        <p:txBody>
          <a:bodyPr/>
          <a:lstStyle/>
          <a:p>
            <a:r>
              <a:rPr lang="en-US" sz="4000">
                <a:latin typeface="Arial Narrow" charset="0"/>
                <a:ea typeface="ＭＳ Ｐゴシック" charset="0"/>
                <a:cs typeface="ＭＳ Ｐゴシック" charset="0"/>
              </a:rPr>
              <a:t>Example for Linear Momentum Conservation</a:t>
            </a:r>
            <a:endParaRPr lang="en-US">
              <a:latin typeface="Arial Narrow" charset="0"/>
              <a:ea typeface="ＭＳ Ｐゴシック" charset="0"/>
              <a:cs typeface="ＭＳ Ｐゴシック" charset="0"/>
            </a:endParaRPr>
          </a:p>
        </p:txBody>
      </p:sp>
      <p:sp>
        <p:nvSpPr>
          <p:cNvPr id="349187" name="Text Box 3"/>
          <p:cNvSpPr txBox="1">
            <a:spLocks noChangeArrowheads="1"/>
          </p:cNvSpPr>
          <p:nvPr/>
        </p:nvSpPr>
        <p:spPr bwMode="auto">
          <a:xfrm>
            <a:off x="609600" y="762000"/>
            <a:ext cx="8001000" cy="79057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Arial Narrow" charset="0"/>
              </a:rPr>
              <a:t>Estimate an </a:t>
            </a:r>
            <a:r>
              <a:rPr lang="en-US" sz="2200" dirty="0" smtClean="0">
                <a:solidFill>
                  <a:schemeClr val="accent2"/>
                </a:solidFill>
                <a:latin typeface="Arial Narrow" charset="0"/>
              </a:rPr>
              <a:t>astronaut’s </a:t>
            </a:r>
            <a:r>
              <a:rPr lang="en-US" sz="2200" dirty="0">
                <a:solidFill>
                  <a:schemeClr val="accent2"/>
                </a:solidFill>
                <a:latin typeface="Arial Narrow" charset="0"/>
              </a:rPr>
              <a:t>(M=70kg) resulting velocity after he throws his book (m=1kg) to a direction in the space to move to another direction.</a:t>
            </a:r>
            <a:endParaRPr lang="en-US" sz="2200" baseline="30000" dirty="0">
              <a:solidFill>
                <a:srgbClr val="800000"/>
              </a:solidFill>
              <a:latin typeface="Arial Narrow" charset="0"/>
            </a:endParaRPr>
          </a:p>
        </p:txBody>
      </p:sp>
      <p:graphicFrame>
        <p:nvGraphicFramePr>
          <p:cNvPr id="349188" name="Object 2"/>
          <p:cNvGraphicFramePr>
            <a:graphicFrameLocks noChangeAspect="1"/>
          </p:cNvGraphicFramePr>
          <p:nvPr/>
        </p:nvGraphicFramePr>
        <p:xfrm>
          <a:off x="3927475" y="2143125"/>
          <a:ext cx="352425" cy="625475"/>
        </p:xfrm>
        <a:graphic>
          <a:graphicData uri="http://schemas.openxmlformats.org/presentationml/2006/ole">
            <mc:AlternateContent xmlns:mc="http://schemas.openxmlformats.org/markup-compatibility/2006">
              <mc:Choice xmlns:v="urn:schemas-microsoft-com:vml" Requires="v">
                <p:oleObj spid="_x0000_s318452" name="Equation" r:id="rId3" imgW="177800" imgH="292100" progId="Equation.DSMT4">
                  <p:embed/>
                </p:oleObj>
              </mc:Choice>
              <mc:Fallback>
                <p:oleObj name="Equation" r:id="rId3" imgW="177800" imgH="292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475" y="2143125"/>
                        <a:ext cx="3524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189" name="Text Box 5"/>
          <p:cNvSpPr txBox="1">
            <a:spLocks noChangeArrowheads="1"/>
          </p:cNvSpPr>
          <p:nvPr/>
        </p:nvSpPr>
        <p:spPr bwMode="auto">
          <a:xfrm>
            <a:off x="3505200" y="17526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From momentum conservation, we can write</a:t>
            </a:r>
          </a:p>
        </p:txBody>
      </p:sp>
      <p:pic>
        <p:nvPicPr>
          <p:cNvPr id="349190" name="Picture 6" descr="bd0667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275" y="1905000"/>
            <a:ext cx="492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1" name="Picture 7" descr="bs00554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09763"/>
            <a:ext cx="685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457200" y="1671638"/>
            <a:ext cx="762000" cy="538162"/>
            <a:chOff x="288" y="1053"/>
            <a:chExt cx="480" cy="339"/>
          </a:xfrm>
        </p:grpSpPr>
        <p:sp>
          <p:nvSpPr>
            <p:cNvPr id="29722" name="Line 9"/>
            <p:cNvSpPr>
              <a:spLocks noChangeShapeType="1"/>
            </p:cNvSpPr>
            <p:nvPr/>
          </p:nvSpPr>
          <p:spPr bwMode="auto">
            <a:xfrm rot="10800000">
              <a:off x="288" y="1392"/>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3" name="Text Box 10"/>
            <p:cNvSpPr txBox="1">
              <a:spLocks noChangeArrowheads="1"/>
            </p:cNvSpPr>
            <p:nvPr/>
          </p:nvSpPr>
          <p:spPr bwMode="auto">
            <a:xfrm>
              <a:off x="374" y="1053"/>
              <a:ext cx="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v</a:t>
              </a:r>
              <a:r>
                <a:rPr lang="en-US" b="1" baseline="-25000">
                  <a:solidFill>
                    <a:schemeClr val="accent2"/>
                  </a:solidFill>
                  <a:latin typeface="Monotype Corsiva" charset="0"/>
                </a:rPr>
                <a:t>A</a:t>
              </a:r>
            </a:p>
          </p:txBody>
        </p:sp>
      </p:grpSp>
      <p:grpSp>
        <p:nvGrpSpPr>
          <p:cNvPr id="3" name="Group 11"/>
          <p:cNvGrpSpPr>
            <a:grpSpLocks/>
          </p:cNvGrpSpPr>
          <p:nvPr/>
        </p:nvGrpSpPr>
        <p:grpSpPr bwMode="auto">
          <a:xfrm>
            <a:off x="2667000" y="1752600"/>
            <a:ext cx="762000" cy="457200"/>
            <a:chOff x="1680" y="1104"/>
            <a:chExt cx="480" cy="288"/>
          </a:xfrm>
        </p:grpSpPr>
        <p:sp>
          <p:nvSpPr>
            <p:cNvPr id="29720" name="Line 12"/>
            <p:cNvSpPr>
              <a:spLocks noChangeShapeType="1"/>
            </p:cNvSpPr>
            <p:nvPr/>
          </p:nvSpPr>
          <p:spPr bwMode="auto">
            <a:xfrm>
              <a:off x="1680" y="1392"/>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1" name="Text Box 13"/>
            <p:cNvSpPr txBox="1">
              <a:spLocks noChangeArrowheads="1"/>
            </p:cNvSpPr>
            <p:nvPr/>
          </p:nvSpPr>
          <p:spPr bwMode="auto">
            <a:xfrm>
              <a:off x="1718" y="1104"/>
              <a:ext cx="2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v</a:t>
              </a:r>
              <a:r>
                <a:rPr lang="en-US" b="1" baseline="-25000">
                  <a:solidFill>
                    <a:schemeClr val="accent2"/>
                  </a:solidFill>
                  <a:latin typeface="Monotype Corsiva" charset="0"/>
                </a:rPr>
                <a:t>B</a:t>
              </a:r>
            </a:p>
          </p:txBody>
        </p:sp>
      </p:grpSp>
      <p:sp>
        <p:nvSpPr>
          <p:cNvPr id="349198" name="Text Box 14"/>
          <p:cNvSpPr txBox="1">
            <a:spLocks noChangeArrowheads="1"/>
          </p:cNvSpPr>
          <p:nvPr/>
        </p:nvSpPr>
        <p:spPr bwMode="auto">
          <a:xfrm>
            <a:off x="1143000" y="2895600"/>
            <a:ext cx="647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Assuming the </a:t>
            </a:r>
            <a:r>
              <a:rPr lang="en-US" dirty="0" smtClean="0">
                <a:solidFill>
                  <a:srgbClr val="FF0000"/>
                </a:solidFill>
                <a:latin typeface="Arial Narrow" charset="0"/>
              </a:rPr>
              <a:t>astronaut’s </a:t>
            </a:r>
            <a:r>
              <a:rPr lang="en-US" dirty="0">
                <a:solidFill>
                  <a:srgbClr val="FF0000"/>
                </a:solidFill>
                <a:latin typeface="Arial Narrow" charset="0"/>
              </a:rPr>
              <a:t>mass is 70kg, and the </a:t>
            </a:r>
            <a:r>
              <a:rPr lang="en-US" dirty="0" smtClean="0">
                <a:solidFill>
                  <a:srgbClr val="FF0000"/>
                </a:solidFill>
                <a:latin typeface="Arial Narrow" charset="0"/>
              </a:rPr>
              <a:t>book’s </a:t>
            </a:r>
            <a:r>
              <a:rPr lang="en-US" dirty="0">
                <a:solidFill>
                  <a:srgbClr val="FF0000"/>
                </a:solidFill>
                <a:latin typeface="Arial Narrow" charset="0"/>
              </a:rPr>
              <a:t>mass is 1kg and using linear momentum conservation</a:t>
            </a:r>
          </a:p>
        </p:txBody>
      </p:sp>
      <p:graphicFrame>
        <p:nvGraphicFramePr>
          <p:cNvPr id="349199" name="Object 3"/>
          <p:cNvGraphicFramePr>
            <a:graphicFrameLocks noChangeAspect="1"/>
          </p:cNvGraphicFramePr>
          <p:nvPr/>
        </p:nvGraphicFramePr>
        <p:xfrm>
          <a:off x="2055813" y="4025900"/>
          <a:ext cx="839787" cy="463550"/>
        </p:xfrm>
        <a:graphic>
          <a:graphicData uri="http://schemas.openxmlformats.org/presentationml/2006/ole">
            <mc:AlternateContent xmlns:mc="http://schemas.openxmlformats.org/markup-compatibility/2006">
              <mc:Choice xmlns:v="urn:schemas-microsoft-com:vml" Requires="v">
                <p:oleObj spid="_x0000_s318453" name="Equation" r:id="rId7" imgW="317500" imgH="241300" progId="Equation.DSMT4">
                  <p:embed/>
                </p:oleObj>
              </mc:Choice>
              <mc:Fallback>
                <p:oleObj name="Equation" r:id="rId7" imgW="3175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5813" y="4025900"/>
                        <a:ext cx="839787" cy="463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200" name="Text Box 16"/>
          <p:cNvSpPr txBox="1">
            <a:spLocks noChangeArrowheads="1"/>
          </p:cNvSpPr>
          <p:nvPr/>
        </p:nvSpPr>
        <p:spPr bwMode="auto">
          <a:xfrm>
            <a:off x="533400" y="4876800"/>
            <a:ext cx="38862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Now if the book gained a velocity of 20 m/s in +x-direction, the </a:t>
            </a:r>
            <a:r>
              <a:rPr lang="en-US" dirty="0" smtClean="0">
                <a:solidFill>
                  <a:srgbClr val="FF0000"/>
                </a:solidFill>
                <a:latin typeface="Arial Narrow" charset="0"/>
              </a:rPr>
              <a:t>Astronaut’s </a:t>
            </a:r>
            <a:r>
              <a:rPr lang="en-US" dirty="0">
                <a:solidFill>
                  <a:srgbClr val="FF0000"/>
                </a:solidFill>
                <a:latin typeface="Arial Narrow" charset="0"/>
              </a:rPr>
              <a:t>velocity is</a:t>
            </a:r>
          </a:p>
        </p:txBody>
      </p:sp>
      <p:graphicFrame>
        <p:nvGraphicFramePr>
          <p:cNvPr id="349201" name="Object 4"/>
          <p:cNvGraphicFramePr>
            <a:graphicFrameLocks noChangeAspect="1"/>
          </p:cNvGraphicFramePr>
          <p:nvPr/>
        </p:nvGraphicFramePr>
        <p:xfrm>
          <a:off x="4641850" y="5218113"/>
          <a:ext cx="706438" cy="523875"/>
        </p:xfrm>
        <a:graphic>
          <a:graphicData uri="http://schemas.openxmlformats.org/presentationml/2006/ole">
            <mc:AlternateContent xmlns:mc="http://schemas.openxmlformats.org/markup-compatibility/2006">
              <mc:Choice xmlns:v="urn:schemas-microsoft-com:vml" Requires="v">
                <p:oleObj spid="_x0000_s318454" name="Equation" r:id="rId9" imgW="330200" imgH="254000" progId="Equation.DSMT4">
                  <p:embed/>
                </p:oleObj>
              </mc:Choice>
              <mc:Fallback>
                <p:oleObj name="Equation" r:id="rId9" imgW="3302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5218113"/>
                        <a:ext cx="706438"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2" name="Object 5"/>
          <p:cNvGraphicFramePr>
            <a:graphicFrameLocks noChangeAspect="1"/>
          </p:cNvGraphicFramePr>
          <p:nvPr>
            <p:extLst>
              <p:ext uri="{D42A27DB-BD31-4B8C-83A1-F6EECF244321}">
                <p14:modId xmlns:p14="http://schemas.microsoft.com/office/powerpoint/2010/main" val="709883119"/>
              </p:ext>
            </p:extLst>
          </p:nvPr>
        </p:nvGraphicFramePr>
        <p:xfrm>
          <a:off x="5654675" y="2159000"/>
          <a:ext cx="1914525" cy="668338"/>
        </p:xfrm>
        <a:graphic>
          <a:graphicData uri="http://schemas.openxmlformats.org/presentationml/2006/ole">
            <mc:AlternateContent xmlns:mc="http://schemas.openxmlformats.org/markup-compatibility/2006">
              <mc:Choice xmlns:v="urn:schemas-microsoft-com:vml" Requires="v">
                <p:oleObj spid="_x0000_s318455" name="Equation" r:id="rId11" imgW="965200" imgH="279400" progId="Equation.DSMT4">
                  <p:embed/>
                </p:oleObj>
              </mc:Choice>
              <mc:Fallback>
                <p:oleObj name="Equation" r:id="rId11" imgW="965200" imgH="279400" progId="Equation.DSMT4">
                  <p:embed/>
                  <p:pic>
                    <p:nvPicPr>
                      <p:cNvPr id="0" name=""/>
                      <p:cNvPicPr>
                        <a:picLocks noChangeAspect="1" noChangeArrowheads="1"/>
                      </p:cNvPicPr>
                      <p:nvPr/>
                    </p:nvPicPr>
                    <p:blipFill>
                      <a:blip r:embed="rId12"/>
                      <a:srcRect/>
                      <a:stretch>
                        <a:fillRect/>
                      </a:stretch>
                    </p:blipFill>
                    <p:spPr bwMode="auto">
                      <a:xfrm>
                        <a:off x="5654675" y="2159000"/>
                        <a:ext cx="1914525" cy="668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3" name="Object 6"/>
          <p:cNvGraphicFramePr>
            <a:graphicFrameLocks noChangeAspect="1"/>
          </p:cNvGraphicFramePr>
          <p:nvPr/>
        </p:nvGraphicFramePr>
        <p:xfrm>
          <a:off x="2851150" y="3794125"/>
          <a:ext cx="1611313" cy="930275"/>
        </p:xfrm>
        <a:graphic>
          <a:graphicData uri="http://schemas.openxmlformats.org/presentationml/2006/ole">
            <mc:AlternateContent xmlns:mc="http://schemas.openxmlformats.org/markup-compatibility/2006">
              <mc:Choice xmlns:v="urn:schemas-microsoft-com:vml" Requires="v">
                <p:oleObj spid="_x0000_s318456" name="Equation" r:id="rId13" imgW="609600" imgH="482600" progId="Equation.DSMT4">
                  <p:embed/>
                </p:oleObj>
              </mc:Choice>
              <mc:Fallback>
                <p:oleObj name="Equation" r:id="rId13" imgW="609600" imgH="482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1150" y="3794125"/>
                        <a:ext cx="1611313" cy="930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4" name="Object 7"/>
          <p:cNvGraphicFramePr>
            <a:graphicFrameLocks noChangeAspect="1"/>
          </p:cNvGraphicFramePr>
          <p:nvPr/>
        </p:nvGraphicFramePr>
        <p:xfrm>
          <a:off x="4530725" y="3856038"/>
          <a:ext cx="1243013" cy="808037"/>
        </p:xfrm>
        <a:graphic>
          <a:graphicData uri="http://schemas.openxmlformats.org/presentationml/2006/ole">
            <mc:AlternateContent xmlns:mc="http://schemas.openxmlformats.org/markup-compatibility/2006">
              <mc:Choice xmlns:v="urn:schemas-microsoft-com:vml" Requires="v">
                <p:oleObj spid="_x0000_s318457" name="Equation" r:id="rId15" imgW="469900" imgH="419100" progId="Equation.DSMT4">
                  <p:embed/>
                </p:oleObj>
              </mc:Choice>
              <mc:Fallback>
                <p:oleObj name="Equation" r:id="rId15" imgW="469900" imgH="419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0725" y="3856038"/>
                        <a:ext cx="1243013" cy="808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5" name="Object 8"/>
          <p:cNvGraphicFramePr>
            <a:graphicFrameLocks noChangeAspect="1"/>
          </p:cNvGraphicFramePr>
          <p:nvPr/>
        </p:nvGraphicFramePr>
        <p:xfrm>
          <a:off x="5370513" y="5080000"/>
          <a:ext cx="1654175" cy="863600"/>
        </p:xfrm>
        <a:graphic>
          <a:graphicData uri="http://schemas.openxmlformats.org/presentationml/2006/ole">
            <mc:AlternateContent xmlns:mc="http://schemas.openxmlformats.org/markup-compatibility/2006">
              <mc:Choice xmlns:v="urn:schemas-microsoft-com:vml" Requires="v">
                <p:oleObj spid="_x0000_s318458" name="Equation" r:id="rId17" imgW="774700" imgH="419100" progId="Equation.DSMT4">
                  <p:embed/>
                </p:oleObj>
              </mc:Choice>
              <mc:Fallback>
                <p:oleObj name="Equation" r:id="rId17" imgW="774700" imgH="419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70513" y="5080000"/>
                        <a:ext cx="1654175" cy="863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6" name="Object 9"/>
          <p:cNvGraphicFramePr>
            <a:graphicFrameLocks noChangeAspect="1"/>
          </p:cNvGraphicFramePr>
          <p:nvPr/>
        </p:nvGraphicFramePr>
        <p:xfrm>
          <a:off x="6999288" y="5203825"/>
          <a:ext cx="1736725" cy="654050"/>
        </p:xfrm>
        <a:graphic>
          <a:graphicData uri="http://schemas.openxmlformats.org/presentationml/2006/ole">
            <mc:AlternateContent xmlns:mc="http://schemas.openxmlformats.org/markup-compatibility/2006">
              <mc:Choice xmlns:v="urn:schemas-microsoft-com:vml" Requires="v">
                <p:oleObj spid="_x0000_s318459" name="Equation" r:id="rId19" imgW="812800" imgH="317500" progId="Equation.DSMT4">
                  <p:embed/>
                </p:oleObj>
              </mc:Choice>
              <mc:Fallback>
                <p:oleObj name="Equation" r:id="rId19" imgW="812800" imgH="3175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99288" y="5203825"/>
                        <a:ext cx="1736725"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7" name="Object 10"/>
          <p:cNvGraphicFramePr>
            <a:graphicFrameLocks noChangeAspect="1"/>
          </p:cNvGraphicFramePr>
          <p:nvPr/>
        </p:nvGraphicFramePr>
        <p:xfrm>
          <a:off x="4419600" y="2300288"/>
          <a:ext cx="479425" cy="382587"/>
        </p:xfrm>
        <a:graphic>
          <a:graphicData uri="http://schemas.openxmlformats.org/presentationml/2006/ole">
            <mc:AlternateContent xmlns:mc="http://schemas.openxmlformats.org/markup-compatibility/2006">
              <mc:Choice xmlns:v="urn:schemas-microsoft-com:vml" Requires="v">
                <p:oleObj spid="_x0000_s318460" name="Equation" r:id="rId21" imgW="241200" imgH="177480" progId="Equation.3">
                  <p:embed/>
                </p:oleObj>
              </mc:Choice>
              <mc:Fallback>
                <p:oleObj name="Equation" r:id="rId21" imgW="24120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2300288"/>
                        <a:ext cx="47942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8" name="Object 11"/>
          <p:cNvGraphicFramePr>
            <a:graphicFrameLocks noChangeAspect="1"/>
          </p:cNvGraphicFramePr>
          <p:nvPr/>
        </p:nvGraphicFramePr>
        <p:xfrm>
          <a:off x="4957763" y="2163763"/>
          <a:ext cx="681037" cy="657225"/>
        </p:xfrm>
        <a:graphic>
          <a:graphicData uri="http://schemas.openxmlformats.org/presentationml/2006/ole">
            <mc:AlternateContent xmlns:mc="http://schemas.openxmlformats.org/markup-compatibility/2006">
              <mc:Choice xmlns:v="urn:schemas-microsoft-com:vml" Requires="v">
                <p:oleObj spid="_x0000_s318461" name="Equation" r:id="rId23" imgW="342900" imgH="304800" progId="Equation.DSMT4">
                  <p:embed/>
                </p:oleObj>
              </mc:Choice>
              <mc:Fallback>
                <p:oleObj name="Equation" r:id="rId23" imgW="342900" imgH="304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57763" y="2163763"/>
                        <a:ext cx="681037" cy="657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904184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altLang="ko-KR" sz="1400">
              <a:solidFill>
                <a:srgbClr val="FF0066"/>
              </a:solidFill>
              <a:latin typeface="Arial Narrow" charset="0"/>
              <a:cs typeface="Gulim" charset="0"/>
            </a:endParaRPr>
          </a:p>
        </p:txBody>
      </p:sp>
      <p:sp>
        <p:nvSpPr>
          <p:cNvPr id="307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07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3236DD-86E0-1248-BDB0-4229B71FD505}"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601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There are many situations when the force on an object is not constant and in fact quite complicated!!</a:t>
            </a:r>
          </a:p>
        </p:txBody>
      </p:sp>
      <p:sp>
        <p:nvSpPr>
          <p:cNvPr id="3072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ＭＳ Ｐゴシック"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4" name="Rectangle 8"/>
          <p:cNvSpPr>
            <a:spLocks noChangeArrowheads="1"/>
          </p:cNvSpPr>
          <p:nvPr/>
        </p:nvSpPr>
        <p:spPr bwMode="auto">
          <a:xfrm>
            <a:off x="228600" y="25146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36265" name="Rectangle 9"/>
          <p:cNvSpPr>
            <a:spLocks noChangeArrowheads="1"/>
          </p:cNvSpPr>
          <p:nvPr/>
        </p:nvSpPr>
        <p:spPr bwMode="auto">
          <a:xfrm>
            <a:off x="228600" y="46482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4167563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altLang="ko-KR" sz="1400">
              <a:solidFill>
                <a:srgbClr val="FF0066"/>
              </a:solidFill>
              <a:latin typeface="Arial Narrow" charset="0"/>
              <a:cs typeface="Gulim" charset="0"/>
            </a:endParaRPr>
          </a:p>
        </p:txBody>
      </p:sp>
      <p:sp>
        <p:nvSpPr>
          <p:cNvPr id="32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2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05C1039-84FB-1949-9589-C3978064B92D}"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extLst>
              <p:ext uri="{D42A27DB-BD31-4B8C-83A1-F6EECF244321}">
                <p14:modId xmlns:p14="http://schemas.microsoft.com/office/powerpoint/2010/main" val="1101233390"/>
              </p:ext>
            </p:extLst>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321423" name="Equation" r:id="rId4" imgW="254000" imgH="215900" progId="Equation.DSMT4">
                  <p:embed/>
                </p:oleObj>
              </mc:Choice>
              <mc:Fallback>
                <p:oleObj name="Equation" r:id="rId4" imgW="254000" imgH="215900" progId="Equation.DSMT4">
                  <p:embed/>
                  <p:pic>
                    <p:nvPicPr>
                      <p:cNvPr id="0" name=""/>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extLst>
              <p:ext uri="{D42A27DB-BD31-4B8C-83A1-F6EECF244321}">
                <p14:modId xmlns:p14="http://schemas.microsoft.com/office/powerpoint/2010/main" val="382472349"/>
              </p:ext>
            </p:extLst>
          </p:nvPr>
        </p:nvGraphicFramePr>
        <p:xfrm>
          <a:off x="3119438" y="1862138"/>
          <a:ext cx="981075" cy="695325"/>
        </p:xfrm>
        <a:graphic>
          <a:graphicData uri="http://schemas.openxmlformats.org/presentationml/2006/ole">
            <mc:AlternateContent xmlns:mc="http://schemas.openxmlformats.org/markup-compatibility/2006">
              <mc:Choice xmlns:v="urn:schemas-microsoft-com:vml" Requires="v">
                <p:oleObj spid="_x0000_s321424" name="Equation" r:id="rId6" imgW="431800" imgH="304800" progId="Equation.DSMT4">
                  <p:embed/>
                </p:oleObj>
              </mc:Choice>
              <mc:Fallback>
                <p:oleObj name="Equation" r:id="rId6" imgW="431800" imgH="304800" progId="Equation.DSMT4">
                  <p:embed/>
                  <p:pic>
                    <p:nvPicPr>
                      <p:cNvPr id="0" name=""/>
                      <p:cNvPicPr>
                        <a:picLocks noChangeAspect="1" noChangeArrowheads="1"/>
                      </p:cNvPicPr>
                      <p:nvPr/>
                    </p:nvPicPr>
                    <p:blipFill>
                      <a:blip r:embed="rId7"/>
                      <a:srcRect/>
                      <a:stretch>
                        <a:fillRect/>
                      </a:stretch>
                    </p:blipFill>
                    <p:spPr bwMode="auto">
                      <a:xfrm>
                        <a:off x="3119438" y="1862138"/>
                        <a:ext cx="9810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extLst>
              <p:ext uri="{D42A27DB-BD31-4B8C-83A1-F6EECF244321}">
                <p14:modId xmlns:p14="http://schemas.microsoft.com/office/powerpoint/2010/main" val="2063411643"/>
              </p:ext>
            </p:extLst>
          </p:nvPr>
        </p:nvGraphicFramePr>
        <p:xfrm>
          <a:off x="3748088" y="3511550"/>
          <a:ext cx="982662" cy="693738"/>
        </p:xfrm>
        <a:graphic>
          <a:graphicData uri="http://schemas.openxmlformats.org/presentationml/2006/ole">
            <mc:AlternateContent xmlns:mc="http://schemas.openxmlformats.org/markup-compatibility/2006">
              <mc:Choice xmlns:v="urn:schemas-microsoft-com:vml" Requires="v">
                <p:oleObj spid="_x0000_s321425" name="Equation" r:id="rId8" imgW="431800" imgH="304800" progId="Equation.DSMT4">
                  <p:embed/>
                </p:oleObj>
              </mc:Choice>
              <mc:Fallback>
                <p:oleObj name="Equation" r:id="rId8" imgW="431800" imgH="304800" progId="Equation.DSMT4">
                  <p:embed/>
                  <p:pic>
                    <p:nvPicPr>
                      <p:cNvPr id="0" name=""/>
                      <p:cNvPicPr>
                        <a:picLocks noChangeAspect="1" noChangeArrowheads="1"/>
                      </p:cNvPicPr>
                      <p:nvPr/>
                    </p:nvPicPr>
                    <p:blipFill>
                      <a:blip r:embed="rId9"/>
                      <a:srcRect/>
                      <a:stretch>
                        <a:fillRect/>
                      </a:stretch>
                    </p:blipFill>
                    <p:spPr bwMode="auto">
                      <a:xfrm>
                        <a:off x="3748088" y="3511550"/>
                        <a:ext cx="982662"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321426" name="Equation" r:id="rId10" imgW="711200" imgH="368300" progId="Equation.DSMT4">
                  <p:embed/>
                </p:oleObj>
              </mc:Choice>
              <mc:Fallback>
                <p:oleObj name="Equation" r:id="rId10" imgW="711200" imgH="368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nvGraphicFramePr>
        <p:xfrm>
          <a:off x="6858000" y="5249863"/>
          <a:ext cx="568325" cy="571500"/>
        </p:xfrm>
        <a:graphic>
          <a:graphicData uri="http://schemas.openxmlformats.org/presentationml/2006/ole">
            <mc:AlternateContent xmlns:mc="http://schemas.openxmlformats.org/markup-compatibility/2006">
              <mc:Choice xmlns:v="urn:schemas-microsoft-com:vml" Requires="v">
                <p:oleObj spid="_x0000_s321427" name="Equation" r:id="rId13" imgW="266700" imgH="241300" progId="Equation.DSMT4">
                  <p:embed/>
                </p:oleObj>
              </mc:Choice>
              <mc:Fallback>
                <p:oleObj name="Equation" r:id="rId13" imgW="2667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5249863"/>
                        <a:ext cx="568325"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1" name="Object 7"/>
          <p:cNvGraphicFramePr>
            <a:graphicFrameLocks noChangeAspect="1"/>
          </p:cNvGraphicFramePr>
          <p:nvPr>
            <p:extLst>
              <p:ext uri="{D42A27DB-BD31-4B8C-83A1-F6EECF244321}">
                <p14:modId xmlns:p14="http://schemas.microsoft.com/office/powerpoint/2010/main" val="3442550484"/>
              </p:ext>
            </p:extLst>
          </p:nvPr>
        </p:nvGraphicFramePr>
        <p:xfrm>
          <a:off x="6340475" y="657225"/>
          <a:ext cx="1127125" cy="952500"/>
        </p:xfrm>
        <a:graphic>
          <a:graphicData uri="http://schemas.openxmlformats.org/presentationml/2006/ole">
            <mc:AlternateContent xmlns:mc="http://schemas.openxmlformats.org/markup-compatibility/2006">
              <mc:Choice xmlns:v="urn:schemas-microsoft-com:vml" Requires="v">
                <p:oleObj spid="_x0000_s321428" name="Equation" r:id="rId15" imgW="495300" imgH="419100" progId="Equation.DSMT4">
                  <p:embed/>
                </p:oleObj>
              </mc:Choice>
              <mc:Fallback>
                <p:oleObj name="Equation" r:id="rId15" imgW="495300" imgH="419100" progId="Equation.DSMT4">
                  <p:embed/>
                  <p:pic>
                    <p:nvPicPr>
                      <p:cNvPr id="0" name=""/>
                      <p:cNvPicPr>
                        <a:picLocks noChangeAspect="1" noChangeArrowheads="1"/>
                      </p:cNvPicPr>
                      <p:nvPr/>
                    </p:nvPicPr>
                    <p:blipFill>
                      <a:blip r:embed="rId16"/>
                      <a:srcRect/>
                      <a:stretch>
                        <a:fillRect/>
                      </a:stretch>
                    </p:blipFill>
                    <p:spPr bwMode="auto">
                      <a:xfrm>
                        <a:off x="6340475" y="657225"/>
                        <a:ext cx="1127125"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extLst>
              <p:ext uri="{D42A27DB-BD31-4B8C-83A1-F6EECF244321}">
                <p14:modId xmlns:p14="http://schemas.microsoft.com/office/powerpoint/2010/main" val="2907040577"/>
              </p:ext>
            </p:extLst>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321429" name="Equation" r:id="rId17" imgW="241300" imgH="215900" progId="Equation.DSMT4">
                  <p:embed/>
                </p:oleObj>
              </mc:Choice>
              <mc:Fallback>
                <p:oleObj name="Equation" r:id="rId17" imgW="241300" imgH="215900" progId="Equation.DSMT4">
                  <p:embed/>
                  <p:pic>
                    <p:nvPicPr>
                      <p:cNvPr id="0" name=""/>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extLst>
              <p:ext uri="{D42A27DB-BD31-4B8C-83A1-F6EECF244321}">
                <p14:modId xmlns:p14="http://schemas.microsoft.com/office/powerpoint/2010/main" val="3869539757"/>
              </p:ext>
            </p:extLst>
          </p:nvPr>
        </p:nvGraphicFramePr>
        <p:xfrm>
          <a:off x="4783138" y="3400425"/>
          <a:ext cx="1617662" cy="952500"/>
        </p:xfrm>
        <a:graphic>
          <a:graphicData uri="http://schemas.openxmlformats.org/presentationml/2006/ole">
            <mc:AlternateContent xmlns:mc="http://schemas.openxmlformats.org/markup-compatibility/2006">
              <mc:Choice xmlns:v="urn:schemas-microsoft-com:vml" Requires="v">
                <p:oleObj spid="_x0000_s321430" name="Equation" r:id="rId19" imgW="711200" imgH="419100" progId="Equation.DSMT4">
                  <p:embed/>
                </p:oleObj>
              </mc:Choice>
              <mc:Fallback>
                <p:oleObj name="Equation" r:id="rId19" imgW="711200" imgH="419100" progId="Equation.DSMT4">
                  <p:embed/>
                  <p:pic>
                    <p:nvPicPr>
                      <p:cNvPr id="0" name=""/>
                      <p:cNvPicPr>
                        <a:picLocks noChangeAspect="1" noChangeArrowheads="1"/>
                      </p:cNvPicPr>
                      <p:nvPr/>
                    </p:nvPicPr>
                    <p:blipFill>
                      <a:blip r:embed="rId20"/>
                      <a:srcRect/>
                      <a:stretch>
                        <a:fillRect/>
                      </a:stretch>
                    </p:blipFill>
                    <p:spPr bwMode="auto">
                      <a:xfrm>
                        <a:off x="4783138" y="3400425"/>
                        <a:ext cx="161766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extLst>
              <p:ext uri="{D42A27DB-BD31-4B8C-83A1-F6EECF244321}">
                <p14:modId xmlns:p14="http://schemas.microsoft.com/office/powerpoint/2010/main" val="2755445705"/>
              </p:ext>
            </p:extLst>
          </p:nvPr>
        </p:nvGraphicFramePr>
        <p:xfrm>
          <a:off x="5249863" y="5319713"/>
          <a:ext cx="1531937" cy="549275"/>
        </p:xfrm>
        <a:graphic>
          <a:graphicData uri="http://schemas.openxmlformats.org/presentationml/2006/ole">
            <mc:AlternateContent xmlns:mc="http://schemas.openxmlformats.org/markup-compatibility/2006">
              <mc:Choice xmlns:v="urn:schemas-microsoft-com:vml" Requires="v">
                <p:oleObj spid="_x0000_s321431" name="Equation" r:id="rId21" imgW="673100" imgH="241300" progId="Equation.DSMT4">
                  <p:embed/>
                </p:oleObj>
              </mc:Choice>
              <mc:Fallback>
                <p:oleObj name="Equation" r:id="rId21" imgW="673100" imgH="241300" progId="Equation.DSMT4">
                  <p:embed/>
                  <p:pic>
                    <p:nvPicPr>
                      <p:cNvPr id="0" name=""/>
                      <p:cNvPicPr>
                        <a:picLocks noChangeAspect="1" noChangeArrowheads="1"/>
                      </p:cNvPicPr>
                      <p:nvPr/>
                    </p:nvPicPr>
                    <p:blipFill>
                      <a:blip r:embed="rId22"/>
                      <a:srcRect/>
                      <a:stretch>
                        <a:fillRect/>
                      </a:stretch>
                    </p:blipFill>
                    <p:spPr bwMode="auto">
                      <a:xfrm>
                        <a:off x="5249863" y="5319713"/>
                        <a:ext cx="1531937"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78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ＭＳ Ｐゴシック"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2218605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44457"/>
                                        </p:tgtEl>
                                        <p:attrNameLst>
                                          <p:attrName>style.visibility</p:attrName>
                                        </p:attrNameLst>
                                      </p:cBhvr>
                                      <p:to>
                                        <p:strVal val="visible"/>
                                      </p:to>
                                    </p:set>
                                    <p:anim calcmode="lin" valueType="num">
                                      <p:cBhvr>
                                        <p:cTn id="7" dur="500" fill="hold"/>
                                        <p:tgtEl>
                                          <p:spTgt spid="744457"/>
                                        </p:tgtEl>
                                        <p:attrNameLst>
                                          <p:attrName>ppt_w</p:attrName>
                                        </p:attrNameLst>
                                      </p:cBhvr>
                                      <p:tavLst>
                                        <p:tav tm="0">
                                          <p:val>
                                            <p:fltVal val="0"/>
                                          </p:val>
                                        </p:tav>
                                        <p:tav tm="100000">
                                          <p:val>
                                            <p:strVal val="#ppt_w"/>
                                          </p:val>
                                        </p:tav>
                                      </p:tavLst>
                                    </p:anim>
                                    <p:anim calcmode="lin" valueType="num">
                                      <p:cBhvr>
                                        <p:cTn id="8" dur="500" fill="hold"/>
                                        <p:tgtEl>
                                          <p:spTgt spid="744457"/>
                                        </p:tgtEl>
                                        <p:attrNameLst>
                                          <p:attrName>ppt_h</p:attrName>
                                        </p:attrNameLst>
                                      </p:cBhvr>
                                      <p:tavLst>
                                        <p:tav tm="0">
                                          <p:val>
                                            <p:fltVal val="0"/>
                                          </p:val>
                                        </p:tav>
                                        <p:tav tm="100000">
                                          <p:val>
                                            <p:strVal val="#ppt_h"/>
                                          </p:val>
                                        </p:tav>
                                      </p:tavLst>
                                    </p:anim>
                                    <p:animEffect transition="in" filter="fade">
                                      <p:cBhvr>
                                        <p:cTn id="9" dur="500"/>
                                        <p:tgtEl>
                                          <p:spTgt spid="7444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744451"/>
                                        </p:tgtEl>
                                        <p:attrNameLst>
                                          <p:attrName>style.visibility</p:attrName>
                                        </p:attrNameLst>
                                      </p:cBhvr>
                                      <p:to>
                                        <p:strVal val="visible"/>
                                      </p:to>
                                    </p:set>
                                    <p:animEffect transition="in" filter="wipe(left)">
                                      <p:cBhvr>
                                        <p:cTn id="14" dur="500"/>
                                        <p:tgtEl>
                                          <p:spTgt spid="7444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744461"/>
                                        </p:tgtEl>
                                        <p:attrNameLst>
                                          <p:attrName>style.visibility</p:attrName>
                                        </p:attrNameLst>
                                      </p:cBhvr>
                                      <p:to>
                                        <p:strVal val="visible"/>
                                      </p:to>
                                    </p:set>
                                    <p:animEffect transition="in" filter="wipe(left)">
                                      <p:cBhvr>
                                        <p:cTn id="19" dur="500"/>
                                        <p:tgtEl>
                                          <p:spTgt spid="7444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44453"/>
                                        </p:tgtEl>
                                        <p:attrNameLst>
                                          <p:attrName>style.visibility</p:attrName>
                                        </p:attrNameLst>
                                      </p:cBhvr>
                                      <p:to>
                                        <p:strVal val="visible"/>
                                      </p:to>
                                    </p:set>
                                    <p:animEffect transition="in" filter="wipe(right)">
                                      <p:cBhvr>
                                        <p:cTn id="24" dur="500"/>
                                        <p:tgtEl>
                                          <p:spTgt spid="74445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744452"/>
                                        </p:tgtEl>
                                        <p:attrNameLst>
                                          <p:attrName>style.visibility</p:attrName>
                                        </p:attrNameLst>
                                      </p:cBhvr>
                                      <p:to>
                                        <p:strVal val="visible"/>
                                      </p:to>
                                    </p:set>
                                    <p:animEffect transition="in" filter="wipe(left)">
                                      <p:cBhvr>
                                        <p:cTn id="29" dur="500"/>
                                        <p:tgtEl>
                                          <p:spTgt spid="7444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744462"/>
                                        </p:tgtEl>
                                        <p:attrNameLst>
                                          <p:attrName>style.visibility</p:attrName>
                                        </p:attrNameLst>
                                      </p:cBhvr>
                                      <p:to>
                                        <p:strVal val="visible"/>
                                      </p:to>
                                    </p:set>
                                    <p:animEffect transition="in" filter="wipe(left)">
                                      <p:cBhvr>
                                        <p:cTn id="34" dur="500"/>
                                        <p:tgtEl>
                                          <p:spTgt spid="74446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44455"/>
                                        </p:tgtEl>
                                        <p:attrNameLst>
                                          <p:attrName>style.visibility</p:attrName>
                                        </p:attrNameLst>
                                      </p:cBhvr>
                                      <p:to>
                                        <p:strVal val="visible"/>
                                      </p:to>
                                    </p:set>
                                    <p:animEffect transition="in" filter="wipe(up)">
                                      <p:cBhvr>
                                        <p:cTn id="39" dur="500"/>
                                        <p:tgtEl>
                                          <p:spTgt spid="74445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744454"/>
                                        </p:tgtEl>
                                        <p:attrNameLst>
                                          <p:attrName>style.visibility</p:attrName>
                                        </p:attrNameLst>
                                      </p:cBhvr>
                                      <p:to>
                                        <p:strVal val="visible"/>
                                      </p:to>
                                    </p:set>
                                    <p:animEffect transition="in" filter="wipe(left)">
                                      <p:cBhvr>
                                        <p:cTn id="44" dur="500"/>
                                        <p:tgtEl>
                                          <p:spTgt spid="74445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744463"/>
                                        </p:tgtEl>
                                        <p:attrNameLst>
                                          <p:attrName>style.visibility</p:attrName>
                                        </p:attrNameLst>
                                      </p:cBhvr>
                                      <p:to>
                                        <p:strVal val="visible"/>
                                      </p:to>
                                    </p:set>
                                    <p:animEffect transition="in" filter="wipe(left)">
                                      <p:cBhvr>
                                        <p:cTn id="49" dur="500"/>
                                        <p:tgtEl>
                                          <p:spTgt spid="74446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nodeType="clickEffect">
                                  <p:stCondLst>
                                    <p:cond delay="0"/>
                                  </p:stCondLst>
                                  <p:childTnLst>
                                    <p:set>
                                      <p:cBhvr>
                                        <p:cTn id="53" dur="1" fill="hold">
                                          <p:stCondLst>
                                            <p:cond delay="0"/>
                                          </p:stCondLst>
                                        </p:cTn>
                                        <p:tgtEl>
                                          <p:spTgt spid="744466"/>
                                        </p:tgtEl>
                                        <p:attrNameLst>
                                          <p:attrName>style.visibility</p:attrName>
                                        </p:attrNameLst>
                                      </p:cBhvr>
                                      <p:to>
                                        <p:strVal val="visible"/>
                                      </p:to>
                                    </p:set>
                                    <p:animEffect transition="in" filter="wipe(up)">
                                      <p:cBhvr>
                                        <p:cTn id="54" dur="500"/>
                                        <p:tgtEl>
                                          <p:spTgt spid="74446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744456"/>
                                        </p:tgtEl>
                                        <p:attrNameLst>
                                          <p:attrName>style.visibility</p:attrName>
                                        </p:attrNameLst>
                                      </p:cBhvr>
                                      <p:to>
                                        <p:strVal val="visible"/>
                                      </p:to>
                                    </p:set>
                                    <p:animEffect transition="in" filter="wipe(left)">
                                      <p:cBhvr>
                                        <p:cTn id="59" dur="500"/>
                                        <p:tgtEl>
                                          <p:spTgt spid="74445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744464"/>
                                        </p:tgtEl>
                                        <p:attrNameLst>
                                          <p:attrName>style.visibility</p:attrName>
                                        </p:attrNameLst>
                                      </p:cBhvr>
                                      <p:to>
                                        <p:strVal val="visible"/>
                                      </p:to>
                                    </p:set>
                                    <p:animEffect transition="in" filter="wipe(left)">
                                      <p:cBhvr>
                                        <p:cTn id="64" dur="500"/>
                                        <p:tgtEl>
                                          <p:spTgt spid="74446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744458"/>
                                        </p:tgtEl>
                                        <p:attrNameLst>
                                          <p:attrName>style.visibility</p:attrName>
                                        </p:attrNameLst>
                                      </p:cBhvr>
                                      <p:to>
                                        <p:strVal val="visible"/>
                                      </p:to>
                                    </p:set>
                                    <p:animEffect transition="in" filter="wipe(left)">
                                      <p:cBhvr>
                                        <p:cTn id="69" dur="500"/>
                                        <p:tgtEl>
                                          <p:spTgt spid="74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3" grpId="0" animBg="1"/>
      <p:bldP spid="74445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34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4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51A7E7-10A1-E64E-937F-B9FD2CBBF9BE}"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350210" name="Rectangle 2"/>
          <p:cNvSpPr>
            <a:spLocks noChangeArrowheads="1"/>
          </p:cNvSpPr>
          <p:nvPr/>
        </p:nvSpPr>
        <p:spPr bwMode="auto">
          <a:xfrm>
            <a:off x="7239000" y="54102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1" name="Rectangle 3"/>
          <p:cNvSpPr>
            <a:spLocks noChangeArrowheads="1"/>
          </p:cNvSpPr>
          <p:nvPr/>
        </p:nvSpPr>
        <p:spPr bwMode="auto">
          <a:xfrm>
            <a:off x="52578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2"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4834" name="Rectangle 5"/>
          <p:cNvSpPr>
            <a:spLocks noGrp="1" noChangeArrowheads="1"/>
          </p:cNvSpPr>
          <p:nvPr>
            <p:ph type="title"/>
          </p:nvPr>
        </p:nvSpPr>
        <p:spPr>
          <a:xfrm>
            <a:off x="685800" y="228600"/>
            <a:ext cx="7848600" cy="609600"/>
          </a:xfrm>
        </p:spPr>
        <p:txBody>
          <a:bodyPr/>
          <a:lstStyle/>
          <a:p>
            <a:r>
              <a:rPr lang="en-US" sz="4000">
                <a:latin typeface="Arial Narrow" charset="0"/>
                <a:ea typeface="ＭＳ Ｐゴシック" charset="0"/>
                <a:cs typeface="ＭＳ Ｐゴシック" charset="0"/>
              </a:rPr>
              <a:t>Impulse and Linear Momentum </a:t>
            </a:r>
          </a:p>
        </p:txBody>
      </p:sp>
      <p:sp>
        <p:nvSpPr>
          <p:cNvPr id="350214" name="Text Box 6"/>
          <p:cNvSpPr txBox="1">
            <a:spLocks noChangeArrowheads="1"/>
          </p:cNvSpPr>
          <p:nvPr/>
        </p:nvSpPr>
        <p:spPr bwMode="auto">
          <a:xfrm>
            <a:off x="533400" y="1828800"/>
            <a:ext cx="33528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By integrating the above equation in a time interval </a:t>
            </a:r>
            <a:r>
              <a:rPr lang="en-US" sz="2200">
                <a:solidFill>
                  <a:srgbClr val="FF0000"/>
                </a:solidFill>
                <a:latin typeface="Monotype Corsiva" charset="0"/>
              </a:rPr>
              <a:t>t</a:t>
            </a:r>
            <a:r>
              <a:rPr lang="en-US" sz="2200" baseline="-25000">
                <a:solidFill>
                  <a:srgbClr val="FF0000"/>
                </a:solidFill>
                <a:latin typeface="Monotype Corsiva" charset="0"/>
              </a:rPr>
              <a:t>i</a:t>
            </a:r>
            <a:r>
              <a:rPr lang="en-US" sz="2200">
                <a:solidFill>
                  <a:srgbClr val="FF0000"/>
                </a:solidFill>
                <a:latin typeface="Arial Narrow" charset="0"/>
              </a:rPr>
              <a:t> to </a:t>
            </a:r>
            <a:r>
              <a:rPr lang="en-US" sz="2200">
                <a:solidFill>
                  <a:srgbClr val="FF0000"/>
                </a:solidFill>
                <a:latin typeface="Monotype Corsiva" charset="0"/>
              </a:rPr>
              <a:t>t</a:t>
            </a:r>
            <a:r>
              <a:rPr lang="en-US" sz="2200" baseline="-25000">
                <a:solidFill>
                  <a:srgbClr val="FF0000"/>
                </a:solidFill>
                <a:latin typeface="Monotype Corsiva" charset="0"/>
              </a:rPr>
              <a:t>f</a:t>
            </a:r>
            <a:r>
              <a:rPr lang="en-US" sz="2200">
                <a:solidFill>
                  <a:srgbClr val="FF0000"/>
                </a:solidFill>
                <a:latin typeface="Arial Narrow" charset="0"/>
              </a:rPr>
              <a:t>, one can obtain impulse </a:t>
            </a:r>
            <a:r>
              <a:rPr lang="en-US" sz="2200" b="1">
                <a:solidFill>
                  <a:srgbClr val="FF0000"/>
                </a:solidFill>
                <a:latin typeface="Monotype Corsiva" charset="0"/>
              </a:rPr>
              <a:t>I.</a:t>
            </a:r>
          </a:p>
        </p:txBody>
      </p:sp>
      <p:sp>
        <p:nvSpPr>
          <p:cNvPr id="350215"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Lucida Grande" charset="0"/>
                <a:cs typeface="Lucida Grande" charset="0"/>
              </a:rPr>
              <a:t>Δ</a:t>
            </a:r>
            <a:r>
              <a:rPr lang="en-US" sz="2200" dirty="0" err="1">
                <a:solidFill>
                  <a:srgbClr val="FF0000"/>
                </a:solidFill>
                <a:latin typeface="Monotype Corsiva" charset="0"/>
                <a:ea typeface="Lucida Grande" charset="0"/>
                <a:cs typeface="Lucida Grande" charset="0"/>
              </a:rPr>
              <a:t>t</a:t>
            </a:r>
            <a:r>
              <a:rPr lang="en-US" sz="2200" dirty="0">
                <a:solidFill>
                  <a:srgbClr val="FF0000"/>
                </a:solidFill>
                <a:latin typeface="Monotype Corsiva" charset="0"/>
                <a:ea typeface="Lucida Grande" charset="0"/>
                <a:cs typeface="Lucida Grande" charset="0"/>
              </a:rPr>
              <a:t>=</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f</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i</a:t>
            </a:r>
            <a:r>
              <a:rPr lang="en-US" sz="2200" baseline="-25000" dirty="0">
                <a:solidFill>
                  <a:srgbClr val="FF0000"/>
                </a:solidFill>
                <a:latin typeface="Monotype Corsiva" charset="0"/>
                <a:ea typeface="Lucida Grande" charset="0"/>
                <a:cs typeface="Lucida Grande" charset="0"/>
              </a:rPr>
              <a:t> </a:t>
            </a:r>
            <a:r>
              <a:rPr lang="en-US" sz="2200" dirty="0">
                <a:solidFill>
                  <a:srgbClr val="FF0000"/>
                </a:solidFill>
                <a:latin typeface="Monotype Corsiva" charset="0"/>
                <a:ea typeface="Lucida Grande" charset="0"/>
                <a:cs typeface="Lucida Grande" charset="0"/>
              </a:rPr>
              <a:t>is equal to the change of the momentum of the object caused by that force.   </a:t>
            </a:r>
            <a:r>
              <a:rPr lang="en-US" sz="2200" dirty="0">
                <a:solidFill>
                  <a:srgbClr val="003300"/>
                </a:solidFill>
                <a:latin typeface="Monotype Corsiva" charset="0"/>
                <a:ea typeface="Lucida Grande" charset="0"/>
                <a:cs typeface="Lucida Grande" charset="0"/>
              </a:rPr>
              <a:t>Impulse is the degree of which an external force changes an </a:t>
            </a:r>
            <a:r>
              <a:rPr lang="en-US" sz="2200" dirty="0" smtClean="0">
                <a:solidFill>
                  <a:srgbClr val="003300"/>
                </a:solidFill>
                <a:latin typeface="Monotype Corsiva" charset="0"/>
                <a:ea typeface="Lucida Grande" charset="0"/>
                <a:cs typeface="Lucida Grande" charset="0"/>
              </a:rPr>
              <a:t>object’s </a:t>
            </a:r>
            <a:r>
              <a:rPr lang="en-US" sz="2200" dirty="0">
                <a:solidFill>
                  <a:srgbClr val="003300"/>
                </a:solidFill>
                <a:latin typeface="Monotype Corsiva" charset="0"/>
                <a:ea typeface="Lucida Grande" charset="0"/>
                <a:cs typeface="Lucida Grande" charset="0"/>
              </a:rPr>
              <a:t>momentum</a:t>
            </a:r>
            <a:r>
              <a:rPr lang="en-US" sz="2200" dirty="0">
                <a:solidFill>
                  <a:srgbClr val="FF0000"/>
                </a:solidFill>
                <a:latin typeface="Monotype Corsiva" charset="0"/>
                <a:ea typeface="Lucida Grande" charset="0"/>
                <a:cs typeface="Lucida Grande" charset="0"/>
              </a:rPr>
              <a:t>.</a:t>
            </a:r>
          </a:p>
        </p:txBody>
      </p:sp>
      <p:sp>
        <p:nvSpPr>
          <p:cNvPr id="350216" name="Text Box 8"/>
          <p:cNvSpPr txBox="1">
            <a:spLocks noChangeArrowheads="1"/>
          </p:cNvSpPr>
          <p:nvPr/>
        </p:nvSpPr>
        <p:spPr bwMode="auto">
          <a:xfrm>
            <a:off x="304800" y="4391025"/>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350217" name="Object 2"/>
          <p:cNvGraphicFramePr>
            <a:graphicFrameLocks noChangeAspect="1"/>
          </p:cNvGraphicFramePr>
          <p:nvPr/>
        </p:nvGraphicFramePr>
        <p:xfrm>
          <a:off x="5548313" y="877888"/>
          <a:ext cx="1160462" cy="850900"/>
        </p:xfrm>
        <a:graphic>
          <a:graphicData uri="http://schemas.openxmlformats.org/presentationml/2006/ole">
            <mc:AlternateContent xmlns:mc="http://schemas.openxmlformats.org/markup-compatibility/2006">
              <mc:Choice xmlns:v="urn:schemas-microsoft-com:vml" Requires="v">
                <p:oleObj spid="_x0000_s323572" name="Equation" r:id="rId3" imgW="508000" imgH="406400" progId="Equation.DSMT4">
                  <p:embed/>
                </p:oleObj>
              </mc:Choice>
              <mc:Fallback>
                <p:oleObj name="Equation" r:id="rId3" imgW="5080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3" y="877888"/>
                        <a:ext cx="1160462" cy="85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18"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350219"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350220"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350221"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350222" name="Object 3"/>
          <p:cNvGraphicFramePr>
            <a:graphicFrameLocks noChangeAspect="1"/>
          </p:cNvGraphicFramePr>
          <p:nvPr/>
        </p:nvGraphicFramePr>
        <p:xfrm>
          <a:off x="2325688" y="5268913"/>
          <a:ext cx="1735137" cy="798512"/>
        </p:xfrm>
        <a:graphic>
          <a:graphicData uri="http://schemas.openxmlformats.org/presentationml/2006/ole">
            <mc:AlternateContent xmlns:mc="http://schemas.openxmlformats.org/markup-compatibility/2006">
              <mc:Choice xmlns:v="urn:schemas-microsoft-com:vml" Requires="v">
                <p:oleObj spid="_x0000_s323573" name="Equation" r:id="rId5" imgW="952500" imgH="444500" progId="Equation.DSMT4">
                  <p:embed/>
                </p:oleObj>
              </mc:Choice>
              <mc:Fallback>
                <p:oleObj name="Equation" r:id="rId5" imgW="9525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688" y="5268913"/>
                        <a:ext cx="1735137"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3"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350224" name="Object 4"/>
          <p:cNvGraphicFramePr>
            <a:graphicFrameLocks noChangeAspect="1"/>
          </p:cNvGraphicFramePr>
          <p:nvPr/>
        </p:nvGraphicFramePr>
        <p:xfrm>
          <a:off x="5284788" y="5316538"/>
          <a:ext cx="1481137" cy="698500"/>
        </p:xfrm>
        <a:graphic>
          <a:graphicData uri="http://schemas.openxmlformats.org/presentationml/2006/ole">
            <mc:AlternateContent xmlns:mc="http://schemas.openxmlformats.org/markup-compatibility/2006">
              <mc:Choice xmlns:v="urn:schemas-microsoft-com:vml" Requires="v">
                <p:oleObj spid="_x0000_s323574" name="Equation" r:id="rId7" imgW="558800" imgH="266700" progId="Equation.DSMT4">
                  <p:embed/>
                </p:oleObj>
              </mc:Choice>
              <mc:Fallback>
                <p:oleObj name="Equation" r:id="rId7" imgW="5588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4788" y="5316538"/>
                        <a:ext cx="1481137"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5"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graphicFrame>
        <p:nvGraphicFramePr>
          <p:cNvPr id="350226" name="Object 5"/>
          <p:cNvGraphicFramePr>
            <a:graphicFrameLocks noChangeAspect="1"/>
          </p:cNvGraphicFramePr>
          <p:nvPr/>
        </p:nvGraphicFramePr>
        <p:xfrm>
          <a:off x="7254875" y="5349875"/>
          <a:ext cx="1482725" cy="631825"/>
        </p:xfrm>
        <a:graphic>
          <a:graphicData uri="http://schemas.openxmlformats.org/presentationml/2006/ole">
            <mc:AlternateContent xmlns:mc="http://schemas.openxmlformats.org/markup-compatibility/2006">
              <mc:Choice xmlns:v="urn:schemas-microsoft-com:vml" Requires="v">
                <p:oleObj spid="_x0000_s323575" name="Equation" r:id="rId9" imgW="558800" imgH="241300" progId="Equation.DSMT4">
                  <p:embed/>
                </p:oleObj>
              </mc:Choice>
              <mc:Fallback>
                <p:oleObj name="Equation" r:id="rId9" imgW="5588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4875" y="5349875"/>
                        <a:ext cx="1482725"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7" name="Text Box 19"/>
          <p:cNvSpPr txBox="1">
            <a:spLocks noChangeArrowheads="1"/>
          </p:cNvSpPr>
          <p:nvPr/>
        </p:nvSpPr>
        <p:spPr bwMode="auto">
          <a:xfrm>
            <a:off x="3352800" y="6096000"/>
            <a:ext cx="4876800" cy="66992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It is generally assumed that the impulse force acts on a short time but much greater than any other forces present.</a:t>
            </a:r>
          </a:p>
        </p:txBody>
      </p:sp>
      <p:graphicFrame>
        <p:nvGraphicFramePr>
          <p:cNvPr id="350228" name="Object 6"/>
          <p:cNvGraphicFramePr>
            <a:graphicFrameLocks noChangeAspect="1"/>
          </p:cNvGraphicFramePr>
          <p:nvPr/>
        </p:nvGraphicFramePr>
        <p:xfrm>
          <a:off x="7577138" y="1066800"/>
          <a:ext cx="1284287" cy="476250"/>
        </p:xfrm>
        <a:graphic>
          <a:graphicData uri="http://schemas.openxmlformats.org/presentationml/2006/ole">
            <mc:AlternateContent xmlns:mc="http://schemas.openxmlformats.org/markup-compatibility/2006">
              <mc:Choice xmlns:v="urn:schemas-microsoft-com:vml" Requires="v">
                <p:oleObj spid="_x0000_s323576" name="Equation" r:id="rId11" imgW="596900" imgH="241300" progId="Equation.DSMT4">
                  <p:embed/>
                </p:oleObj>
              </mc:Choice>
              <mc:Fallback>
                <p:oleObj name="Equation" r:id="rId11" imgW="5969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7138" y="1066800"/>
                        <a:ext cx="1284287"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9"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350230" name="Object 7"/>
          <p:cNvGraphicFramePr>
            <a:graphicFrameLocks noChangeAspect="1"/>
          </p:cNvGraphicFramePr>
          <p:nvPr/>
        </p:nvGraphicFramePr>
        <p:xfrm>
          <a:off x="3989388" y="1951038"/>
          <a:ext cx="1119187" cy="898525"/>
        </p:xfrm>
        <a:graphic>
          <a:graphicData uri="http://schemas.openxmlformats.org/presentationml/2006/ole">
            <mc:AlternateContent xmlns:mc="http://schemas.openxmlformats.org/markup-compatibility/2006">
              <mc:Choice xmlns:v="urn:schemas-microsoft-com:vml" Requires="v">
                <p:oleObj spid="_x0000_s323577" name="Equation" r:id="rId13" imgW="520700" imgH="381000" progId="Equation.DSMT4">
                  <p:embed/>
                </p:oleObj>
              </mc:Choice>
              <mc:Fallback>
                <p:oleObj name="Equation" r:id="rId13" imgW="520700" imgH="381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9388" y="1951038"/>
                        <a:ext cx="1119187" cy="898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1" name="Object 8"/>
          <p:cNvGraphicFramePr>
            <a:graphicFrameLocks noChangeAspect="1"/>
          </p:cNvGraphicFramePr>
          <p:nvPr/>
        </p:nvGraphicFramePr>
        <p:xfrm>
          <a:off x="5137150" y="2084388"/>
          <a:ext cx="1339850" cy="630237"/>
        </p:xfrm>
        <a:graphic>
          <a:graphicData uri="http://schemas.openxmlformats.org/presentationml/2006/ole">
            <mc:AlternateContent xmlns:mc="http://schemas.openxmlformats.org/markup-compatibility/2006">
              <mc:Choice xmlns:v="urn:schemas-microsoft-com:vml" Requires="v">
                <p:oleObj spid="_x0000_s323578" name="Equation" r:id="rId15" imgW="622300" imgH="266700" progId="Equation.DSMT4">
                  <p:embed/>
                </p:oleObj>
              </mc:Choice>
              <mc:Fallback>
                <p:oleObj name="Equation" r:id="rId15" imgW="622300" imgH="266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7150" y="2084388"/>
                        <a:ext cx="1339850" cy="630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2" name="Object 9"/>
          <p:cNvGraphicFramePr>
            <a:graphicFrameLocks noChangeAspect="1"/>
          </p:cNvGraphicFramePr>
          <p:nvPr/>
        </p:nvGraphicFramePr>
        <p:xfrm>
          <a:off x="6473825" y="2144713"/>
          <a:ext cx="738188" cy="508000"/>
        </p:xfrm>
        <a:graphic>
          <a:graphicData uri="http://schemas.openxmlformats.org/presentationml/2006/ole">
            <mc:AlternateContent xmlns:mc="http://schemas.openxmlformats.org/markup-compatibility/2006">
              <mc:Choice xmlns:v="urn:schemas-microsoft-com:vml" Requires="v">
                <p:oleObj spid="_x0000_s323579" name="Equation" r:id="rId17" imgW="342900" imgH="215900" progId="Equation.DSMT4">
                  <p:embed/>
                </p:oleObj>
              </mc:Choice>
              <mc:Fallback>
                <p:oleObj name="Equation" r:id="rId17" imgW="342900" imgH="2159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3825" y="2144713"/>
                        <a:ext cx="738188"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3" name="Object 10"/>
          <p:cNvGraphicFramePr>
            <a:graphicFrameLocks noChangeAspect="1"/>
          </p:cNvGraphicFramePr>
          <p:nvPr/>
        </p:nvGraphicFramePr>
        <p:xfrm>
          <a:off x="7197725" y="2028825"/>
          <a:ext cx="1339850" cy="896938"/>
        </p:xfrm>
        <a:graphic>
          <a:graphicData uri="http://schemas.openxmlformats.org/presentationml/2006/ole">
            <mc:AlternateContent xmlns:mc="http://schemas.openxmlformats.org/markup-compatibility/2006">
              <mc:Choice xmlns:v="urn:schemas-microsoft-com:vml" Requires="v">
                <p:oleObj spid="_x0000_s323580" name="Equation" r:id="rId19" imgW="622300" imgH="381000" progId="Equation.DSMT4">
                  <p:embed/>
                </p:oleObj>
              </mc:Choice>
              <mc:Fallback>
                <p:oleObj name="Equation" r:id="rId19" imgW="622300" imgH="3810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5" y="2028825"/>
                        <a:ext cx="1339850" cy="896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4" name="Object 11"/>
          <p:cNvGraphicFramePr>
            <a:graphicFrameLocks noChangeAspect="1"/>
          </p:cNvGraphicFramePr>
          <p:nvPr/>
        </p:nvGraphicFramePr>
        <p:xfrm>
          <a:off x="8459788" y="2114550"/>
          <a:ext cx="298450" cy="571500"/>
        </p:xfrm>
        <a:graphic>
          <a:graphicData uri="http://schemas.openxmlformats.org/presentationml/2006/ole">
            <mc:AlternateContent xmlns:mc="http://schemas.openxmlformats.org/markup-compatibility/2006">
              <mc:Choice xmlns:v="urn:schemas-microsoft-com:vml" Requires="v">
                <p:oleObj spid="_x0000_s323581" name="Equation" r:id="rId21" imgW="139700" imgH="241300" progId="Equation.DSMT4">
                  <p:embed/>
                </p:oleObj>
              </mc:Choice>
              <mc:Fallback>
                <p:oleObj name="Equation" r:id="rId21" imgW="1397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9788" y="2114550"/>
                        <a:ext cx="29845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07028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76200"/>
            <a:ext cx="8229600" cy="609600"/>
          </a:xfrm>
        </p:spPr>
        <p:txBody>
          <a:bodyPr/>
          <a:lstStyle/>
          <a:p>
            <a:r>
              <a:rPr lang="en-US" altLang="ko-KR" sz="4000">
                <a:latin typeface="Arial Narrow" charset="0"/>
                <a:ea typeface="ＭＳ Ｐゴシック" charset="0"/>
                <a:cs typeface="Gulim" charset="0"/>
              </a:rPr>
              <a:t>Announcements</a:t>
            </a:r>
            <a:endParaRPr lang="en-US" sz="400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685800"/>
            <a:ext cx="8153400" cy="5638800"/>
          </a:xfrm>
        </p:spPr>
        <p:txBody>
          <a:bodyPr/>
          <a:lstStyle/>
          <a:p>
            <a:r>
              <a:rPr lang="en-US" sz="2800" dirty="0" smtClean="0">
                <a:latin typeface="Arial Narrow" charset="0"/>
                <a:ea typeface="ＭＳ Ｐゴシック" charset="0"/>
                <a:cs typeface="ＭＳ Ｐゴシック" charset="0"/>
              </a:rPr>
              <a:t>Mid-term comprehensive exam</a:t>
            </a:r>
          </a:p>
          <a:p>
            <a:pPr lvl="1"/>
            <a:r>
              <a:rPr lang="en-US" sz="2400" dirty="0" smtClean="0">
                <a:latin typeface="Arial Narrow" charset="0"/>
                <a:ea typeface="ＭＳ Ｐゴシック" charset="0"/>
                <a:cs typeface="ＭＳ Ｐゴシック" charset="0"/>
              </a:rPr>
              <a:t>In class 9:30 – 10:50am, Tuesday, Oct. 21</a:t>
            </a:r>
          </a:p>
          <a:p>
            <a:pPr lvl="1"/>
            <a:r>
              <a:rPr lang="en-US" sz="2400" dirty="0" smtClean="0">
                <a:latin typeface="Arial Narrow" charset="0"/>
                <a:ea typeface="ＭＳ Ｐゴシック" charset="0"/>
                <a:cs typeface="ＭＳ Ｐゴシック" charset="0"/>
              </a:rPr>
              <a:t>Covers CH 1.1 through what we finish Thursday, Oct. 16 plus the math refresher</a:t>
            </a:r>
          </a:p>
          <a:p>
            <a:pPr lvl="1" eaLnBrk="1" hangingPunct="1"/>
            <a:r>
              <a:rPr lang="en-US" sz="2400" dirty="0">
                <a:ea typeface="ＭＳ Ｐゴシック" pitchFamily="-84" charset="-128"/>
                <a:cs typeface="ＭＳ Ｐゴシック" pitchFamily="-84" charset="-128"/>
              </a:rPr>
              <a:t>Mixture of multiple choice and free response problems</a:t>
            </a:r>
          </a:p>
          <a:p>
            <a:pPr lvl="1" eaLnBrk="1" hangingPunct="1"/>
            <a:r>
              <a:rPr lang="en-US" sz="2400" dirty="0"/>
              <a:t>Bring your calculator but DO NOT input formula into it!</a:t>
            </a:r>
          </a:p>
          <a:p>
            <a:pPr lvl="2" eaLnBrk="1" hangingPunct="1"/>
            <a:r>
              <a:rPr lang="en-US" sz="2000" dirty="0"/>
              <a:t>Your phones or portable computers are NOT allowed as a replacement!</a:t>
            </a:r>
          </a:p>
          <a:p>
            <a:pPr lvl="1" eaLnBrk="1" hangingPunct="1"/>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r>
              <a:rPr lang="en-US" sz="2000" dirty="0">
                <a:sym typeface="Wingdings"/>
              </a:rPr>
              <a:t>None of the parts of the solutions of any problems</a:t>
            </a:r>
          </a:p>
          <a:p>
            <a:pPr lvl="2" eaLnBrk="1" hangingPunct="1"/>
            <a:r>
              <a:rPr lang="en-US" sz="2000" dirty="0">
                <a:sym typeface="Wingdings"/>
              </a:rPr>
              <a:t>No derived formulae, derivations of equations or word definitions!</a:t>
            </a:r>
          </a:p>
          <a:p>
            <a:pPr lvl="1"/>
            <a:r>
              <a:rPr lang="en-US" sz="2400" dirty="0" smtClean="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Special Project #5</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Thursday, Oct. 16  </a:t>
            </a:r>
          </a:p>
        </p:txBody>
      </p:sp>
    </p:spTree>
    <p:extLst>
      <p:ext uri="{BB962C8B-B14F-4D97-AF65-F5344CB8AC3E}">
        <p14:creationId xmlns:p14="http://schemas.microsoft.com/office/powerpoint/2010/main" val="5114120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5-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04800"/>
            <a:ext cx="8875059" cy="6553200"/>
          </a:xfrm>
          <a:prstGeom prst="rect">
            <a:avLst/>
          </a:prstGeom>
        </p:spPr>
      </p:pic>
      <p:sp>
        <p:nvSpPr>
          <p:cNvPr id="4" name="Date Placeholder 3"/>
          <p:cNvSpPr>
            <a:spLocks noGrp="1"/>
          </p:cNvSpPr>
          <p:nvPr>
            <p:ph type="dt" sz="half" idx="10"/>
          </p:nvPr>
        </p:nvSpPr>
        <p:spPr/>
        <p:txBody>
          <a:bodyPr/>
          <a:lstStyle/>
          <a:p>
            <a:r>
              <a:rPr lang="en-US" smtClean="0"/>
              <a:t>Monday, Mar. 5,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sp>
        <p:nvSpPr>
          <p:cNvPr id="8" name="TextBox 7"/>
          <p:cNvSpPr txBox="1"/>
          <p:nvPr/>
        </p:nvSpPr>
        <p:spPr>
          <a:xfrm>
            <a:off x="192111" y="1109246"/>
            <a:ext cx="8680882" cy="338554"/>
          </a:xfrm>
          <a:prstGeom prst="rect">
            <a:avLst/>
          </a:prstGeom>
          <a:noFill/>
        </p:spPr>
        <p:txBody>
          <a:bodyPr wrap="none" rtlCol="0">
            <a:spAutoFit/>
          </a:bodyPr>
          <a:lstStyle/>
          <a:p>
            <a:r>
              <a:rPr lang="en-US" sz="1600" dirty="0" smtClean="0">
                <a:latin typeface="Arial Narrow"/>
                <a:cs typeface="Arial Narrow"/>
              </a:rPr>
              <a:t>Download this spread sheet from: </a:t>
            </a:r>
            <a:r>
              <a:rPr lang="en-US" sz="1600" b="1" dirty="0" smtClean="0">
                <a:latin typeface="Arial Narrow"/>
                <a:cs typeface="Arial Narrow"/>
                <a:hlinkClick r:id="rId3"/>
              </a:rPr>
              <a:t>http://www-hep.uta.edu/~yu/teaching/fall14-1443-004/sp5-spreadsheet.xlsx</a:t>
            </a:r>
            <a:r>
              <a:rPr lang="en-US" sz="1600" b="1" dirty="0" smtClean="0">
                <a:latin typeface="Arial Narrow"/>
                <a:cs typeface="Arial Narrow"/>
              </a:rPr>
              <a:t> </a:t>
            </a:r>
            <a:endParaRPr lang="en-US" sz="1600" b="1" dirty="0">
              <a:latin typeface="Arial Narrow"/>
              <a:cs typeface="Arial Narrow"/>
            </a:endParaRPr>
          </a:p>
        </p:txBody>
      </p:sp>
    </p:spTree>
    <p:extLst>
      <p:ext uri="{BB962C8B-B14F-4D97-AF65-F5344CB8AC3E}">
        <p14:creationId xmlns:p14="http://schemas.microsoft.com/office/powerpoint/2010/main" val="23340872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8689"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86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8B5FA3-5D45-164A-AFF1-FA7BF5144EA8}"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28002" name="Rectangle 2"/>
          <p:cNvSpPr>
            <a:spLocks noChangeArrowheads="1"/>
          </p:cNvSpPr>
          <p:nvPr/>
        </p:nvSpPr>
        <p:spPr bwMode="auto">
          <a:xfrm>
            <a:off x="1524000" y="4953000"/>
            <a:ext cx="1828800" cy="6096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128003" name="Rectangle 3"/>
          <p:cNvSpPr>
            <a:spLocks noChangeArrowheads="1"/>
          </p:cNvSpPr>
          <p:nvPr/>
        </p:nvSpPr>
        <p:spPr bwMode="auto">
          <a:xfrm>
            <a:off x="2743200" y="3505200"/>
            <a:ext cx="1295400" cy="7620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28693" name="Rectangle 4"/>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Power</a:t>
            </a:r>
          </a:p>
        </p:txBody>
      </p:sp>
      <p:sp>
        <p:nvSpPr>
          <p:cNvPr id="128005" name="Rectangle 5"/>
          <p:cNvSpPr>
            <a:spLocks noGrp="1" noChangeArrowheads="1"/>
          </p:cNvSpPr>
          <p:nvPr>
            <p:ph type="body" idx="1"/>
          </p:nvPr>
        </p:nvSpPr>
        <p:spPr>
          <a:xfrm>
            <a:off x="685800" y="762000"/>
            <a:ext cx="7772400" cy="1524000"/>
          </a:xfrm>
        </p:spPr>
        <p:txBody>
          <a:bodyPr/>
          <a:lstStyle/>
          <a:p>
            <a:r>
              <a:rPr lang="en-US" sz="2400">
                <a:latin typeface="Arial Narrow" charset="0"/>
                <a:ea typeface="ＭＳ Ｐゴシック" charset="0"/>
                <a:cs typeface="ＭＳ Ｐゴシック" charset="0"/>
              </a:rPr>
              <a:t>Rate at which the work is done or the energy is transferred</a:t>
            </a:r>
          </a:p>
          <a:p>
            <a:pPr lvl="1"/>
            <a:r>
              <a:rPr lang="en-US" sz="2000">
                <a:latin typeface="Arial Narrow" charset="0"/>
                <a:ea typeface="ＭＳ Ｐゴシック" charset="0"/>
              </a:rPr>
              <a:t>What is the difference for the same car with two different engines (4 cylinder and 8 cylinder) climbing the same hill? </a:t>
            </a:r>
          </a:p>
          <a:p>
            <a:pPr lvl="1"/>
            <a:r>
              <a:rPr lang="en-US" sz="2000">
                <a:latin typeface="Arial Narrow" charset="0"/>
                <a:ea typeface="ＭＳ Ｐゴシック" charset="0"/>
                <a:sym typeface="Wingdings" charset="0"/>
              </a:rPr>
              <a:t> The time…  8 cylinder car climbs up the hill faster!</a:t>
            </a:r>
            <a:endParaRPr lang="en-US" sz="2000">
              <a:latin typeface="Arial Narrow" charset="0"/>
              <a:ea typeface="ＭＳ Ｐゴシック" charset="0"/>
            </a:endParaRPr>
          </a:p>
        </p:txBody>
      </p:sp>
      <p:sp>
        <p:nvSpPr>
          <p:cNvPr id="128006" name="Text Box 6"/>
          <p:cNvSpPr txBox="1">
            <a:spLocks noChangeArrowheads="1"/>
          </p:cNvSpPr>
          <p:nvPr/>
        </p:nvSpPr>
        <p:spPr bwMode="auto">
          <a:xfrm>
            <a:off x="963613" y="2232025"/>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Is the total amount of work done by the engines different? </a:t>
            </a:r>
            <a:endParaRPr lang="en-US" sz="2000">
              <a:latin typeface="Arial Narrow" charset="0"/>
            </a:endParaRPr>
          </a:p>
        </p:txBody>
      </p:sp>
      <p:sp>
        <p:nvSpPr>
          <p:cNvPr id="128007" name="Text Box 7"/>
          <p:cNvSpPr txBox="1">
            <a:spLocks noChangeArrowheads="1"/>
          </p:cNvSpPr>
          <p:nvPr/>
        </p:nvSpPr>
        <p:spPr bwMode="auto">
          <a:xfrm>
            <a:off x="6602413" y="2209800"/>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NO</a:t>
            </a:r>
          </a:p>
        </p:txBody>
      </p:sp>
      <p:sp>
        <p:nvSpPr>
          <p:cNvPr id="128008" name="Text Box 8"/>
          <p:cNvSpPr txBox="1">
            <a:spLocks noChangeArrowheads="1"/>
          </p:cNvSpPr>
          <p:nvPr/>
        </p:nvSpPr>
        <p:spPr bwMode="auto">
          <a:xfrm>
            <a:off x="990600" y="2667000"/>
            <a:ext cx="2344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Then what is different? </a:t>
            </a:r>
            <a:endParaRPr lang="en-US" sz="2000">
              <a:latin typeface="Arial Narrow" charset="0"/>
            </a:endParaRPr>
          </a:p>
        </p:txBody>
      </p:sp>
      <p:sp>
        <p:nvSpPr>
          <p:cNvPr id="128009" name="Text Box 9"/>
          <p:cNvSpPr txBox="1">
            <a:spLocks noChangeArrowheads="1"/>
          </p:cNvSpPr>
          <p:nvPr/>
        </p:nvSpPr>
        <p:spPr bwMode="auto">
          <a:xfrm>
            <a:off x="3429000" y="2590800"/>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rate at which the same amount of work performed is higher for 8 cylinders than 4.</a:t>
            </a:r>
          </a:p>
        </p:txBody>
      </p:sp>
      <p:sp>
        <p:nvSpPr>
          <p:cNvPr id="128010" name="Text Box 10"/>
          <p:cNvSpPr txBox="1">
            <a:spLocks noChangeArrowheads="1"/>
          </p:cNvSpPr>
          <p:nvPr/>
        </p:nvSpPr>
        <p:spPr bwMode="auto">
          <a:xfrm>
            <a:off x="533400" y="3505200"/>
            <a:ext cx="2225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Average power </a:t>
            </a:r>
            <a:endParaRPr lang="en-US">
              <a:solidFill>
                <a:srgbClr val="A50021"/>
              </a:solidFill>
              <a:latin typeface="Arial Narrow" charset="0"/>
            </a:endParaRPr>
          </a:p>
        </p:txBody>
      </p:sp>
      <p:graphicFrame>
        <p:nvGraphicFramePr>
          <p:cNvPr id="128011" name="Object 11"/>
          <p:cNvGraphicFramePr>
            <a:graphicFrameLocks noChangeAspect="1"/>
          </p:cNvGraphicFramePr>
          <p:nvPr/>
        </p:nvGraphicFramePr>
        <p:xfrm>
          <a:off x="2806700" y="3659188"/>
          <a:ext cx="585788" cy="379412"/>
        </p:xfrm>
        <a:graphic>
          <a:graphicData uri="http://schemas.openxmlformats.org/presentationml/2006/ole">
            <mc:AlternateContent xmlns:mc="http://schemas.openxmlformats.org/markup-compatibility/2006">
              <mc:Choice xmlns:v="urn:schemas-microsoft-com:vml" Requires="v">
                <p:oleObj spid="_x0000_s353601" name="Equation" r:id="rId3" imgW="279360" imgH="190440" progId="Equation.DSMT4">
                  <p:embed/>
                </p:oleObj>
              </mc:Choice>
              <mc:Fallback>
                <p:oleObj name="Equation" r:id="rId3" imgW="27936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3659188"/>
                        <a:ext cx="585788" cy="3794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12" name="Object 12"/>
          <p:cNvGraphicFramePr>
            <a:graphicFrameLocks noChangeAspect="1"/>
          </p:cNvGraphicFramePr>
          <p:nvPr/>
        </p:nvGraphicFramePr>
        <p:xfrm>
          <a:off x="3260725" y="4443413"/>
          <a:ext cx="488950" cy="255587"/>
        </p:xfrm>
        <a:graphic>
          <a:graphicData uri="http://schemas.openxmlformats.org/presentationml/2006/ole">
            <mc:AlternateContent xmlns:mc="http://schemas.openxmlformats.org/markup-compatibility/2006">
              <mc:Choice xmlns:v="urn:schemas-microsoft-com:vml" Requires="v">
                <p:oleObj spid="_x0000_s353602" name="Equation" r:id="rId5" imgW="266400" imgH="164880" progId="Equation.DSMT4">
                  <p:embed/>
                </p:oleObj>
              </mc:Choice>
              <mc:Fallback>
                <p:oleObj name="Equation" r:id="rId5" imgW="2664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725" y="4443413"/>
                        <a:ext cx="488950" cy="255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3" name="Text Box 13"/>
          <p:cNvSpPr txBox="1">
            <a:spLocks noChangeArrowheads="1"/>
          </p:cNvSpPr>
          <p:nvPr/>
        </p:nvSpPr>
        <p:spPr bwMode="auto">
          <a:xfrm>
            <a:off x="381000" y="4311650"/>
            <a:ext cx="2970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Instantaneous power </a:t>
            </a:r>
            <a:endParaRPr lang="en-US">
              <a:solidFill>
                <a:srgbClr val="A50021"/>
              </a:solidFill>
              <a:latin typeface="Arial Narrow" charset="0"/>
            </a:endParaRPr>
          </a:p>
        </p:txBody>
      </p:sp>
      <p:sp>
        <p:nvSpPr>
          <p:cNvPr id="128014" name="Text Box 14"/>
          <p:cNvSpPr txBox="1">
            <a:spLocks noChangeArrowheads="1"/>
          </p:cNvSpPr>
          <p:nvPr/>
        </p:nvSpPr>
        <p:spPr bwMode="auto">
          <a:xfrm>
            <a:off x="609600" y="4967288"/>
            <a:ext cx="946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Unit? </a:t>
            </a:r>
            <a:endParaRPr lang="en-US">
              <a:solidFill>
                <a:schemeClr val="accent2"/>
              </a:solidFill>
              <a:latin typeface="Arial Narrow" charset="0"/>
            </a:endParaRPr>
          </a:p>
        </p:txBody>
      </p:sp>
      <p:graphicFrame>
        <p:nvGraphicFramePr>
          <p:cNvPr id="128015" name="Object 15"/>
          <p:cNvGraphicFramePr>
            <a:graphicFrameLocks noChangeAspect="1"/>
          </p:cNvGraphicFramePr>
          <p:nvPr/>
        </p:nvGraphicFramePr>
        <p:xfrm>
          <a:off x="1524000" y="5029200"/>
          <a:ext cx="923925" cy="457200"/>
        </p:xfrm>
        <a:graphic>
          <a:graphicData uri="http://schemas.openxmlformats.org/presentationml/2006/ole">
            <mc:AlternateContent xmlns:mc="http://schemas.openxmlformats.org/markup-compatibility/2006">
              <mc:Choice xmlns:v="urn:schemas-microsoft-com:vml" Requires="v">
                <p:oleObj spid="_x0000_s353603" name="Equation" r:id="rId7" imgW="419040" imgH="177480" progId="Equation.DSMT4">
                  <p:embed/>
                </p:oleObj>
              </mc:Choice>
              <mc:Fallback>
                <p:oleObj name="Equation" r:id="rId7" imgW="4190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029200"/>
                        <a:ext cx="92392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16" name="Object 16"/>
          <p:cNvGraphicFramePr>
            <a:graphicFrameLocks noChangeAspect="1"/>
          </p:cNvGraphicFramePr>
          <p:nvPr/>
        </p:nvGraphicFramePr>
        <p:xfrm>
          <a:off x="3675063" y="5029200"/>
          <a:ext cx="3030537" cy="457200"/>
        </p:xfrm>
        <a:graphic>
          <a:graphicData uri="http://schemas.openxmlformats.org/presentationml/2006/ole">
            <mc:AlternateContent xmlns:mc="http://schemas.openxmlformats.org/markup-compatibility/2006">
              <mc:Choice xmlns:v="urn:schemas-microsoft-com:vml" Requires="v">
                <p:oleObj spid="_x0000_s353604" name="Equation" r:id="rId9" imgW="1028520" imgH="177480" progId="Equation.DSMT4">
                  <p:embed/>
                </p:oleObj>
              </mc:Choice>
              <mc:Fallback>
                <p:oleObj name="Equation" r:id="rId9" imgW="10285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5063" y="5029200"/>
                        <a:ext cx="3030537" cy="457200"/>
                      </a:xfrm>
                      <a:prstGeom prst="rect">
                        <a:avLst/>
                      </a:prstGeom>
                      <a:solidFill>
                        <a:srgbClr val="FFFF99"/>
                      </a:solidFill>
                      <a:ln w="28575">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7" name="Text Box 17"/>
          <p:cNvSpPr txBox="1">
            <a:spLocks noChangeArrowheads="1"/>
          </p:cNvSpPr>
          <p:nvPr/>
        </p:nvSpPr>
        <p:spPr bwMode="auto">
          <a:xfrm>
            <a:off x="609600" y="5562600"/>
            <a:ext cx="3192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 power companies sell? </a:t>
            </a:r>
          </a:p>
        </p:txBody>
      </p:sp>
      <p:sp>
        <p:nvSpPr>
          <p:cNvPr id="128018" name="Text Box 18"/>
          <p:cNvSpPr txBox="1">
            <a:spLocks noChangeArrowheads="1"/>
          </p:cNvSpPr>
          <p:nvPr/>
        </p:nvSpPr>
        <p:spPr bwMode="auto">
          <a:xfrm>
            <a:off x="6248400" y="6019800"/>
            <a:ext cx="985838" cy="434975"/>
          </a:xfrm>
          <a:prstGeom prst="rect">
            <a:avLst/>
          </a:prstGeom>
          <a:solidFill>
            <a:srgbClr val="FFFF99"/>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A50021"/>
                </a:solidFill>
                <a:latin typeface="Arial Narrow" charset="0"/>
              </a:rPr>
              <a:t>Energy </a:t>
            </a:r>
          </a:p>
        </p:txBody>
      </p:sp>
      <p:graphicFrame>
        <p:nvGraphicFramePr>
          <p:cNvPr id="128019" name="Object 19"/>
          <p:cNvGraphicFramePr>
            <a:graphicFrameLocks noChangeAspect="1"/>
          </p:cNvGraphicFramePr>
          <p:nvPr/>
        </p:nvGraphicFramePr>
        <p:xfrm>
          <a:off x="3733800" y="5610225"/>
          <a:ext cx="1068388" cy="333375"/>
        </p:xfrm>
        <a:graphic>
          <a:graphicData uri="http://schemas.openxmlformats.org/presentationml/2006/ole">
            <mc:AlternateContent xmlns:mc="http://schemas.openxmlformats.org/markup-compatibility/2006">
              <mc:Choice xmlns:v="urn:schemas-microsoft-com:vml" Requires="v">
                <p:oleObj spid="_x0000_s353605" name="Equation" r:id="rId11" imgW="545760" imgH="177480" progId="Equation.DSMT4">
                  <p:embed/>
                </p:oleObj>
              </mc:Choice>
              <mc:Fallback>
                <p:oleObj name="Equation" r:id="rId11" imgW="5457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5610225"/>
                        <a:ext cx="1068388" cy="333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0" name="Object 20"/>
          <p:cNvGraphicFramePr>
            <a:graphicFrameLocks noChangeAspect="1"/>
          </p:cNvGraphicFramePr>
          <p:nvPr/>
        </p:nvGraphicFramePr>
        <p:xfrm>
          <a:off x="3673475" y="4267200"/>
          <a:ext cx="1231900" cy="609600"/>
        </p:xfrm>
        <a:graphic>
          <a:graphicData uri="http://schemas.openxmlformats.org/presentationml/2006/ole">
            <mc:AlternateContent xmlns:mc="http://schemas.openxmlformats.org/markup-compatibility/2006">
              <mc:Choice xmlns:v="urn:schemas-microsoft-com:vml" Requires="v">
                <p:oleObj spid="_x0000_s353606" name="Equation" r:id="rId13" imgW="672840" imgH="393480" progId="Equation.DSMT4">
                  <p:embed/>
                </p:oleObj>
              </mc:Choice>
              <mc:Fallback>
                <p:oleObj name="Equation" r:id="rId13" imgW="67284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3475" y="4267200"/>
                        <a:ext cx="1231900"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1" name="Object 21"/>
          <p:cNvGraphicFramePr>
            <a:graphicFrameLocks noChangeAspect="1"/>
          </p:cNvGraphicFramePr>
          <p:nvPr/>
        </p:nvGraphicFramePr>
        <p:xfrm>
          <a:off x="5572125" y="4233863"/>
          <a:ext cx="1743075" cy="541337"/>
        </p:xfrm>
        <a:graphic>
          <a:graphicData uri="http://schemas.openxmlformats.org/presentationml/2006/ole">
            <mc:AlternateContent xmlns:mc="http://schemas.openxmlformats.org/markup-compatibility/2006">
              <mc:Choice xmlns:v="urn:schemas-microsoft-com:vml" Requires="v">
                <p:oleObj spid="_x0000_s353607" name="Equation" r:id="rId15" imgW="1104900" imgH="406400" progId="Equation.DSMT4">
                  <p:embed/>
                </p:oleObj>
              </mc:Choice>
              <mc:Fallback>
                <p:oleObj name="Equation" r:id="rId15" imgW="1104900" imgH="406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72125" y="4233863"/>
                        <a:ext cx="1743075" cy="541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2" name="Object 22"/>
          <p:cNvGraphicFramePr>
            <a:graphicFrameLocks noChangeAspect="1"/>
          </p:cNvGraphicFramePr>
          <p:nvPr>
            <p:extLst>
              <p:ext uri="{D42A27DB-BD31-4B8C-83A1-F6EECF244321}">
                <p14:modId xmlns:p14="http://schemas.microsoft.com/office/powerpoint/2010/main" val="1595070783"/>
              </p:ext>
            </p:extLst>
          </p:nvPr>
        </p:nvGraphicFramePr>
        <p:xfrm>
          <a:off x="7216775" y="4791075"/>
          <a:ext cx="1458913" cy="447675"/>
        </p:xfrm>
        <a:graphic>
          <a:graphicData uri="http://schemas.openxmlformats.org/presentationml/2006/ole">
            <mc:AlternateContent xmlns:mc="http://schemas.openxmlformats.org/markup-compatibility/2006">
              <mc:Choice xmlns:v="urn:schemas-microsoft-com:vml" Requires="v">
                <p:oleObj spid="_x0000_s353608" name="Equation" r:id="rId17" imgW="838200" imgH="304800" progId="Equation.DSMT4">
                  <p:embed/>
                </p:oleObj>
              </mc:Choice>
              <mc:Fallback>
                <p:oleObj name="Equation" r:id="rId17" imgW="838200" imgH="304800" progId="Equation.DSMT4">
                  <p:embed/>
                  <p:pic>
                    <p:nvPicPr>
                      <p:cNvPr id="0" name=""/>
                      <p:cNvPicPr>
                        <a:picLocks noChangeAspect="1" noChangeArrowheads="1"/>
                      </p:cNvPicPr>
                      <p:nvPr/>
                    </p:nvPicPr>
                    <p:blipFill>
                      <a:blip r:embed="rId18"/>
                      <a:srcRect/>
                      <a:stretch>
                        <a:fillRect/>
                      </a:stretch>
                    </p:blipFill>
                    <p:spPr bwMode="auto">
                      <a:xfrm>
                        <a:off x="7216775" y="4791075"/>
                        <a:ext cx="1458913"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3" name="Object 23"/>
          <p:cNvGraphicFramePr>
            <a:graphicFrameLocks noChangeAspect="1"/>
          </p:cNvGraphicFramePr>
          <p:nvPr/>
        </p:nvGraphicFramePr>
        <p:xfrm>
          <a:off x="4800600" y="5562600"/>
          <a:ext cx="3756025" cy="381000"/>
        </p:xfrm>
        <a:graphic>
          <a:graphicData uri="http://schemas.openxmlformats.org/presentationml/2006/ole">
            <mc:AlternateContent xmlns:mc="http://schemas.openxmlformats.org/markup-compatibility/2006">
              <mc:Choice xmlns:v="urn:schemas-microsoft-com:vml" Requires="v">
                <p:oleObj spid="_x0000_s353609" name="Equation" r:id="rId19" imgW="1917360" imgH="203040" progId="Equation.DSMT4">
                  <p:embed/>
                </p:oleObj>
              </mc:Choice>
              <mc:Fallback>
                <p:oleObj name="Equation" r:id="rId19" imgW="19173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00600" y="5562600"/>
                        <a:ext cx="3756025"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4" name="Object 24"/>
          <p:cNvGraphicFramePr>
            <a:graphicFrameLocks noChangeAspect="1"/>
          </p:cNvGraphicFramePr>
          <p:nvPr/>
        </p:nvGraphicFramePr>
        <p:xfrm>
          <a:off x="4872038" y="4267200"/>
          <a:ext cx="766762" cy="609600"/>
        </p:xfrm>
        <a:graphic>
          <a:graphicData uri="http://schemas.openxmlformats.org/presentationml/2006/ole">
            <mc:AlternateContent xmlns:mc="http://schemas.openxmlformats.org/markup-compatibility/2006">
              <mc:Choice xmlns:v="urn:schemas-microsoft-com:vml" Requires="v">
                <p:oleObj spid="_x0000_s353610" name="Equation" r:id="rId21" imgW="419040" imgH="393480" progId="Equation.DSMT4">
                  <p:embed/>
                </p:oleObj>
              </mc:Choice>
              <mc:Fallback>
                <p:oleObj name="Equation" r:id="rId21" imgW="41904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72038" y="4267200"/>
                        <a:ext cx="766762"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5" name="Object 25"/>
          <p:cNvGraphicFramePr>
            <a:graphicFrameLocks noChangeAspect="1"/>
          </p:cNvGraphicFramePr>
          <p:nvPr/>
        </p:nvGraphicFramePr>
        <p:xfrm>
          <a:off x="7327900" y="4295775"/>
          <a:ext cx="1282700" cy="447675"/>
        </p:xfrm>
        <a:graphic>
          <a:graphicData uri="http://schemas.openxmlformats.org/presentationml/2006/ole">
            <mc:AlternateContent xmlns:mc="http://schemas.openxmlformats.org/markup-compatibility/2006">
              <mc:Choice xmlns:v="urn:schemas-microsoft-com:vml" Requires="v">
                <p:oleObj spid="_x0000_s353611" name="Equation" r:id="rId23" imgW="736600" imgH="304800" progId="Equation.DSMT4">
                  <p:embed/>
                </p:oleObj>
              </mc:Choice>
              <mc:Fallback>
                <p:oleObj name="Equation" r:id="rId23" imgW="736600" imgH="304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27900" y="4295775"/>
                        <a:ext cx="1282700"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6" name="Object 26"/>
          <p:cNvGraphicFramePr>
            <a:graphicFrameLocks noChangeAspect="1"/>
          </p:cNvGraphicFramePr>
          <p:nvPr/>
        </p:nvGraphicFramePr>
        <p:xfrm>
          <a:off x="3422650" y="3505200"/>
          <a:ext cx="615950" cy="354013"/>
        </p:xfrm>
        <a:graphic>
          <a:graphicData uri="http://schemas.openxmlformats.org/presentationml/2006/ole">
            <mc:AlternateContent xmlns:mc="http://schemas.openxmlformats.org/markup-compatibility/2006">
              <mc:Choice xmlns:v="urn:schemas-microsoft-com:vml" Requires="v">
                <p:oleObj spid="_x0000_s353612" name="Equation" r:id="rId25" imgW="291960" imgH="177480" progId="Equation.DSMT4">
                  <p:embed/>
                </p:oleObj>
              </mc:Choice>
              <mc:Fallback>
                <p:oleObj name="Equation" r:id="rId25" imgW="29196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2650" y="3505200"/>
                        <a:ext cx="615950" cy="354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7" name="Object 27"/>
          <p:cNvGraphicFramePr>
            <a:graphicFrameLocks noChangeAspect="1"/>
          </p:cNvGraphicFramePr>
          <p:nvPr/>
        </p:nvGraphicFramePr>
        <p:xfrm>
          <a:off x="3429000" y="3481388"/>
          <a:ext cx="560388" cy="785812"/>
        </p:xfrm>
        <a:graphic>
          <a:graphicData uri="http://schemas.openxmlformats.org/presentationml/2006/ole">
            <mc:AlternateContent xmlns:mc="http://schemas.openxmlformats.org/markup-compatibility/2006">
              <mc:Choice xmlns:v="urn:schemas-microsoft-com:vml" Requires="v">
                <p:oleObj spid="_x0000_s353613" name="Equation" r:id="rId27" imgW="266400" imgH="393480" progId="Equation.DSMT4">
                  <p:embed/>
                </p:oleObj>
              </mc:Choice>
              <mc:Fallback>
                <p:oleObj name="Equation" r:id="rId27" imgW="26640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29000" y="3481388"/>
                        <a:ext cx="560388" cy="785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8" name="Object 28"/>
          <p:cNvGraphicFramePr>
            <a:graphicFrameLocks noChangeAspect="1"/>
          </p:cNvGraphicFramePr>
          <p:nvPr/>
        </p:nvGraphicFramePr>
        <p:xfrm>
          <a:off x="2476500" y="5029200"/>
          <a:ext cx="952500" cy="457200"/>
        </p:xfrm>
        <a:graphic>
          <a:graphicData uri="http://schemas.openxmlformats.org/presentationml/2006/ole">
            <mc:AlternateContent xmlns:mc="http://schemas.openxmlformats.org/markup-compatibility/2006">
              <mc:Choice xmlns:v="urn:schemas-microsoft-com:vml" Requires="v">
                <p:oleObj spid="_x0000_s353614" name="Equation" r:id="rId29" imgW="431640" imgH="177480" progId="Equation.DSMT4">
                  <p:embed/>
                </p:oleObj>
              </mc:Choice>
              <mc:Fallback>
                <p:oleObj name="Equation" r:id="rId29" imgW="431640" imgH="177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76500" y="5029200"/>
                        <a:ext cx="9525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8978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9715"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971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D4F88E-4A34-564E-AC00-70A6CC09C010}"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9717" name="Rectangle 2"/>
          <p:cNvSpPr>
            <a:spLocks noGrp="1" noChangeArrowheads="1"/>
          </p:cNvSpPr>
          <p:nvPr>
            <p:ph type="title"/>
          </p:nvPr>
        </p:nvSpPr>
        <p:spPr>
          <a:xfrm>
            <a:off x="685800" y="152400"/>
            <a:ext cx="7772400" cy="457200"/>
          </a:xfrm>
        </p:spPr>
        <p:txBody>
          <a:bodyPr/>
          <a:lstStyle/>
          <a:p>
            <a:r>
              <a:rPr lang="en-US" sz="4000">
                <a:latin typeface="Arial Narrow" charset="0"/>
                <a:ea typeface="ＭＳ Ｐゴシック" charset="0"/>
                <a:cs typeface="ＭＳ Ｐゴシック" charset="0"/>
              </a:rPr>
              <a:t>Energy Loss in Automobile</a:t>
            </a:r>
          </a:p>
        </p:txBody>
      </p:sp>
      <p:sp>
        <p:nvSpPr>
          <p:cNvPr id="129027" name="Text Box 3"/>
          <p:cNvSpPr txBox="1">
            <a:spLocks noChangeArrowheads="1"/>
          </p:cNvSpPr>
          <p:nvPr/>
        </p:nvSpPr>
        <p:spPr bwMode="auto">
          <a:xfrm>
            <a:off x="762000" y="809625"/>
            <a:ext cx="7467600" cy="547688"/>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Automobile uses only 13% of its fuel to propel the vehicle.  </a:t>
            </a:r>
            <a:endParaRPr lang="en-US" sz="2800">
              <a:solidFill>
                <a:schemeClr val="accent2"/>
              </a:solidFill>
              <a:latin typeface="Arial Narrow" charset="0"/>
            </a:endParaRPr>
          </a:p>
        </p:txBody>
      </p:sp>
      <p:sp>
        <p:nvSpPr>
          <p:cNvPr id="129028" name="Text Box 4"/>
          <p:cNvSpPr txBox="1">
            <a:spLocks noChangeArrowheads="1"/>
          </p:cNvSpPr>
          <p:nvPr/>
        </p:nvSpPr>
        <p:spPr bwMode="auto">
          <a:xfrm>
            <a:off x="914400" y="1600200"/>
            <a:ext cx="990600" cy="4857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Why?</a:t>
            </a:r>
            <a:endParaRPr lang="en-US">
              <a:solidFill>
                <a:srgbClr val="FF0000"/>
              </a:solidFill>
              <a:latin typeface="Arial Narrow" charset="0"/>
            </a:endParaRPr>
          </a:p>
        </p:txBody>
      </p:sp>
      <p:sp>
        <p:nvSpPr>
          <p:cNvPr id="129029" name="Text Box 5"/>
          <p:cNvSpPr txBox="1">
            <a:spLocks noChangeArrowheads="1"/>
          </p:cNvSpPr>
          <p:nvPr/>
        </p:nvSpPr>
        <p:spPr bwMode="auto">
          <a:xfrm>
            <a:off x="533400" y="3048000"/>
            <a:ext cx="79248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13% used for balancing energy loss related to moving vehicle, like air resistance and road friction to tire, etc</a:t>
            </a:r>
          </a:p>
        </p:txBody>
      </p:sp>
      <p:sp>
        <p:nvSpPr>
          <p:cNvPr id="129030" name="Text Box 6"/>
          <p:cNvSpPr txBox="1">
            <a:spLocks noChangeArrowheads="1"/>
          </p:cNvSpPr>
          <p:nvPr/>
        </p:nvSpPr>
        <p:spPr bwMode="auto">
          <a:xfrm>
            <a:off x="304800" y="3962400"/>
            <a:ext cx="46482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Two frictional forces involved in moving vehicles</a:t>
            </a:r>
          </a:p>
        </p:txBody>
      </p:sp>
      <p:graphicFrame>
        <p:nvGraphicFramePr>
          <p:cNvPr id="129031" name="Object 7"/>
          <p:cNvGraphicFramePr>
            <a:graphicFrameLocks noChangeAspect="1"/>
          </p:cNvGraphicFramePr>
          <p:nvPr/>
        </p:nvGraphicFramePr>
        <p:xfrm>
          <a:off x="4953000" y="5351463"/>
          <a:ext cx="488950" cy="287337"/>
        </p:xfrm>
        <a:graphic>
          <a:graphicData uri="http://schemas.openxmlformats.org/presentationml/2006/ole">
            <mc:AlternateContent xmlns:mc="http://schemas.openxmlformats.org/markup-compatibility/2006">
              <mc:Choice xmlns:v="urn:schemas-microsoft-com:vml" Requires="v">
                <p:oleObj spid="_x0000_s350867"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351463"/>
                        <a:ext cx="488950" cy="287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32" name="Object 8"/>
          <p:cNvGraphicFramePr>
            <a:graphicFrameLocks noChangeAspect="1"/>
          </p:cNvGraphicFramePr>
          <p:nvPr/>
        </p:nvGraphicFramePr>
        <p:xfrm>
          <a:off x="5181600" y="3965575"/>
          <a:ext cx="1409700" cy="377825"/>
        </p:xfrm>
        <a:graphic>
          <a:graphicData uri="http://schemas.openxmlformats.org/presentationml/2006/ole">
            <mc:AlternateContent xmlns:mc="http://schemas.openxmlformats.org/markup-compatibility/2006">
              <mc:Choice xmlns:v="urn:schemas-microsoft-com:vml" Requires="v">
                <p:oleObj spid="_x0000_s350868" name="Equation" r:id="rId5" imgW="888840" imgH="228600" progId="Equation.DSMT4">
                  <p:embed/>
                </p:oleObj>
              </mc:Choice>
              <mc:Fallback>
                <p:oleObj name="Equation" r:id="rId5" imgW="8888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965575"/>
                        <a:ext cx="140970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33" name="Text Box 9"/>
          <p:cNvSpPr txBox="1">
            <a:spLocks noChangeArrowheads="1"/>
          </p:cNvSpPr>
          <p:nvPr/>
        </p:nvSpPr>
        <p:spPr bwMode="auto">
          <a:xfrm>
            <a:off x="1447800" y="4419600"/>
            <a:ext cx="3505200" cy="369332"/>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Coefficient of Rolling Friction; </a:t>
            </a:r>
            <a:r>
              <a:rPr lang="en-US" sz="1800" dirty="0" smtClean="0">
                <a:solidFill>
                  <a:srgbClr val="FF0000"/>
                </a:solidFill>
                <a:latin typeface="Symbol" charset="0"/>
              </a:rPr>
              <a:t>μ</a:t>
            </a:r>
            <a:r>
              <a:rPr lang="en-US" sz="1800" dirty="0" smtClean="0">
                <a:solidFill>
                  <a:srgbClr val="FF0000"/>
                </a:solidFill>
                <a:latin typeface="Monotype Corsiva" charset="0"/>
              </a:rPr>
              <a:t>=</a:t>
            </a:r>
            <a:r>
              <a:rPr lang="en-US" sz="1800" dirty="0">
                <a:solidFill>
                  <a:srgbClr val="FF0000"/>
                </a:solidFill>
                <a:latin typeface="Monotype Corsiva" charset="0"/>
              </a:rPr>
              <a:t>0.016</a:t>
            </a:r>
          </a:p>
        </p:txBody>
      </p:sp>
      <p:sp>
        <p:nvSpPr>
          <p:cNvPr id="129034" name="Text Box 10"/>
          <p:cNvSpPr txBox="1">
            <a:spLocks noChangeArrowheads="1"/>
          </p:cNvSpPr>
          <p:nvPr/>
        </p:nvSpPr>
        <p:spPr bwMode="auto">
          <a:xfrm>
            <a:off x="5257800" y="1555750"/>
            <a:ext cx="33528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16% in friction in mechanical parts</a:t>
            </a:r>
          </a:p>
        </p:txBody>
      </p:sp>
      <p:sp>
        <p:nvSpPr>
          <p:cNvPr id="129035" name="Text Box 11"/>
          <p:cNvSpPr txBox="1">
            <a:spLocks noChangeArrowheads="1"/>
          </p:cNvSpPr>
          <p:nvPr/>
        </p:nvSpPr>
        <p:spPr bwMode="auto">
          <a:xfrm>
            <a:off x="5257800" y="2089150"/>
            <a:ext cx="33528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4% in operating other crucial parts such as oil and fuel pumps, etc</a:t>
            </a:r>
          </a:p>
        </p:txBody>
      </p:sp>
      <p:sp>
        <p:nvSpPr>
          <p:cNvPr id="129036" name="Text Box 12"/>
          <p:cNvSpPr txBox="1">
            <a:spLocks noChangeArrowheads="1"/>
          </p:cNvSpPr>
          <p:nvPr/>
        </p:nvSpPr>
        <p:spPr bwMode="auto">
          <a:xfrm>
            <a:off x="381000" y="4862513"/>
            <a:ext cx="9906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Air Drag</a:t>
            </a:r>
          </a:p>
        </p:txBody>
      </p:sp>
      <p:graphicFrame>
        <p:nvGraphicFramePr>
          <p:cNvPr id="129037" name="Object 13"/>
          <p:cNvGraphicFramePr>
            <a:graphicFrameLocks noChangeAspect="1"/>
          </p:cNvGraphicFramePr>
          <p:nvPr/>
        </p:nvGraphicFramePr>
        <p:xfrm>
          <a:off x="7543800" y="4806950"/>
          <a:ext cx="498475" cy="457200"/>
        </p:xfrm>
        <a:graphic>
          <a:graphicData uri="http://schemas.openxmlformats.org/presentationml/2006/ole">
            <mc:AlternateContent xmlns:mc="http://schemas.openxmlformats.org/markup-compatibility/2006">
              <mc:Choice xmlns:v="urn:schemas-microsoft-com:vml" Requires="v">
                <p:oleObj spid="_x0000_s350869" name="Equation" r:id="rId7" imgW="291960" imgH="228600" progId="Equation.DSMT4">
                  <p:embed/>
                </p:oleObj>
              </mc:Choice>
              <mc:Fallback>
                <p:oleObj name="Equation" r:id="rId7" imgW="2919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806950"/>
                        <a:ext cx="498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38" name="Object 14"/>
          <p:cNvGraphicFramePr>
            <a:graphicFrameLocks noChangeAspect="1"/>
          </p:cNvGraphicFramePr>
          <p:nvPr/>
        </p:nvGraphicFramePr>
        <p:xfrm>
          <a:off x="1600200" y="4800600"/>
          <a:ext cx="1404938" cy="560388"/>
        </p:xfrm>
        <a:graphic>
          <a:graphicData uri="http://schemas.openxmlformats.org/presentationml/2006/ole">
            <mc:AlternateContent xmlns:mc="http://schemas.openxmlformats.org/markup-compatibility/2006">
              <mc:Choice xmlns:v="urn:schemas-microsoft-com:vml" Requires="v">
                <p:oleObj spid="_x0000_s350870" name="Equation" r:id="rId9" imgW="1028520" imgH="393480" progId="Equation.DSMT4">
                  <p:embed/>
                </p:oleObj>
              </mc:Choice>
              <mc:Fallback>
                <p:oleObj name="Equation" r:id="rId9" imgW="10285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800600"/>
                        <a:ext cx="1404938"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39" name="Text Box 15"/>
          <p:cNvSpPr txBox="1">
            <a:spLocks noChangeArrowheads="1"/>
          </p:cNvSpPr>
          <p:nvPr/>
        </p:nvSpPr>
        <p:spPr bwMode="auto">
          <a:xfrm>
            <a:off x="5715000" y="4838700"/>
            <a:ext cx="16002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Resistance</a:t>
            </a:r>
          </a:p>
        </p:txBody>
      </p:sp>
      <p:sp>
        <p:nvSpPr>
          <p:cNvPr id="129040" name="Text Box 16"/>
          <p:cNvSpPr txBox="1">
            <a:spLocks noChangeArrowheads="1"/>
          </p:cNvSpPr>
          <p:nvPr/>
        </p:nvSpPr>
        <p:spPr bwMode="auto">
          <a:xfrm>
            <a:off x="381000" y="5334000"/>
            <a:ext cx="41910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power to keep speed v=26.8m/s=60mi/h</a:t>
            </a:r>
          </a:p>
        </p:txBody>
      </p:sp>
      <p:sp>
        <p:nvSpPr>
          <p:cNvPr id="129041" name="Text Box 17"/>
          <p:cNvSpPr txBox="1">
            <a:spLocks noChangeArrowheads="1"/>
          </p:cNvSpPr>
          <p:nvPr/>
        </p:nvSpPr>
        <p:spPr bwMode="auto">
          <a:xfrm>
            <a:off x="381000" y="5776913"/>
            <a:ext cx="41910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Power to overcome each component of resistance</a:t>
            </a:r>
          </a:p>
        </p:txBody>
      </p:sp>
      <p:graphicFrame>
        <p:nvGraphicFramePr>
          <p:cNvPr id="129042" name="Object 18"/>
          <p:cNvGraphicFramePr>
            <a:graphicFrameLocks noChangeAspect="1"/>
          </p:cNvGraphicFramePr>
          <p:nvPr/>
        </p:nvGraphicFramePr>
        <p:xfrm>
          <a:off x="4975225" y="5705475"/>
          <a:ext cx="511175" cy="379413"/>
        </p:xfrm>
        <a:graphic>
          <a:graphicData uri="http://schemas.openxmlformats.org/presentationml/2006/ole">
            <mc:AlternateContent xmlns:mc="http://schemas.openxmlformats.org/markup-compatibility/2006">
              <mc:Choice xmlns:v="urn:schemas-microsoft-com:vml" Requires="v">
                <p:oleObj spid="_x0000_s350871" name="Equation" r:id="rId11" imgW="291960" imgH="228600" progId="Equation.DSMT4">
                  <p:embed/>
                </p:oleObj>
              </mc:Choice>
              <mc:Fallback>
                <p:oleObj name="Equation" r:id="rId11" imgW="2919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225" y="5705475"/>
                        <a:ext cx="511175" cy="379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3" name="Object 19"/>
          <p:cNvGraphicFramePr>
            <a:graphicFrameLocks noChangeAspect="1"/>
          </p:cNvGraphicFramePr>
          <p:nvPr/>
        </p:nvGraphicFramePr>
        <p:xfrm>
          <a:off x="4953000" y="6145213"/>
          <a:ext cx="3429000" cy="407987"/>
        </p:xfrm>
        <a:graphic>
          <a:graphicData uri="http://schemas.openxmlformats.org/presentationml/2006/ole">
            <mc:AlternateContent xmlns:mc="http://schemas.openxmlformats.org/markup-compatibility/2006">
              <mc:Choice xmlns:v="urn:schemas-microsoft-com:vml" Requires="v">
                <p:oleObj spid="_x0000_s350872" name="Equation" r:id="rId13" imgW="2082600" imgH="228600" progId="Equation.3">
                  <p:embed/>
                </p:oleObj>
              </mc:Choice>
              <mc:Fallback>
                <p:oleObj name="Equation" r:id="rId13" imgW="20826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6145213"/>
                        <a:ext cx="3429000" cy="407987"/>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4" name="Object 20"/>
          <p:cNvGraphicFramePr>
            <a:graphicFrameLocks noChangeAspect="1"/>
          </p:cNvGraphicFramePr>
          <p:nvPr/>
        </p:nvGraphicFramePr>
        <p:xfrm>
          <a:off x="6705600" y="3987800"/>
          <a:ext cx="946150" cy="334963"/>
        </p:xfrm>
        <a:graphic>
          <a:graphicData uri="http://schemas.openxmlformats.org/presentationml/2006/ole">
            <mc:AlternateContent xmlns:mc="http://schemas.openxmlformats.org/markup-compatibility/2006">
              <mc:Choice xmlns:v="urn:schemas-microsoft-com:vml" Requires="v">
                <p:oleObj spid="_x0000_s350873" name="Equation" r:id="rId15" imgW="596880" imgH="203040" progId="Equation.DSMT4">
                  <p:embed/>
                </p:oleObj>
              </mc:Choice>
              <mc:Fallback>
                <p:oleObj name="Equation" r:id="rId15" imgW="59688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600" y="3987800"/>
                        <a:ext cx="946150"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5" name="Object 21"/>
          <p:cNvGraphicFramePr>
            <a:graphicFrameLocks noChangeAspect="1"/>
          </p:cNvGraphicFramePr>
          <p:nvPr/>
        </p:nvGraphicFramePr>
        <p:xfrm>
          <a:off x="5105400" y="4389438"/>
          <a:ext cx="2209800" cy="334962"/>
        </p:xfrm>
        <a:graphic>
          <a:graphicData uri="http://schemas.openxmlformats.org/presentationml/2006/ole">
            <mc:AlternateContent xmlns:mc="http://schemas.openxmlformats.org/markup-compatibility/2006">
              <mc:Choice xmlns:v="urn:schemas-microsoft-com:vml" Requires="v">
                <p:oleObj spid="_x0000_s350874" name="Equation" r:id="rId17" imgW="1193760" imgH="203040" progId="Equation.DSMT4">
                  <p:embed/>
                </p:oleObj>
              </mc:Choice>
              <mc:Fallback>
                <p:oleObj name="Equation" r:id="rId17" imgW="11937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05400" y="4389438"/>
                        <a:ext cx="2209800"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6" name="Object 22"/>
          <p:cNvGraphicFramePr>
            <a:graphicFrameLocks noChangeAspect="1"/>
          </p:cNvGraphicFramePr>
          <p:nvPr/>
        </p:nvGraphicFramePr>
        <p:xfrm>
          <a:off x="5392738" y="5334000"/>
          <a:ext cx="627062" cy="398463"/>
        </p:xfrm>
        <a:graphic>
          <a:graphicData uri="http://schemas.openxmlformats.org/presentationml/2006/ole">
            <mc:AlternateContent xmlns:mc="http://schemas.openxmlformats.org/markup-compatibility/2006">
              <mc:Choice xmlns:v="urn:schemas-microsoft-com:vml" Requires="v">
                <p:oleObj spid="_x0000_s350875" name="Equation" r:id="rId19" imgW="342720" imgH="228600" progId="Equation.DSMT4">
                  <p:embed/>
                </p:oleObj>
              </mc:Choice>
              <mc:Fallback>
                <p:oleObj name="Equation" r:id="rId19" imgW="34272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2738" y="5334000"/>
                        <a:ext cx="627062"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7" name="Object 23"/>
          <p:cNvGraphicFramePr>
            <a:graphicFrameLocks noChangeAspect="1"/>
          </p:cNvGraphicFramePr>
          <p:nvPr/>
        </p:nvGraphicFramePr>
        <p:xfrm>
          <a:off x="6089650" y="5334000"/>
          <a:ext cx="2673350" cy="442913"/>
        </p:xfrm>
        <a:graphic>
          <a:graphicData uri="http://schemas.openxmlformats.org/presentationml/2006/ole">
            <mc:AlternateContent xmlns:mc="http://schemas.openxmlformats.org/markup-compatibility/2006">
              <mc:Choice xmlns:v="urn:schemas-microsoft-com:vml" Requires="v">
                <p:oleObj spid="_x0000_s350876" name="Equation" r:id="rId21" imgW="1460160" imgH="253800" progId="Equation.DSMT4">
                  <p:embed/>
                </p:oleObj>
              </mc:Choice>
              <mc:Fallback>
                <p:oleObj name="Equation" r:id="rId21" imgW="146016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89650" y="5334000"/>
                        <a:ext cx="267335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8" name="Object 24"/>
          <p:cNvGraphicFramePr>
            <a:graphicFrameLocks noChangeAspect="1"/>
          </p:cNvGraphicFramePr>
          <p:nvPr/>
        </p:nvGraphicFramePr>
        <p:xfrm>
          <a:off x="5473700" y="5715000"/>
          <a:ext cx="622300" cy="381000"/>
        </p:xfrm>
        <a:graphic>
          <a:graphicData uri="http://schemas.openxmlformats.org/presentationml/2006/ole">
            <mc:AlternateContent xmlns:mc="http://schemas.openxmlformats.org/markup-compatibility/2006">
              <mc:Choice xmlns:v="urn:schemas-microsoft-com:vml" Requires="v">
                <p:oleObj spid="_x0000_s350877" name="Equation" r:id="rId23" imgW="355320" imgH="228600" progId="Equation.DSMT4">
                  <p:embed/>
                </p:oleObj>
              </mc:Choice>
              <mc:Fallback>
                <p:oleObj name="Equation" r:id="rId23" imgW="35532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73700" y="5715000"/>
                        <a:ext cx="6223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9" name="Object 25"/>
          <p:cNvGraphicFramePr>
            <a:graphicFrameLocks noChangeAspect="1"/>
          </p:cNvGraphicFramePr>
          <p:nvPr/>
        </p:nvGraphicFramePr>
        <p:xfrm>
          <a:off x="6019800" y="5715000"/>
          <a:ext cx="2395538" cy="422275"/>
        </p:xfrm>
        <a:graphic>
          <a:graphicData uri="http://schemas.openxmlformats.org/presentationml/2006/ole">
            <mc:AlternateContent xmlns:mc="http://schemas.openxmlformats.org/markup-compatibility/2006">
              <mc:Choice xmlns:v="urn:schemas-microsoft-com:vml" Requires="v">
                <p:oleObj spid="_x0000_s350878" name="Equation" r:id="rId25" imgW="1371600" imgH="253800" progId="Equation.DSMT4">
                  <p:embed/>
                </p:oleObj>
              </mc:Choice>
              <mc:Fallback>
                <p:oleObj name="Equation" r:id="rId25" imgW="137160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19800" y="5715000"/>
                        <a:ext cx="2395538"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0" name="Object 26"/>
          <p:cNvGraphicFramePr>
            <a:graphicFrameLocks noChangeAspect="1"/>
          </p:cNvGraphicFramePr>
          <p:nvPr/>
        </p:nvGraphicFramePr>
        <p:xfrm>
          <a:off x="7581900" y="4008438"/>
          <a:ext cx="1409700" cy="334962"/>
        </p:xfrm>
        <a:graphic>
          <a:graphicData uri="http://schemas.openxmlformats.org/presentationml/2006/ole">
            <mc:AlternateContent xmlns:mc="http://schemas.openxmlformats.org/markup-compatibility/2006">
              <mc:Choice xmlns:v="urn:schemas-microsoft-com:vml" Requires="v">
                <p:oleObj spid="_x0000_s350879" name="Equation" r:id="rId27" imgW="888840" imgH="203040" progId="Equation.DSMT4">
                  <p:embed/>
                </p:oleObj>
              </mc:Choice>
              <mc:Fallback>
                <p:oleObj name="Equation" r:id="rId27" imgW="88884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81900" y="4008438"/>
                        <a:ext cx="1409700"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51" name="Rectangle 27"/>
          <p:cNvSpPr>
            <a:spLocks noGrp="1" noChangeArrowheads="1"/>
          </p:cNvSpPr>
          <p:nvPr>
            <p:ph type="body" idx="1"/>
          </p:nvPr>
        </p:nvSpPr>
        <p:spPr>
          <a:xfrm>
            <a:off x="2286000" y="1524000"/>
            <a:ext cx="2743200" cy="1371600"/>
          </a:xfrm>
          <a:solidFill>
            <a:srgbClr val="FFFFCC"/>
          </a:solidFill>
          <a:ln w="38100">
            <a:solidFill>
              <a:srgbClr val="003300"/>
            </a:solidFill>
            <a:miter lim="800000"/>
            <a:headEnd/>
            <a:tailEnd/>
          </a:ln>
        </p:spPr>
        <p:txBody>
          <a:bodyPr/>
          <a:lstStyle/>
          <a:p>
            <a:pPr marL="609600" indent="-609600">
              <a:lnSpc>
                <a:spcPct val="80000"/>
              </a:lnSpc>
              <a:buFontTx/>
              <a:buNone/>
            </a:pPr>
            <a:r>
              <a:rPr lang="en-US" sz="2400">
                <a:latin typeface="Arial Narrow" charset="0"/>
                <a:ea typeface="ＭＳ Ｐゴシック" charset="0"/>
                <a:cs typeface="ＭＳ Ｐゴシック" charset="0"/>
              </a:rPr>
              <a:t>67% in the engine: </a:t>
            </a:r>
          </a:p>
          <a:p>
            <a:pPr marL="609600" indent="-609600">
              <a:lnSpc>
                <a:spcPct val="80000"/>
              </a:lnSpc>
            </a:pPr>
            <a:r>
              <a:rPr lang="en-US" sz="2000">
                <a:solidFill>
                  <a:srgbClr val="A50021"/>
                </a:solidFill>
                <a:latin typeface="Arial Narrow" charset="0"/>
                <a:ea typeface="ＭＳ Ｐゴシック" charset="0"/>
                <a:cs typeface="ＭＳ Ｐゴシック" charset="0"/>
              </a:rPr>
              <a:t>Incomplete burning</a:t>
            </a:r>
          </a:p>
          <a:p>
            <a:pPr marL="609600" indent="-609600">
              <a:lnSpc>
                <a:spcPct val="80000"/>
              </a:lnSpc>
            </a:pPr>
            <a:r>
              <a:rPr lang="en-US" sz="2000">
                <a:solidFill>
                  <a:srgbClr val="A50021"/>
                </a:solidFill>
                <a:latin typeface="Arial Narrow" charset="0"/>
                <a:ea typeface="ＭＳ Ｐゴシック" charset="0"/>
                <a:cs typeface="ＭＳ Ｐゴシック" charset="0"/>
              </a:rPr>
              <a:t>Heat </a:t>
            </a:r>
          </a:p>
          <a:p>
            <a:pPr marL="609600" indent="-609600">
              <a:lnSpc>
                <a:spcPct val="80000"/>
              </a:lnSpc>
            </a:pPr>
            <a:r>
              <a:rPr lang="en-US" sz="2000">
                <a:solidFill>
                  <a:srgbClr val="A50021"/>
                </a:solidFill>
                <a:latin typeface="Arial Narrow" charset="0"/>
                <a:ea typeface="ＭＳ Ｐゴシック" charset="0"/>
                <a:cs typeface="ＭＳ Ｐゴシック" charset="0"/>
              </a:rPr>
              <a:t>Sound</a:t>
            </a:r>
          </a:p>
        </p:txBody>
      </p:sp>
      <p:graphicFrame>
        <p:nvGraphicFramePr>
          <p:cNvPr id="129052" name="Object 28"/>
          <p:cNvGraphicFramePr>
            <a:graphicFrameLocks noChangeAspect="1"/>
          </p:cNvGraphicFramePr>
          <p:nvPr/>
        </p:nvGraphicFramePr>
        <p:xfrm>
          <a:off x="8035925" y="4800600"/>
          <a:ext cx="498475" cy="457200"/>
        </p:xfrm>
        <a:graphic>
          <a:graphicData uri="http://schemas.openxmlformats.org/presentationml/2006/ole">
            <mc:AlternateContent xmlns:mc="http://schemas.openxmlformats.org/markup-compatibility/2006">
              <mc:Choice xmlns:v="urn:schemas-microsoft-com:vml" Requires="v">
                <p:oleObj spid="_x0000_s350880" name="Equation" r:id="rId29" imgW="291960" imgH="228600" progId="Equation.DSMT4">
                  <p:embed/>
                </p:oleObj>
              </mc:Choice>
              <mc:Fallback>
                <p:oleObj name="Equation" r:id="rId29" imgW="291960" imgH="2286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35925" y="4800600"/>
                        <a:ext cx="498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3" name="Object 29"/>
          <p:cNvGraphicFramePr>
            <a:graphicFrameLocks noChangeAspect="1"/>
          </p:cNvGraphicFramePr>
          <p:nvPr/>
        </p:nvGraphicFramePr>
        <p:xfrm>
          <a:off x="8459788" y="4800600"/>
          <a:ext cx="303212" cy="457200"/>
        </p:xfrm>
        <a:graphic>
          <a:graphicData uri="http://schemas.openxmlformats.org/presentationml/2006/ole">
            <mc:AlternateContent xmlns:mc="http://schemas.openxmlformats.org/markup-compatibility/2006">
              <mc:Choice xmlns:v="urn:schemas-microsoft-com:vml" Requires="v">
                <p:oleObj spid="_x0000_s350881" name="Equation" r:id="rId31" imgW="177480" imgH="228600" progId="Equation.DSMT4">
                  <p:embed/>
                </p:oleObj>
              </mc:Choice>
              <mc:Fallback>
                <p:oleObj name="Equation" r:id="rId31" imgW="17748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59788" y="4800600"/>
                        <a:ext cx="3032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4" name="Object 30"/>
          <p:cNvGraphicFramePr>
            <a:graphicFrameLocks noChangeAspect="1"/>
          </p:cNvGraphicFramePr>
          <p:nvPr/>
        </p:nvGraphicFramePr>
        <p:xfrm>
          <a:off x="3048000" y="4800600"/>
          <a:ext cx="2514600" cy="560388"/>
        </p:xfrm>
        <a:graphic>
          <a:graphicData uri="http://schemas.openxmlformats.org/presentationml/2006/ole">
            <mc:AlternateContent xmlns:mc="http://schemas.openxmlformats.org/markup-compatibility/2006">
              <mc:Choice xmlns:v="urn:schemas-microsoft-com:vml" Requires="v">
                <p:oleObj spid="_x0000_s350882" name="Equation" r:id="rId33" imgW="1841400" imgH="393480" progId="Equation.DSMT4">
                  <p:embed/>
                </p:oleObj>
              </mc:Choice>
              <mc:Fallback>
                <p:oleObj name="Equation" r:id="rId33" imgW="184140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48000" y="4800600"/>
                        <a:ext cx="2514600"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64092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a:t>
            </a:r>
            <a:r>
              <a:rPr lang="en-US" sz="2600" dirty="0" smtClean="0">
                <a:solidFill>
                  <a:schemeClr val="accent2"/>
                </a:solidFill>
                <a:latin typeface="Monotype Corsiva" charset="0"/>
              </a:rPr>
              <a:t>Newton’s </a:t>
            </a:r>
            <a:r>
              <a:rPr lang="en-US" sz="2600" dirty="0">
                <a:solidFill>
                  <a:schemeClr val="accent2"/>
                </a:solidFill>
                <a:latin typeface="Monotype Corsiva" charset="0"/>
              </a:rPr>
              <a:t>laws.   It is used to describe </a:t>
            </a:r>
            <a:r>
              <a:rPr lang="en-US" sz="2600" dirty="0" smtClean="0">
                <a:solidFill>
                  <a:schemeClr val="accent2"/>
                </a:solidFill>
                <a:latin typeface="Monotype Corsiva" charset="0"/>
              </a:rPr>
              <a:t>the motion </a:t>
            </a:r>
            <a:r>
              <a:rPr lang="en-US" sz="2600" dirty="0">
                <a:solidFill>
                  <a:schemeClr val="accent2"/>
                </a:solidFill>
                <a:latin typeface="Monotype Corsiva" charset="0"/>
              </a:rPr>
              <a:t>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A new concept of linear momentum can also be used to solve physical problems, especially the problems involving collisions of objects.</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356434" name="Equation" r:id="rId3" imgW="266700" imgH="279400" progId="Equation.DSMT4">
                  <p:embed/>
                </p:oleObj>
              </mc:Choice>
              <mc:Fallback>
                <p:oleObj name="Equation" r:id="rId3" imgW="266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Linear momentum of an object whose mass is m and is moving at the velocity of </a:t>
            </a:r>
            <a:r>
              <a:rPr lang="en-US" sz="2800" b="1">
                <a:solidFill>
                  <a:schemeClr val="accent2"/>
                </a:solidFill>
                <a:latin typeface="Monotype Corsiva" charset="0"/>
              </a:rPr>
              <a:t>v </a:t>
            </a:r>
            <a:r>
              <a:rPr lang="en-US" sz="280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extLst>
              <p:ext uri="{D42A27DB-BD31-4B8C-83A1-F6EECF244321}">
                <p14:modId xmlns:p14="http://schemas.microsoft.com/office/powerpoint/2010/main" val="1024407430"/>
              </p:ext>
            </p:extLst>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356435" name="Equation" r:id="rId5" imgW="368300" imgH="419100" progId="Equation.3">
                  <p:embed/>
                </p:oleObj>
              </mc:Choice>
              <mc:Fallback>
                <p:oleObj name="Equation" r:id="rId5" imgW="368300" imgH="419100" progId="Equation.3">
                  <p:embed/>
                  <p:pic>
                    <p:nvPicPr>
                      <p:cNvPr id="0" name=""/>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extLst>
              <p:ext uri="{D42A27DB-BD31-4B8C-83A1-F6EECF244321}">
                <p14:modId xmlns:p14="http://schemas.microsoft.com/office/powerpoint/2010/main" val="1594706646"/>
              </p:ext>
            </p:extLst>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356436" name="Equation" r:id="rId7" imgW="762000" imgH="419100" progId="Equation.3">
                  <p:embed/>
                </p:oleObj>
              </mc:Choice>
              <mc:Fallback>
                <p:oleObj name="Equation" r:id="rId7" imgW="762000" imgH="419100" progId="Equation.3">
                  <p:embed/>
                  <p:pic>
                    <p:nvPicPr>
                      <p:cNvPr id="0" name=""/>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extLst>
              <p:ext uri="{D42A27DB-BD31-4B8C-83A1-F6EECF244321}">
                <p14:modId xmlns:p14="http://schemas.microsoft.com/office/powerpoint/2010/main" val="3403413822"/>
              </p:ext>
            </p:extLst>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356437" name="Equation" r:id="rId9" imgW="774700" imgH="457200" progId="Equation.3">
                  <p:embed/>
                </p:oleObj>
              </mc:Choice>
              <mc:Fallback>
                <p:oleObj name="Equation" r:id="rId9" imgW="774700" imgH="457200" progId="Equation.3">
                  <p:embed/>
                  <p:pic>
                    <p:nvPicPr>
                      <p:cNvPr id="0" name=""/>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extLst>
              <p:ext uri="{D42A27DB-BD31-4B8C-83A1-F6EECF244321}">
                <p14:modId xmlns:p14="http://schemas.microsoft.com/office/powerpoint/2010/main" val="2913574709"/>
              </p:ext>
            </p:extLst>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356438" name="Equation" r:id="rId11" imgW="495300" imgH="419100" progId="Equation.3">
                  <p:embed/>
                </p:oleObj>
              </mc:Choice>
              <mc:Fallback>
                <p:oleObj name="Equation" r:id="rId11" imgW="495300" imgH="419100" progId="Equation.3">
                  <p:embed/>
                  <p:pic>
                    <p:nvPicPr>
                      <p:cNvPr id="0" name=""/>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extLst>
              <p:ext uri="{D42A27DB-BD31-4B8C-83A1-F6EECF244321}">
                <p14:modId xmlns:p14="http://schemas.microsoft.com/office/powerpoint/2010/main" val="3730365178"/>
              </p:ext>
            </p:extLst>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356439" name="Equation" r:id="rId13" imgW="342900" imgH="266700" progId="Equation.3">
                  <p:embed/>
                </p:oleObj>
              </mc:Choice>
              <mc:Fallback>
                <p:oleObj name="Equation" r:id="rId13" imgW="342900" imgH="266700" progId="Equation.3">
                  <p:embed/>
                  <p:pic>
                    <p:nvPicPr>
                      <p:cNvPr id="0" name=""/>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extLst>
              <p:ext uri="{D42A27DB-BD31-4B8C-83A1-F6EECF244321}">
                <p14:modId xmlns:p14="http://schemas.microsoft.com/office/powerpoint/2010/main" val="2842001005"/>
              </p:ext>
            </p:extLst>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356440" name="Equation" r:id="rId15" imgW="355600" imgH="241300" progId="Equation.3">
                  <p:embed/>
                </p:oleObj>
              </mc:Choice>
              <mc:Fallback>
                <p:oleObj name="Equation" r:id="rId15" imgW="355600" imgH="241300" progId="Equation.3">
                  <p:embed/>
                  <p:pic>
                    <p:nvPicPr>
                      <p:cNvPr id="0" name=""/>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extLst>
              <p:ext uri="{D42A27DB-BD31-4B8C-83A1-F6EECF244321}">
                <p14:modId xmlns:p14="http://schemas.microsoft.com/office/powerpoint/2010/main" val="1229264500"/>
              </p:ext>
            </p:extLst>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356441" name="Equation" r:id="rId17" imgW="241300" imgH="241300" progId="Equation.DSMT4">
                  <p:embed/>
                </p:oleObj>
              </mc:Choice>
              <mc:Fallback>
                <p:oleObj name="Equation" r:id="rId17" imgW="241300" imgH="241300" progId="Equation.DSMT4">
                  <p:embed/>
                  <p:pic>
                    <p:nvPicPr>
                      <p:cNvPr id="0" name=""/>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30761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altLang="ko-KR" sz="1400">
              <a:solidFill>
                <a:srgbClr val="FF0066"/>
              </a:solidFill>
              <a:latin typeface="Arial Narrow" charset="0"/>
              <a:cs typeface="Gulim" charset="0"/>
            </a:endParaRPr>
          </a:p>
        </p:txBody>
      </p:sp>
      <p:sp>
        <p:nvSpPr>
          <p:cNvPr id="245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45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CB491C1-C7CA-4E48-8382-E3433986DD67}"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4586" name="Rectangle 3"/>
          <p:cNvSpPr>
            <a:spLocks noGrp="1" noChangeArrowheads="1"/>
          </p:cNvSpPr>
          <p:nvPr>
            <p:ph type="title"/>
          </p:nvPr>
        </p:nvSpPr>
        <p:spPr>
          <a:xfrm>
            <a:off x="685800" y="228600"/>
            <a:ext cx="7772400" cy="533400"/>
          </a:xfrm>
        </p:spPr>
        <p:txBody>
          <a:bodyPr/>
          <a:lstStyle/>
          <a:p>
            <a:r>
              <a:rPr lang="en-US" sz="360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3581400" y="962025"/>
            <a:ext cx="5181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we learn from this </a:t>
            </a:r>
            <a:r>
              <a:rPr lang="en-US" altLang="ko-KR" sz="2200">
                <a:solidFill>
                  <a:srgbClr val="FF0000"/>
                </a:solidFill>
                <a:latin typeface="Arial Narrow" charset="0"/>
                <a:cs typeface="Gulim" charset="0"/>
              </a:rPr>
              <a:t>force</a:t>
            </a:r>
            <a:r>
              <a:rPr lang="en-US" sz="22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nvGraphicFramePr>
        <p:xfrm>
          <a:off x="457200" y="879475"/>
          <a:ext cx="2905125" cy="873125"/>
        </p:xfrm>
        <a:graphic>
          <a:graphicData uri="http://schemas.openxmlformats.org/presentationml/2006/ole">
            <mc:AlternateContent xmlns:mc="http://schemas.openxmlformats.org/markup-compatibility/2006">
              <mc:Choice xmlns:v="urn:schemas-microsoft-com:vml" Requires="v">
                <p:oleObj spid="_x0000_s312827" name="Equation" r:id="rId3" imgW="1358900" imgH="457200" progId="Equation.DSMT4">
                  <p:embed/>
                </p:oleObj>
              </mc:Choice>
              <mc:Fallback>
                <p:oleObj name="Equation" r:id="rId3" imgW="13589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79475"/>
                        <a:ext cx="2905125" cy="8731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5908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9050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nvGraphicFramePr>
        <p:xfrm>
          <a:off x="4102100" y="5402263"/>
          <a:ext cx="1060450" cy="641350"/>
        </p:xfrm>
        <a:graphic>
          <a:graphicData uri="http://schemas.openxmlformats.org/presentationml/2006/ole">
            <mc:AlternateContent xmlns:mc="http://schemas.openxmlformats.org/markup-compatibility/2006">
              <mc:Choice xmlns:v="urn:schemas-microsoft-com:vml" Requires="v">
                <p:oleObj spid="_x0000_s312828" name="Equation" r:id="rId5" imgW="685800" imgH="406400" progId="Equation.DSMT4">
                  <p:embed/>
                </p:oleObj>
              </mc:Choice>
              <mc:Fallback>
                <p:oleObj name="Equation" r:id="rId5" imgW="685800" imgH="406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2100" y="5402263"/>
                        <a:ext cx="10604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nvGraphicFramePr>
        <p:xfrm>
          <a:off x="5257800" y="5334000"/>
          <a:ext cx="941388" cy="698500"/>
        </p:xfrm>
        <a:graphic>
          <a:graphicData uri="http://schemas.openxmlformats.org/presentationml/2006/ole">
            <mc:AlternateContent xmlns:mc="http://schemas.openxmlformats.org/markup-compatibility/2006">
              <mc:Choice xmlns:v="urn:schemas-microsoft-com:vml" Requires="v">
                <p:oleObj spid="_x0000_s312829" name="Equation" r:id="rId7" imgW="609600" imgH="444500" progId="Equation.DSMT4">
                  <p:embed/>
                </p:oleObj>
              </mc:Choice>
              <mc:Fallback>
                <p:oleObj name="Equation" r:id="rId7" imgW="6096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334000"/>
                        <a:ext cx="941388" cy="698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nvGraphicFramePr>
        <p:xfrm>
          <a:off x="6216650" y="5381625"/>
          <a:ext cx="744538" cy="638175"/>
        </p:xfrm>
        <a:graphic>
          <a:graphicData uri="http://schemas.openxmlformats.org/presentationml/2006/ole">
            <mc:AlternateContent xmlns:mc="http://schemas.openxmlformats.org/markup-compatibility/2006">
              <mc:Choice xmlns:v="urn:schemas-microsoft-com:vml" Requires="v">
                <p:oleObj spid="_x0000_s312830" name="Equation" r:id="rId9" imgW="482600" imgH="406400" progId="Equation.DSMT4">
                  <p:embed/>
                </p:oleObj>
              </mc:Choice>
              <mc:Fallback>
                <p:oleObj name="Equation" r:id="rId9" imgW="482600" imgH="406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650" y="5381625"/>
                        <a:ext cx="744538" cy="638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nvGraphicFramePr>
        <p:xfrm>
          <a:off x="7027863" y="5364163"/>
          <a:ext cx="706437" cy="641350"/>
        </p:xfrm>
        <a:graphic>
          <a:graphicData uri="http://schemas.openxmlformats.org/presentationml/2006/ole">
            <mc:AlternateContent xmlns:mc="http://schemas.openxmlformats.org/markup-compatibility/2006">
              <mc:Choice xmlns:v="urn:schemas-microsoft-com:vml" Requires="v">
                <p:oleObj spid="_x0000_s312831" name="Equation" r:id="rId11" imgW="457200" imgH="406400" progId="Equation.DSMT4">
                  <p:embed/>
                </p:oleObj>
              </mc:Choice>
              <mc:Fallback>
                <p:oleObj name="Equation" r:id="rId11" imgW="457200" imgH="406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7863" y="5364163"/>
                        <a:ext cx="706437"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85026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9, 2014</a:t>
            </a:r>
            <a:endParaRPr lang="en-US" sz="1400">
              <a:solidFill>
                <a:srgbClr val="FF0066"/>
              </a:solidFill>
              <a:latin typeface="Arial Narrow" charset="0"/>
            </a:endParaRPr>
          </a:p>
        </p:txBody>
      </p:sp>
      <p:sp>
        <p:nvSpPr>
          <p:cNvPr id="256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56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E856BA-B0BE-994D-BA31-0824497474CA}"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5613" name="Rectangle 2"/>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Conservation of Linear Momentum in a Two Particle System</a:t>
            </a:r>
          </a:p>
        </p:txBody>
      </p:sp>
      <p:sp>
        <p:nvSpPr>
          <p:cNvPr id="370691" name="Text Box 3"/>
          <p:cNvSpPr txBox="1">
            <a:spLocks noChangeArrowheads="1"/>
          </p:cNvSpPr>
          <p:nvPr/>
        </p:nvSpPr>
        <p:spPr bwMode="auto">
          <a:xfrm>
            <a:off x="838200" y="1266825"/>
            <a:ext cx="7543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with two particles that do not have any external forces exerting on it.    What is the impact of </a:t>
            </a:r>
            <a:r>
              <a:rPr lang="en-US" sz="2200" dirty="0" smtClean="0">
                <a:solidFill>
                  <a:srgbClr val="FF0000"/>
                </a:solidFill>
                <a:latin typeface="Arial Narrow" charset="0"/>
              </a:rPr>
              <a:t>Newton’s </a:t>
            </a:r>
            <a:r>
              <a:rPr lang="en-US" sz="2200" dirty="0">
                <a:solidFill>
                  <a:srgbClr val="FF0000"/>
                </a:solidFill>
                <a:latin typeface="Arial Narrow" charset="0"/>
              </a:rPr>
              <a:t>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370692" name="Text Box 4"/>
          <p:cNvSpPr txBox="1">
            <a:spLocks noChangeArrowheads="1"/>
          </p:cNvSpPr>
          <p:nvPr/>
        </p:nvSpPr>
        <p:spPr bwMode="auto">
          <a:xfrm>
            <a:off x="838200" y="3200400"/>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370693" name="Text Box 5"/>
          <p:cNvSpPr txBox="1">
            <a:spLocks noChangeArrowheads="1"/>
          </p:cNvSpPr>
          <p:nvPr/>
        </p:nvSpPr>
        <p:spPr bwMode="auto">
          <a:xfrm>
            <a:off x="762000" y="2057400"/>
            <a:ext cx="784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If particle#1 exerts force on particle #2, there must be another force that the particle #2 exerts on #1 as the reaction force.   Both the forces are internal forces, and the </a:t>
            </a:r>
            <a:r>
              <a:rPr lang="en-US" sz="2200">
                <a:solidFill>
                  <a:schemeClr val="accent2"/>
                </a:solidFill>
                <a:latin typeface="Monotype Corsiva" charset="0"/>
              </a:rPr>
              <a:t>net force in the entire SYSTEM is </a:t>
            </a:r>
            <a:r>
              <a:rPr lang="en-US" sz="2200" b="1" u="sng">
                <a:solidFill>
                  <a:schemeClr val="accent2"/>
                </a:solidFill>
                <a:latin typeface="Monotype Corsiva" charset="0"/>
              </a:rPr>
              <a:t>still 0</a:t>
            </a:r>
            <a:r>
              <a:rPr lang="en-US" sz="2200">
                <a:solidFill>
                  <a:srgbClr val="FF0000"/>
                </a:solidFill>
                <a:latin typeface="Monotype Corsiva" charset="0"/>
              </a:rPr>
              <a:t>. </a:t>
            </a:r>
          </a:p>
        </p:txBody>
      </p:sp>
      <p:sp>
        <p:nvSpPr>
          <p:cNvPr id="370694"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370695" name="Text Box 7"/>
          <p:cNvSpPr txBox="1">
            <a:spLocks noChangeArrowheads="1"/>
          </p:cNvSpPr>
          <p:nvPr/>
        </p:nvSpPr>
        <p:spPr bwMode="auto">
          <a:xfrm>
            <a:off x="838200" y="4086225"/>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370696" name="Object 2"/>
          <p:cNvGraphicFramePr>
            <a:graphicFrameLocks noChangeAspect="1"/>
          </p:cNvGraphicFramePr>
          <p:nvPr>
            <p:extLst>
              <p:ext uri="{D42A27DB-BD31-4B8C-83A1-F6EECF244321}">
                <p14:modId xmlns:p14="http://schemas.microsoft.com/office/powerpoint/2010/main" val="3004032600"/>
              </p:ext>
            </p:extLst>
          </p:nvPr>
        </p:nvGraphicFramePr>
        <p:xfrm>
          <a:off x="3349625" y="4152900"/>
          <a:ext cx="1141413" cy="735013"/>
        </p:xfrm>
        <a:graphic>
          <a:graphicData uri="http://schemas.openxmlformats.org/presentationml/2006/ole">
            <mc:AlternateContent xmlns:mc="http://schemas.openxmlformats.org/markup-compatibility/2006">
              <mc:Choice xmlns:v="urn:schemas-microsoft-com:vml" Requires="v">
                <p:oleObj spid="_x0000_s314154" name="Equation" r:id="rId3" imgW="673100" imgH="406400" progId="Equation.DSMT4">
                  <p:embed/>
                </p:oleObj>
              </mc:Choice>
              <mc:Fallback>
                <p:oleObj name="Equation" r:id="rId3" imgW="673100" imgH="406400" progId="Equation.DSMT4">
                  <p:embed/>
                  <p:pic>
                    <p:nvPicPr>
                      <p:cNvPr id="0" name=""/>
                      <p:cNvPicPr>
                        <a:picLocks noChangeAspect="1" noChangeArrowheads="1"/>
                      </p:cNvPicPr>
                      <p:nvPr/>
                    </p:nvPicPr>
                    <p:blipFill>
                      <a:blip r:embed="rId4"/>
                      <a:srcRect/>
                      <a:stretch>
                        <a:fillRect/>
                      </a:stretch>
                    </p:blipFill>
                    <p:spPr bwMode="auto">
                      <a:xfrm>
                        <a:off x="3349625" y="4152900"/>
                        <a:ext cx="1141413" cy="7350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7" name="Text Box 9"/>
          <p:cNvSpPr txBox="1">
            <a:spLocks noChangeArrowheads="1"/>
          </p:cNvSpPr>
          <p:nvPr/>
        </p:nvSpPr>
        <p:spPr bwMode="auto">
          <a:xfrm>
            <a:off x="838200" y="4953000"/>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 since net force of this system is 0</a:t>
            </a:r>
          </a:p>
        </p:txBody>
      </p:sp>
      <p:graphicFrame>
        <p:nvGraphicFramePr>
          <p:cNvPr id="370698"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314155" name="Equation" r:id="rId5" imgW="990600" imgH="292100" progId="Equation.DSMT4">
                  <p:embed/>
                </p:oleObj>
              </mc:Choice>
              <mc:Fallback>
                <p:oleObj name="Equation" r:id="rId5" imgW="9906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9"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370700" name="Object 4"/>
          <p:cNvGraphicFramePr>
            <a:graphicFrameLocks noChangeAspect="1"/>
          </p:cNvGraphicFramePr>
          <p:nvPr/>
        </p:nvGraphicFramePr>
        <p:xfrm>
          <a:off x="3332163" y="5072063"/>
          <a:ext cx="630237" cy="566737"/>
        </p:xfrm>
        <a:graphic>
          <a:graphicData uri="http://schemas.openxmlformats.org/presentationml/2006/ole">
            <mc:AlternateContent xmlns:mc="http://schemas.openxmlformats.org/markup-compatibility/2006">
              <mc:Choice xmlns:v="urn:schemas-microsoft-com:vml" Requires="v">
                <p:oleObj spid="_x0000_s314156" name="Equation" r:id="rId7" imgW="342900" imgH="304800" progId="Equation.DSMT4">
                  <p:embed/>
                </p:oleObj>
              </mc:Choice>
              <mc:Fallback>
                <p:oleObj name="Equation" r:id="rId7" imgW="342900" imgH="304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72063"/>
                        <a:ext cx="630237" cy="5667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701"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370702" name="Text Box 14"/>
          <p:cNvSpPr txBox="1">
            <a:spLocks noChangeArrowheads="1"/>
          </p:cNvSpPr>
          <p:nvPr/>
        </p:nvSpPr>
        <p:spPr bwMode="auto">
          <a:xfrm>
            <a:off x="4502150" y="4252913"/>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370703" name="Object 5"/>
          <p:cNvGraphicFramePr>
            <a:graphicFrameLocks noChangeAspect="1"/>
          </p:cNvGraphicFramePr>
          <p:nvPr/>
        </p:nvGraphicFramePr>
        <p:xfrm>
          <a:off x="3994150" y="5081588"/>
          <a:ext cx="1263650" cy="468312"/>
        </p:xfrm>
        <a:graphic>
          <a:graphicData uri="http://schemas.openxmlformats.org/presentationml/2006/ole">
            <mc:AlternateContent xmlns:mc="http://schemas.openxmlformats.org/markup-compatibility/2006">
              <mc:Choice xmlns:v="urn:schemas-microsoft-com:vml" Requires="v">
                <p:oleObj spid="_x0000_s314157" name="Equation" r:id="rId9" imgW="736600" imgH="254000" progId="Equation.DSMT4">
                  <p:embed/>
                </p:oleObj>
              </mc:Choice>
              <mc:Fallback>
                <p:oleObj name="Equation" r:id="rId9" imgW="736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1588"/>
                        <a:ext cx="1263650" cy="4683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4" name="Object 6"/>
          <p:cNvGraphicFramePr>
            <a:graphicFrameLocks noChangeAspect="1"/>
          </p:cNvGraphicFramePr>
          <p:nvPr/>
        </p:nvGraphicFramePr>
        <p:xfrm>
          <a:off x="5256213" y="4975225"/>
          <a:ext cx="1385887" cy="776288"/>
        </p:xfrm>
        <a:graphic>
          <a:graphicData uri="http://schemas.openxmlformats.org/presentationml/2006/ole">
            <mc:AlternateContent xmlns:mc="http://schemas.openxmlformats.org/markup-compatibility/2006">
              <mc:Choice xmlns:v="urn:schemas-microsoft-com:vml" Requires="v">
                <p:oleObj spid="_x0000_s314158" name="Equation" r:id="rId11" imgW="774700" imgH="419100" progId="Equation.DSMT4">
                  <p:embed/>
                </p:oleObj>
              </mc:Choice>
              <mc:Fallback>
                <p:oleObj name="Equation" r:id="rId11" imgW="7747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6213" y="4975225"/>
                        <a:ext cx="1385887" cy="776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5" name="Object 7"/>
          <p:cNvGraphicFramePr>
            <a:graphicFrameLocks noChangeAspect="1"/>
          </p:cNvGraphicFramePr>
          <p:nvPr>
            <p:extLst>
              <p:ext uri="{D42A27DB-BD31-4B8C-83A1-F6EECF244321}">
                <p14:modId xmlns:p14="http://schemas.microsoft.com/office/powerpoint/2010/main" val="646043797"/>
              </p:ext>
            </p:extLst>
          </p:nvPr>
        </p:nvGraphicFramePr>
        <p:xfrm>
          <a:off x="6675438" y="4989513"/>
          <a:ext cx="1470025" cy="749300"/>
        </p:xfrm>
        <a:graphic>
          <a:graphicData uri="http://schemas.openxmlformats.org/presentationml/2006/ole">
            <mc:AlternateContent xmlns:mc="http://schemas.openxmlformats.org/markup-compatibility/2006">
              <mc:Choice xmlns:v="urn:schemas-microsoft-com:vml" Requires="v">
                <p:oleObj spid="_x0000_s314159" name="Equation" r:id="rId13" imgW="876300" imgH="406400" progId="Equation.DSMT4">
                  <p:embed/>
                </p:oleObj>
              </mc:Choice>
              <mc:Fallback>
                <p:oleObj name="Equation" r:id="rId13" imgW="876300" imgH="406400" progId="Equation.DSMT4">
                  <p:embed/>
                  <p:pic>
                    <p:nvPicPr>
                      <p:cNvPr id="0" name=""/>
                      <p:cNvPicPr>
                        <a:picLocks noChangeAspect="1" noChangeArrowheads="1"/>
                      </p:cNvPicPr>
                      <p:nvPr/>
                    </p:nvPicPr>
                    <p:blipFill>
                      <a:blip r:embed="rId14"/>
                      <a:srcRect/>
                      <a:stretch>
                        <a:fillRect/>
                      </a:stretch>
                    </p:blipFill>
                    <p:spPr bwMode="auto">
                      <a:xfrm>
                        <a:off x="6675438" y="4989513"/>
                        <a:ext cx="1470025" cy="7493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6" name="Object 8"/>
          <p:cNvGraphicFramePr>
            <a:graphicFrameLocks noChangeAspect="1"/>
          </p:cNvGraphicFramePr>
          <p:nvPr/>
        </p:nvGraphicFramePr>
        <p:xfrm>
          <a:off x="8229600" y="5200650"/>
          <a:ext cx="442913" cy="328613"/>
        </p:xfrm>
        <a:graphic>
          <a:graphicData uri="http://schemas.openxmlformats.org/presentationml/2006/ole">
            <mc:AlternateContent xmlns:mc="http://schemas.openxmlformats.org/markup-compatibility/2006">
              <mc:Choice xmlns:v="urn:schemas-microsoft-com:vml" Requires="v">
                <p:oleObj spid="_x0000_s314160"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600" y="5200650"/>
                        <a:ext cx="442913" cy="3286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7" name="Object 9"/>
          <p:cNvGraphicFramePr>
            <a:graphicFrameLocks noChangeAspect="1"/>
          </p:cNvGraphicFramePr>
          <p:nvPr>
            <p:extLst>
              <p:ext uri="{D42A27DB-BD31-4B8C-83A1-F6EECF244321}">
                <p14:modId xmlns:p14="http://schemas.microsoft.com/office/powerpoint/2010/main" val="645507527"/>
              </p:ext>
            </p:extLst>
          </p:nvPr>
        </p:nvGraphicFramePr>
        <p:xfrm>
          <a:off x="5241925" y="4157663"/>
          <a:ext cx="1096963" cy="693737"/>
        </p:xfrm>
        <a:graphic>
          <a:graphicData uri="http://schemas.openxmlformats.org/presentationml/2006/ole">
            <mc:AlternateContent xmlns:mc="http://schemas.openxmlformats.org/markup-compatibility/2006">
              <mc:Choice xmlns:v="urn:schemas-microsoft-com:vml" Requires="v">
                <p:oleObj spid="_x0000_s314161" name="Equation" r:id="rId17" imgW="685800" imgH="406400" progId="Equation.DSMT4">
                  <p:embed/>
                </p:oleObj>
              </mc:Choice>
              <mc:Fallback>
                <p:oleObj name="Equation" r:id="rId17" imgW="685800" imgH="406400" progId="Equation.DSMT4">
                  <p:embed/>
                  <p:pic>
                    <p:nvPicPr>
                      <p:cNvPr id="0" name=""/>
                      <p:cNvPicPr>
                        <a:picLocks noChangeAspect="1" noChangeArrowheads="1"/>
                      </p:cNvPicPr>
                      <p:nvPr/>
                    </p:nvPicPr>
                    <p:blipFill>
                      <a:blip r:embed="rId18"/>
                      <a:srcRect/>
                      <a:stretch>
                        <a:fillRect/>
                      </a:stretch>
                    </p:blipFill>
                    <p:spPr bwMode="auto">
                      <a:xfrm>
                        <a:off x="5241925" y="4157663"/>
                        <a:ext cx="1096963" cy="6937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10583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33423</TotalTime>
  <Words>1785</Words>
  <Application>Microsoft Macintosh PowerPoint</Application>
  <PresentationFormat>On-screen Show (4:3)</PresentationFormat>
  <Paragraphs>174</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1443 – Section 004 Lecture #14</vt:lpstr>
      <vt:lpstr>Announcements</vt:lpstr>
      <vt:lpstr>Special Project #5</vt:lpstr>
      <vt:lpstr>Special Project Spread Sheet</vt:lpstr>
      <vt:lpstr>Power</vt:lpstr>
      <vt:lpstr>Energy Loss in Automobile</vt:lpstr>
      <vt:lpstr>Linear Momentum</vt:lpstr>
      <vt:lpstr>Linear Momentum and Forces</vt:lpstr>
      <vt:lpstr>Conservation of Linear Momentum in a Two Particle System</vt:lpstr>
      <vt:lpstr>More on Conservation of Linear Momentum in a Two Body System</vt:lpstr>
      <vt:lpstr>Linear Momentum Conservation</vt:lpstr>
      <vt:lpstr>Example: Rifle Recoil</vt:lpstr>
      <vt:lpstr>Example for Linear Momentum Conservation</vt:lpstr>
      <vt:lpstr>Impulse</vt:lpstr>
      <vt:lpstr>Ball Hit by a Bat</vt:lpstr>
      <vt:lpstr>Impulse and Linear Momentum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841</cp:revision>
  <dcterms:created xsi:type="dcterms:W3CDTF">2012-06-05T17:02:23Z</dcterms:created>
  <dcterms:modified xsi:type="dcterms:W3CDTF">2014-10-09T16:12:47Z</dcterms:modified>
</cp:coreProperties>
</file>