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503" r:id="rId2"/>
    <p:sldId id="482" r:id="rId3"/>
    <p:sldId id="552" r:id="rId4"/>
    <p:sldId id="553" r:id="rId5"/>
    <p:sldId id="522" r:id="rId6"/>
    <p:sldId id="523" r:id="rId7"/>
    <p:sldId id="524" r:id="rId8"/>
    <p:sldId id="525" r:id="rId9"/>
    <p:sldId id="526" r:id="rId10"/>
    <p:sldId id="527" r:id="rId11"/>
    <p:sldId id="528" r:id="rId12"/>
    <p:sldId id="529" r:id="rId13"/>
    <p:sldId id="530" r:id="rId14"/>
    <p:sldId id="531" r:id="rId15"/>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5"/>
    <p:restoredTop sz="86383"/>
  </p:normalViewPr>
  <p:slideViewPr>
    <p:cSldViewPr>
      <p:cViewPr varScale="1">
        <p:scale>
          <a:sx n="100" d="100"/>
          <a:sy n="100" d="100"/>
        </p:scale>
        <p:origin x="168" y="312"/>
      </p:cViewPr>
      <p:guideLst>
        <p:guide orient="horz" pos="2160"/>
        <p:guide pos="2880"/>
      </p:guideLst>
    </p:cSldViewPr>
  </p:slideViewPr>
  <p:outlineViewPr>
    <p:cViewPr>
      <p:scale>
        <a:sx n="33" d="100"/>
        <a:sy n="33" d="100"/>
      </p:scale>
      <p:origin x="0" y="-9744"/>
    </p:cViewPr>
  </p:outlineViewPr>
  <p:notesTextViewPr>
    <p:cViewPr>
      <p:scale>
        <a:sx n="100" d="100"/>
        <a:sy n="100" d="100"/>
      </p:scale>
      <p:origin x="0" y="0"/>
    </p:cViewPr>
  </p:notesTextViewPr>
  <p:sorterViewPr>
    <p:cViewPr>
      <p:scale>
        <a:sx n="66" d="100"/>
        <a:sy n="66" d="100"/>
      </p:scale>
      <p:origin x="0" y="445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5" Type="http://schemas.openxmlformats.org/officeDocument/2006/relationships/image" Target="../media/image6.wmf"/><Relationship Id="rId6" Type="http://schemas.openxmlformats.org/officeDocument/2006/relationships/image" Target="../media/image7.wmf"/><Relationship Id="rId7" Type="http://schemas.openxmlformats.org/officeDocument/2006/relationships/image" Target="../media/image8.wmf"/><Relationship Id="rId8" Type="http://schemas.openxmlformats.org/officeDocument/2006/relationships/image" Target="../media/image9.wmf"/><Relationship Id="rId1" Type="http://schemas.openxmlformats.org/officeDocument/2006/relationships/image" Target="../media/image2.wmf"/><Relationship Id="rId2"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3.wmf"/><Relationship Id="rId4" Type="http://schemas.openxmlformats.org/officeDocument/2006/relationships/image" Target="../media/image84.wmf"/><Relationship Id="rId5" Type="http://schemas.openxmlformats.org/officeDocument/2006/relationships/image" Target="../media/image85.wmf"/><Relationship Id="rId6" Type="http://schemas.openxmlformats.org/officeDocument/2006/relationships/image" Target="../media/image86.wmf"/><Relationship Id="rId7" Type="http://schemas.openxmlformats.org/officeDocument/2006/relationships/image" Target="../media/image87.wmf"/><Relationship Id="rId1" Type="http://schemas.openxmlformats.org/officeDocument/2006/relationships/image" Target="../media/image81.wmf"/><Relationship Id="rId2" Type="http://schemas.openxmlformats.org/officeDocument/2006/relationships/image" Target="../media/image8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image" Target="../media/image18.wmf"/><Relationship Id="rId6" Type="http://schemas.openxmlformats.org/officeDocument/2006/relationships/image" Target="../media/image19.emf"/><Relationship Id="rId7" Type="http://schemas.openxmlformats.org/officeDocument/2006/relationships/image" Target="../media/image20.wmf"/><Relationship Id="rId8" Type="http://schemas.openxmlformats.org/officeDocument/2006/relationships/image" Target="../media/image21.wmf"/><Relationship Id="rId9" Type="http://schemas.openxmlformats.org/officeDocument/2006/relationships/image" Target="../media/image22.emf"/><Relationship Id="rId1" Type="http://schemas.openxmlformats.org/officeDocument/2006/relationships/image" Target="../media/image14.emf"/><Relationship Id="rId2"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6" Type="http://schemas.openxmlformats.org/officeDocument/2006/relationships/image" Target="../media/image28.emf"/><Relationship Id="rId7" Type="http://schemas.openxmlformats.org/officeDocument/2006/relationships/image" Target="../media/image29.emf"/><Relationship Id="rId8" Type="http://schemas.openxmlformats.org/officeDocument/2006/relationships/image" Target="../media/image30.emf"/><Relationship Id="rId9" Type="http://schemas.openxmlformats.org/officeDocument/2006/relationships/image" Target="../media/image31.emf"/><Relationship Id="rId1" Type="http://schemas.openxmlformats.org/officeDocument/2006/relationships/image" Target="../media/image23.emf"/><Relationship Id="rId2"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5" Type="http://schemas.openxmlformats.org/officeDocument/2006/relationships/image" Target="../media/image31.emf"/><Relationship Id="rId6" Type="http://schemas.openxmlformats.org/officeDocument/2006/relationships/image" Target="../media/image36.emf"/><Relationship Id="rId7" Type="http://schemas.openxmlformats.org/officeDocument/2006/relationships/image" Target="../media/image37.emf"/><Relationship Id="rId8" Type="http://schemas.openxmlformats.org/officeDocument/2006/relationships/image" Target="../media/image38.emf"/><Relationship Id="rId1" Type="http://schemas.openxmlformats.org/officeDocument/2006/relationships/image" Target="../media/image32.emf"/><Relationship Id="rId2" Type="http://schemas.openxmlformats.org/officeDocument/2006/relationships/image" Target="../media/image33.emf"/></Relationships>
</file>

<file path=ppt/drawings/_rels/vmlDrawing7.vml.rels><?xml version="1.0" encoding="UTF-8" standalone="yes"?>
<Relationships xmlns="http://schemas.openxmlformats.org/package/2006/relationships"><Relationship Id="rId9" Type="http://schemas.openxmlformats.org/officeDocument/2006/relationships/image" Target="../media/image47.wmf"/><Relationship Id="rId20" Type="http://schemas.openxmlformats.org/officeDocument/2006/relationships/image" Target="../media/image58.emf"/><Relationship Id="rId21" Type="http://schemas.openxmlformats.org/officeDocument/2006/relationships/image" Target="../media/image59.emf"/><Relationship Id="rId22" Type="http://schemas.openxmlformats.org/officeDocument/2006/relationships/image" Target="../media/image60.emf"/><Relationship Id="rId23" Type="http://schemas.openxmlformats.org/officeDocument/2006/relationships/image" Target="../media/image61.emf"/><Relationship Id="rId24" Type="http://schemas.openxmlformats.org/officeDocument/2006/relationships/image" Target="../media/image62.emf"/><Relationship Id="rId25" Type="http://schemas.openxmlformats.org/officeDocument/2006/relationships/image" Target="../media/image63.emf"/><Relationship Id="rId10" Type="http://schemas.openxmlformats.org/officeDocument/2006/relationships/image" Target="../media/image48.emf"/><Relationship Id="rId11" Type="http://schemas.openxmlformats.org/officeDocument/2006/relationships/image" Target="../media/image49.emf"/><Relationship Id="rId12" Type="http://schemas.openxmlformats.org/officeDocument/2006/relationships/image" Target="../media/image50.emf"/><Relationship Id="rId13" Type="http://schemas.openxmlformats.org/officeDocument/2006/relationships/image" Target="../media/image51.emf"/><Relationship Id="rId14" Type="http://schemas.openxmlformats.org/officeDocument/2006/relationships/image" Target="../media/image52.emf"/><Relationship Id="rId15" Type="http://schemas.openxmlformats.org/officeDocument/2006/relationships/image" Target="../media/image53.emf"/><Relationship Id="rId16" Type="http://schemas.openxmlformats.org/officeDocument/2006/relationships/image" Target="../media/image54.emf"/><Relationship Id="rId17" Type="http://schemas.openxmlformats.org/officeDocument/2006/relationships/image" Target="../media/image55.emf"/><Relationship Id="rId18" Type="http://schemas.openxmlformats.org/officeDocument/2006/relationships/image" Target="../media/image56.emf"/><Relationship Id="rId19" Type="http://schemas.openxmlformats.org/officeDocument/2006/relationships/image" Target="../media/image57.emf"/><Relationship Id="rId1" Type="http://schemas.openxmlformats.org/officeDocument/2006/relationships/image" Target="../media/image39.emf"/><Relationship Id="rId2" Type="http://schemas.openxmlformats.org/officeDocument/2006/relationships/image" Target="../media/image40.emf"/><Relationship Id="rId3" Type="http://schemas.openxmlformats.org/officeDocument/2006/relationships/image" Target="../media/image41.emf"/><Relationship Id="rId4" Type="http://schemas.openxmlformats.org/officeDocument/2006/relationships/image" Target="../media/image42.emf"/><Relationship Id="rId5" Type="http://schemas.openxmlformats.org/officeDocument/2006/relationships/image" Target="../media/image43.wmf"/><Relationship Id="rId6" Type="http://schemas.openxmlformats.org/officeDocument/2006/relationships/image" Target="../media/image44.emf"/><Relationship Id="rId7" Type="http://schemas.openxmlformats.org/officeDocument/2006/relationships/image" Target="../media/image45.emf"/><Relationship Id="rId8" Type="http://schemas.openxmlformats.org/officeDocument/2006/relationships/image" Target="../media/image4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6.emf"/><Relationship Id="rId4" Type="http://schemas.openxmlformats.org/officeDocument/2006/relationships/image" Target="../media/image67.emf"/><Relationship Id="rId5" Type="http://schemas.openxmlformats.org/officeDocument/2006/relationships/image" Target="../media/image68.emf"/><Relationship Id="rId6" Type="http://schemas.openxmlformats.org/officeDocument/2006/relationships/image" Target="../media/image69.emf"/><Relationship Id="rId7" Type="http://schemas.openxmlformats.org/officeDocument/2006/relationships/image" Target="../media/image70.emf"/><Relationship Id="rId8" Type="http://schemas.openxmlformats.org/officeDocument/2006/relationships/image" Target="../media/image71.emf"/><Relationship Id="rId9" Type="http://schemas.openxmlformats.org/officeDocument/2006/relationships/image" Target="../media/image72.emf"/><Relationship Id="rId1" Type="http://schemas.openxmlformats.org/officeDocument/2006/relationships/image" Target="../media/image64.emf"/><Relationship Id="rId2" Type="http://schemas.openxmlformats.org/officeDocument/2006/relationships/image" Target="../media/image6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8.wmf"/><Relationship Id="rId4" Type="http://schemas.openxmlformats.org/officeDocument/2006/relationships/image" Target="../media/image79.wmf"/><Relationship Id="rId5" Type="http://schemas.openxmlformats.org/officeDocument/2006/relationships/image" Target="../media/image80.wmf"/><Relationship Id="rId1" Type="http://schemas.openxmlformats.org/officeDocument/2006/relationships/image" Target="../media/image76.emf"/><Relationship Id="rId2" Type="http://schemas.openxmlformats.org/officeDocument/2006/relationships/image" Target="../media/image7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687535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6</a:t>
            </a:fld>
            <a:endParaRPr lang="en-US"/>
          </a:p>
        </p:txBody>
      </p:sp>
    </p:spTree>
    <p:extLst>
      <p:ext uri="{BB962C8B-B14F-4D97-AF65-F5344CB8AC3E}">
        <p14:creationId xmlns:p14="http://schemas.microsoft.com/office/powerpoint/2010/main" val="937781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Monday, Sept. 11, 2017</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Sept. 11,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Sept. 11,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Sept. 11, 2017</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r>
              <a:rPr lang="en-US" smtClean="0"/>
              <a:t>Monday, Sept. 11, 2017</a:t>
            </a:r>
            <a:endParaRPr lang="en-US"/>
          </a:p>
        </p:txBody>
      </p:sp>
      <p:sp>
        <p:nvSpPr>
          <p:cNvPr id="7" name="Rectangle 5"/>
          <p:cNvSpPr>
            <a:spLocks noGrp="1" noChangeArrowheads="1"/>
          </p:cNvSpPr>
          <p:nvPr>
            <p:ph type="ftr" sz="quarter" idx="11"/>
          </p:nvPr>
        </p:nvSpPr>
        <p:spPr/>
        <p:txBody>
          <a:bodyPr/>
          <a:lstStyle>
            <a:lvl1pPr>
              <a:defRPr/>
            </a:lvl1pPr>
          </a:lstStyle>
          <a:p>
            <a:r>
              <a:rPr lang="mr-IN" smtClean="0"/>
              <a:t>PHYS 1444-002, Fall 2017                     Dr. Jaehoon Yu</a:t>
            </a:r>
            <a:endParaRPr lang="en-US"/>
          </a:p>
        </p:txBody>
      </p:sp>
      <p:sp>
        <p:nvSpPr>
          <p:cNvPr id="8" name="Rectangle 6"/>
          <p:cNvSpPr>
            <a:spLocks noGrp="1" noChangeArrowheads="1"/>
          </p:cNvSpPr>
          <p:nvPr>
            <p:ph type="sldNum" sz="quarter" idx="12"/>
          </p:nvPr>
        </p:nvSpPr>
        <p:spPr/>
        <p:txBody>
          <a:bodyPr/>
          <a:lstStyle>
            <a:lvl1pPr>
              <a:defRPr/>
            </a:lvl1pPr>
          </a:lstStyle>
          <a:p>
            <a:fld id="{1FC3919E-85B3-5641-AC26-32B247D11AB5}" type="slidenum">
              <a:rPr lang="en-US"/>
              <a:pPr/>
              <a:t>‹#›</a:t>
            </a:fld>
            <a:endParaRPr lang="en-US"/>
          </a:p>
        </p:txBody>
      </p:sp>
    </p:spTree>
    <p:extLst>
      <p:ext uri="{BB962C8B-B14F-4D97-AF65-F5344CB8AC3E}">
        <p14:creationId xmlns:p14="http://schemas.microsoft.com/office/powerpoint/2010/main" val="665855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2133600" cy="457200"/>
          </a:xfrm>
        </p:spPr>
        <p:txBody>
          <a:bodyPr/>
          <a:lstStyle>
            <a:lvl1pPr>
              <a:defRPr/>
            </a:lvl1pPr>
          </a:lstStyle>
          <a:p>
            <a:r>
              <a:rPr lang="en-US" smtClean="0"/>
              <a:t>Monday, Sept. 11, 2017</a:t>
            </a:r>
            <a:endParaRPr lang="en-US"/>
          </a:p>
        </p:txBody>
      </p:sp>
      <p:sp>
        <p:nvSpPr>
          <p:cNvPr id="6" name="Footer Placeholder 5"/>
          <p:cNvSpPr>
            <a:spLocks noGrp="1"/>
          </p:cNvSpPr>
          <p:nvPr>
            <p:ph type="ftr" sz="quarter" idx="11"/>
          </p:nvPr>
        </p:nvSpPr>
        <p:spPr/>
        <p:txBody>
          <a:bodyPr/>
          <a:lstStyle>
            <a:lvl1pPr>
              <a:defRPr/>
            </a:lvl1pPr>
          </a:lstStyle>
          <a:p>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a:lvl1pPr>
          </a:lstStyle>
          <a:p>
            <a:fld id="{468EBD15-4A3E-7D40-944A-9EC5B83016F1}" type="slidenum">
              <a:rPr lang="en-US"/>
              <a:pPr/>
              <a:t>‹#›</a:t>
            </a:fld>
            <a:endParaRPr lang="en-US"/>
          </a:p>
        </p:txBody>
      </p:sp>
    </p:spTree>
    <p:extLst>
      <p:ext uri="{BB962C8B-B14F-4D97-AF65-F5344CB8AC3E}">
        <p14:creationId xmlns:p14="http://schemas.microsoft.com/office/powerpoint/2010/main" val="1934039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Sept. 11,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Monday, Sept. 11,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Monday, Sept. 11,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Sept. 11, 2017</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Monday, Sept. 11, 2017</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Monday, Sept. 11, 2017</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Sept. 11,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Sept. 11,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Monday, Sept. 11, 2017</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mr-IN" smtClean="0"/>
              <a:t>PHYS 1444-002, Fall 2017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6" Type="http://schemas.openxmlformats.org/officeDocument/2006/relationships/image" Target="../media/image60.emf"/><Relationship Id="rId47" Type="http://schemas.openxmlformats.org/officeDocument/2006/relationships/oleObject" Target="../embeddings/oleObject62.bin"/><Relationship Id="rId48" Type="http://schemas.openxmlformats.org/officeDocument/2006/relationships/image" Target="../media/image61.emf"/><Relationship Id="rId49" Type="http://schemas.openxmlformats.org/officeDocument/2006/relationships/oleObject" Target="../embeddings/oleObject63.bin"/><Relationship Id="rId20" Type="http://schemas.openxmlformats.org/officeDocument/2006/relationships/image" Target="../media/image47.wmf"/><Relationship Id="rId21" Type="http://schemas.openxmlformats.org/officeDocument/2006/relationships/oleObject" Target="../embeddings/oleObject49.bin"/><Relationship Id="rId22" Type="http://schemas.openxmlformats.org/officeDocument/2006/relationships/image" Target="../media/image48.emf"/><Relationship Id="rId23" Type="http://schemas.openxmlformats.org/officeDocument/2006/relationships/oleObject" Target="../embeddings/oleObject50.bin"/><Relationship Id="rId24" Type="http://schemas.openxmlformats.org/officeDocument/2006/relationships/image" Target="../media/image49.emf"/><Relationship Id="rId25" Type="http://schemas.openxmlformats.org/officeDocument/2006/relationships/oleObject" Target="../embeddings/oleObject51.bin"/><Relationship Id="rId26" Type="http://schemas.openxmlformats.org/officeDocument/2006/relationships/image" Target="../media/image50.emf"/><Relationship Id="rId27" Type="http://schemas.openxmlformats.org/officeDocument/2006/relationships/oleObject" Target="../embeddings/oleObject52.bin"/><Relationship Id="rId28" Type="http://schemas.openxmlformats.org/officeDocument/2006/relationships/image" Target="../media/image51.emf"/><Relationship Id="rId29" Type="http://schemas.openxmlformats.org/officeDocument/2006/relationships/oleObject" Target="../embeddings/oleObject53.bin"/><Relationship Id="rId50" Type="http://schemas.openxmlformats.org/officeDocument/2006/relationships/image" Target="../media/image62.emf"/><Relationship Id="rId51" Type="http://schemas.openxmlformats.org/officeDocument/2006/relationships/oleObject" Target="../embeddings/oleObject64.bin"/><Relationship Id="rId52" Type="http://schemas.openxmlformats.org/officeDocument/2006/relationships/image" Target="../media/image63.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40.bin"/><Relationship Id="rId4" Type="http://schemas.openxmlformats.org/officeDocument/2006/relationships/image" Target="../media/image39.emf"/><Relationship Id="rId5" Type="http://schemas.openxmlformats.org/officeDocument/2006/relationships/oleObject" Target="../embeddings/oleObject41.bin"/><Relationship Id="rId30" Type="http://schemas.openxmlformats.org/officeDocument/2006/relationships/image" Target="../media/image52.emf"/><Relationship Id="rId31" Type="http://schemas.openxmlformats.org/officeDocument/2006/relationships/oleObject" Target="../embeddings/oleObject54.bin"/><Relationship Id="rId32" Type="http://schemas.openxmlformats.org/officeDocument/2006/relationships/image" Target="../media/image53.emf"/><Relationship Id="rId9" Type="http://schemas.openxmlformats.org/officeDocument/2006/relationships/oleObject" Target="../embeddings/oleObject43.bin"/><Relationship Id="rId6" Type="http://schemas.openxmlformats.org/officeDocument/2006/relationships/image" Target="../media/image40.emf"/><Relationship Id="rId7" Type="http://schemas.openxmlformats.org/officeDocument/2006/relationships/oleObject" Target="../embeddings/oleObject42.bin"/><Relationship Id="rId8" Type="http://schemas.openxmlformats.org/officeDocument/2006/relationships/image" Target="../media/image41.emf"/><Relationship Id="rId33" Type="http://schemas.openxmlformats.org/officeDocument/2006/relationships/oleObject" Target="../embeddings/oleObject55.bin"/><Relationship Id="rId34" Type="http://schemas.openxmlformats.org/officeDocument/2006/relationships/image" Target="../media/image54.emf"/><Relationship Id="rId35" Type="http://schemas.openxmlformats.org/officeDocument/2006/relationships/oleObject" Target="../embeddings/oleObject56.bin"/><Relationship Id="rId36" Type="http://schemas.openxmlformats.org/officeDocument/2006/relationships/image" Target="../media/image55.emf"/><Relationship Id="rId10" Type="http://schemas.openxmlformats.org/officeDocument/2006/relationships/image" Target="../media/image42.emf"/><Relationship Id="rId11" Type="http://schemas.openxmlformats.org/officeDocument/2006/relationships/oleObject" Target="../embeddings/oleObject44.bin"/><Relationship Id="rId12" Type="http://schemas.openxmlformats.org/officeDocument/2006/relationships/image" Target="../media/image43.wmf"/><Relationship Id="rId13" Type="http://schemas.openxmlformats.org/officeDocument/2006/relationships/oleObject" Target="../embeddings/oleObject45.bin"/><Relationship Id="rId14" Type="http://schemas.openxmlformats.org/officeDocument/2006/relationships/image" Target="../media/image44.emf"/><Relationship Id="rId15" Type="http://schemas.openxmlformats.org/officeDocument/2006/relationships/oleObject" Target="../embeddings/oleObject46.bin"/><Relationship Id="rId16" Type="http://schemas.openxmlformats.org/officeDocument/2006/relationships/image" Target="../media/image45.emf"/><Relationship Id="rId17" Type="http://schemas.openxmlformats.org/officeDocument/2006/relationships/oleObject" Target="../embeddings/oleObject47.bin"/><Relationship Id="rId18" Type="http://schemas.openxmlformats.org/officeDocument/2006/relationships/image" Target="../media/image46.emf"/><Relationship Id="rId19" Type="http://schemas.openxmlformats.org/officeDocument/2006/relationships/oleObject" Target="../embeddings/oleObject48.bin"/><Relationship Id="rId37" Type="http://schemas.openxmlformats.org/officeDocument/2006/relationships/oleObject" Target="../embeddings/oleObject57.bin"/><Relationship Id="rId38" Type="http://schemas.openxmlformats.org/officeDocument/2006/relationships/image" Target="../media/image56.emf"/><Relationship Id="rId39" Type="http://schemas.openxmlformats.org/officeDocument/2006/relationships/oleObject" Target="../embeddings/oleObject58.bin"/><Relationship Id="rId40" Type="http://schemas.openxmlformats.org/officeDocument/2006/relationships/image" Target="../media/image57.emf"/><Relationship Id="rId41" Type="http://schemas.openxmlformats.org/officeDocument/2006/relationships/oleObject" Target="../embeddings/oleObject59.bin"/><Relationship Id="rId42" Type="http://schemas.openxmlformats.org/officeDocument/2006/relationships/image" Target="../media/image58.emf"/><Relationship Id="rId43" Type="http://schemas.openxmlformats.org/officeDocument/2006/relationships/oleObject" Target="../embeddings/oleObject60.bin"/><Relationship Id="rId44" Type="http://schemas.openxmlformats.org/officeDocument/2006/relationships/image" Target="../media/image59.emf"/><Relationship Id="rId45" Type="http://schemas.openxmlformats.org/officeDocument/2006/relationships/oleObject" Target="../embeddings/oleObject61.bin"/></Relationships>
</file>

<file path=ppt/slides/_rels/slide11.xml.rels><?xml version="1.0" encoding="UTF-8" standalone="yes"?>
<Relationships xmlns="http://schemas.openxmlformats.org/package/2006/relationships"><Relationship Id="rId9" Type="http://schemas.openxmlformats.org/officeDocument/2006/relationships/image" Target="../media/image66.emf"/><Relationship Id="rId20" Type="http://schemas.openxmlformats.org/officeDocument/2006/relationships/oleObject" Target="../embeddings/oleObject73.bin"/><Relationship Id="rId21" Type="http://schemas.openxmlformats.org/officeDocument/2006/relationships/image" Target="../media/image72.emf"/><Relationship Id="rId10" Type="http://schemas.openxmlformats.org/officeDocument/2006/relationships/oleObject" Target="../embeddings/oleObject68.bin"/><Relationship Id="rId11" Type="http://schemas.openxmlformats.org/officeDocument/2006/relationships/image" Target="../media/image67.emf"/><Relationship Id="rId12" Type="http://schemas.openxmlformats.org/officeDocument/2006/relationships/oleObject" Target="../embeddings/oleObject69.bin"/><Relationship Id="rId13" Type="http://schemas.openxmlformats.org/officeDocument/2006/relationships/image" Target="../media/image68.emf"/><Relationship Id="rId14" Type="http://schemas.openxmlformats.org/officeDocument/2006/relationships/oleObject" Target="../embeddings/oleObject70.bin"/><Relationship Id="rId15" Type="http://schemas.openxmlformats.org/officeDocument/2006/relationships/image" Target="../media/image69.emf"/><Relationship Id="rId16" Type="http://schemas.openxmlformats.org/officeDocument/2006/relationships/oleObject" Target="../embeddings/oleObject71.bin"/><Relationship Id="rId17" Type="http://schemas.openxmlformats.org/officeDocument/2006/relationships/image" Target="../media/image70.emf"/><Relationship Id="rId18" Type="http://schemas.openxmlformats.org/officeDocument/2006/relationships/oleObject" Target="../embeddings/oleObject72.bin"/><Relationship Id="rId19" Type="http://schemas.openxmlformats.org/officeDocument/2006/relationships/image" Target="../media/image71.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73.jpeg"/><Relationship Id="rId4" Type="http://schemas.openxmlformats.org/officeDocument/2006/relationships/oleObject" Target="../embeddings/oleObject65.bin"/><Relationship Id="rId5" Type="http://schemas.openxmlformats.org/officeDocument/2006/relationships/image" Target="../media/image64.emf"/><Relationship Id="rId6" Type="http://schemas.openxmlformats.org/officeDocument/2006/relationships/oleObject" Target="../embeddings/oleObject66.bin"/><Relationship Id="rId7" Type="http://schemas.openxmlformats.org/officeDocument/2006/relationships/image" Target="../media/image65.emf"/><Relationship Id="rId8" Type="http://schemas.openxmlformats.org/officeDocument/2006/relationships/oleObject" Target="../embeddings/oleObject67.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jpeg"/><Relationship Id="rId3" Type="http://schemas.openxmlformats.org/officeDocument/2006/relationships/image" Target="../media/image75.jpeg"/></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78.bin"/><Relationship Id="rId12" Type="http://schemas.openxmlformats.org/officeDocument/2006/relationships/image" Target="../media/image80.w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74.bin"/><Relationship Id="rId4" Type="http://schemas.openxmlformats.org/officeDocument/2006/relationships/image" Target="../media/image76.emf"/><Relationship Id="rId5" Type="http://schemas.openxmlformats.org/officeDocument/2006/relationships/oleObject" Target="../embeddings/oleObject75.bin"/><Relationship Id="rId6" Type="http://schemas.openxmlformats.org/officeDocument/2006/relationships/image" Target="../media/image77.wmf"/><Relationship Id="rId7" Type="http://schemas.openxmlformats.org/officeDocument/2006/relationships/oleObject" Target="../embeddings/oleObject76.bin"/><Relationship Id="rId8" Type="http://schemas.openxmlformats.org/officeDocument/2006/relationships/image" Target="../media/image78.wmf"/><Relationship Id="rId9" Type="http://schemas.openxmlformats.org/officeDocument/2006/relationships/oleObject" Target="../embeddings/oleObject77.bin"/><Relationship Id="rId10" Type="http://schemas.openxmlformats.org/officeDocument/2006/relationships/image" Target="../media/image79.wmf"/></Relationships>
</file>

<file path=ppt/slides/_rels/slide14.xml.rels><?xml version="1.0" encoding="UTF-8" standalone="yes"?>
<Relationships xmlns="http://schemas.openxmlformats.org/package/2006/relationships"><Relationship Id="rId11" Type="http://schemas.openxmlformats.org/officeDocument/2006/relationships/image" Target="../media/image84.wmf"/><Relationship Id="rId12" Type="http://schemas.openxmlformats.org/officeDocument/2006/relationships/oleObject" Target="../embeddings/oleObject83.bin"/><Relationship Id="rId13" Type="http://schemas.openxmlformats.org/officeDocument/2006/relationships/image" Target="../media/image85.wmf"/><Relationship Id="rId14" Type="http://schemas.openxmlformats.org/officeDocument/2006/relationships/oleObject" Target="../embeddings/oleObject84.bin"/><Relationship Id="rId15" Type="http://schemas.openxmlformats.org/officeDocument/2006/relationships/image" Target="../media/image86.wmf"/><Relationship Id="rId16" Type="http://schemas.openxmlformats.org/officeDocument/2006/relationships/oleObject" Target="../embeddings/oleObject85.bin"/><Relationship Id="rId17" Type="http://schemas.openxmlformats.org/officeDocument/2006/relationships/image" Target="../media/image87.w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image" Target="../media/image88.jpeg"/><Relationship Id="rId4" Type="http://schemas.openxmlformats.org/officeDocument/2006/relationships/oleObject" Target="../embeddings/oleObject79.bin"/><Relationship Id="rId5" Type="http://schemas.openxmlformats.org/officeDocument/2006/relationships/image" Target="../media/image81.wmf"/><Relationship Id="rId6" Type="http://schemas.openxmlformats.org/officeDocument/2006/relationships/oleObject" Target="../embeddings/oleObject80.bin"/><Relationship Id="rId7" Type="http://schemas.openxmlformats.org/officeDocument/2006/relationships/image" Target="../media/image82.wmf"/><Relationship Id="rId8" Type="http://schemas.openxmlformats.org/officeDocument/2006/relationships/oleObject" Target="../embeddings/oleObject81.bin"/><Relationship Id="rId9" Type="http://schemas.openxmlformats.org/officeDocument/2006/relationships/image" Target="../media/image83.wmf"/><Relationship Id="rId10" Type="http://schemas.openxmlformats.org/officeDocument/2006/relationships/oleObject" Target="../embeddings/oleObject8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6.wmf"/><Relationship Id="rId13" Type="http://schemas.openxmlformats.org/officeDocument/2006/relationships/oleObject" Target="../embeddings/oleObject6.bin"/><Relationship Id="rId14" Type="http://schemas.openxmlformats.org/officeDocument/2006/relationships/image" Target="../media/image7.wmf"/><Relationship Id="rId15" Type="http://schemas.openxmlformats.org/officeDocument/2006/relationships/oleObject" Target="../embeddings/oleObject7.bin"/><Relationship Id="rId16" Type="http://schemas.openxmlformats.org/officeDocument/2006/relationships/image" Target="../media/image8.wmf"/><Relationship Id="rId17" Type="http://schemas.openxmlformats.org/officeDocument/2006/relationships/oleObject" Target="../embeddings/oleObject8.bin"/><Relationship Id="rId18"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2.wmf"/><Relationship Id="rId5" Type="http://schemas.openxmlformats.org/officeDocument/2006/relationships/oleObject" Target="../embeddings/oleObject2.bin"/><Relationship Id="rId6" Type="http://schemas.openxmlformats.org/officeDocument/2006/relationships/image" Target="../media/image3.wmf"/><Relationship Id="rId7" Type="http://schemas.openxmlformats.org/officeDocument/2006/relationships/oleObject" Target="../embeddings/oleObject3.bin"/><Relationship Id="rId8" Type="http://schemas.openxmlformats.org/officeDocument/2006/relationships/image" Target="../media/image4.wmf"/><Relationship Id="rId9" Type="http://schemas.openxmlformats.org/officeDocument/2006/relationships/oleObject" Target="../embeddings/oleObject4.bin"/><Relationship Id="rId10"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oleObject" Target="../embeddings/oleObject9.bin"/><Relationship Id="rId5" Type="http://schemas.openxmlformats.org/officeDocument/2006/relationships/image" Target="../media/image10.wmf"/><Relationship Id="rId6" Type="http://schemas.openxmlformats.org/officeDocument/2006/relationships/oleObject" Target="../embeddings/oleObject10.bin"/><Relationship Id="rId7" Type="http://schemas.openxmlformats.org/officeDocument/2006/relationships/image" Target="../media/image11.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1.bin"/><Relationship Id="rId5" Type="http://schemas.openxmlformats.org/officeDocument/2006/relationships/image" Target="../media/image13.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15.bin"/><Relationship Id="rId20" Type="http://schemas.openxmlformats.org/officeDocument/2006/relationships/image" Target="../media/image22.emf"/><Relationship Id="rId10" Type="http://schemas.openxmlformats.org/officeDocument/2006/relationships/image" Target="../media/image17.emf"/><Relationship Id="rId11" Type="http://schemas.openxmlformats.org/officeDocument/2006/relationships/oleObject" Target="../embeddings/oleObject16.bin"/><Relationship Id="rId12" Type="http://schemas.openxmlformats.org/officeDocument/2006/relationships/image" Target="../media/image18.wmf"/><Relationship Id="rId13" Type="http://schemas.openxmlformats.org/officeDocument/2006/relationships/oleObject" Target="../embeddings/oleObject17.bin"/><Relationship Id="rId14" Type="http://schemas.openxmlformats.org/officeDocument/2006/relationships/image" Target="../media/image19.emf"/><Relationship Id="rId15" Type="http://schemas.openxmlformats.org/officeDocument/2006/relationships/oleObject" Target="../embeddings/oleObject18.bin"/><Relationship Id="rId16" Type="http://schemas.openxmlformats.org/officeDocument/2006/relationships/image" Target="../media/image20.wmf"/><Relationship Id="rId17" Type="http://schemas.openxmlformats.org/officeDocument/2006/relationships/oleObject" Target="../embeddings/oleObject19.bin"/><Relationship Id="rId18" Type="http://schemas.openxmlformats.org/officeDocument/2006/relationships/image" Target="../media/image21.wmf"/><Relationship Id="rId19" Type="http://schemas.openxmlformats.org/officeDocument/2006/relationships/oleObject" Target="../embeddings/oleObject20.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12.bin"/><Relationship Id="rId4" Type="http://schemas.openxmlformats.org/officeDocument/2006/relationships/image" Target="../media/image14.emf"/><Relationship Id="rId5" Type="http://schemas.openxmlformats.org/officeDocument/2006/relationships/oleObject" Target="../embeddings/oleObject13.bin"/><Relationship Id="rId6" Type="http://schemas.openxmlformats.org/officeDocument/2006/relationships/image" Target="../media/image15.emf"/><Relationship Id="rId7" Type="http://schemas.openxmlformats.org/officeDocument/2006/relationships/oleObject" Target="../embeddings/oleObject14.bin"/><Relationship Id="rId8" Type="http://schemas.openxmlformats.org/officeDocument/2006/relationships/image" Target="../media/image16.emf"/></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24.bin"/><Relationship Id="rId20" Type="http://schemas.openxmlformats.org/officeDocument/2006/relationships/image" Target="../media/image31.emf"/><Relationship Id="rId10" Type="http://schemas.openxmlformats.org/officeDocument/2006/relationships/image" Target="../media/image26.emf"/><Relationship Id="rId11" Type="http://schemas.openxmlformats.org/officeDocument/2006/relationships/oleObject" Target="../embeddings/oleObject25.bin"/><Relationship Id="rId12" Type="http://schemas.openxmlformats.org/officeDocument/2006/relationships/image" Target="../media/image27.emf"/><Relationship Id="rId13" Type="http://schemas.openxmlformats.org/officeDocument/2006/relationships/oleObject" Target="../embeddings/oleObject26.bin"/><Relationship Id="rId14" Type="http://schemas.openxmlformats.org/officeDocument/2006/relationships/image" Target="../media/image28.emf"/><Relationship Id="rId15" Type="http://schemas.openxmlformats.org/officeDocument/2006/relationships/oleObject" Target="../embeddings/oleObject27.bin"/><Relationship Id="rId16" Type="http://schemas.openxmlformats.org/officeDocument/2006/relationships/image" Target="../media/image29.emf"/><Relationship Id="rId17" Type="http://schemas.openxmlformats.org/officeDocument/2006/relationships/oleObject" Target="../embeddings/oleObject28.bin"/><Relationship Id="rId18" Type="http://schemas.openxmlformats.org/officeDocument/2006/relationships/image" Target="../media/image30.emf"/><Relationship Id="rId19" Type="http://schemas.openxmlformats.org/officeDocument/2006/relationships/oleObject" Target="../embeddings/oleObject29.bin"/><Relationship Id="rId1" Type="http://schemas.openxmlformats.org/officeDocument/2006/relationships/vmlDrawing" Target="../drawings/vmlDrawing5.vml"/><Relationship Id="rId2" Type="http://schemas.openxmlformats.org/officeDocument/2006/relationships/slideLayout" Target="../slideLayouts/slideLayout13.xml"/><Relationship Id="rId3" Type="http://schemas.openxmlformats.org/officeDocument/2006/relationships/oleObject" Target="../embeddings/oleObject21.bin"/><Relationship Id="rId4" Type="http://schemas.openxmlformats.org/officeDocument/2006/relationships/image" Target="../media/image23.emf"/><Relationship Id="rId5" Type="http://schemas.openxmlformats.org/officeDocument/2006/relationships/oleObject" Target="../embeddings/oleObject22.bin"/><Relationship Id="rId6" Type="http://schemas.openxmlformats.org/officeDocument/2006/relationships/image" Target="../media/image24.emf"/><Relationship Id="rId7" Type="http://schemas.openxmlformats.org/officeDocument/2006/relationships/oleObject" Target="../embeddings/oleObject23.bin"/><Relationship Id="rId8" Type="http://schemas.openxmlformats.org/officeDocument/2006/relationships/image" Target="../media/image25.emf"/></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33.bin"/><Relationship Id="rId20" Type="http://schemas.openxmlformats.org/officeDocument/2006/relationships/oleObject" Target="../embeddings/oleObject39.bin"/><Relationship Id="rId10" Type="http://schemas.openxmlformats.org/officeDocument/2006/relationships/image" Target="../media/image35.emf"/><Relationship Id="rId11" Type="http://schemas.openxmlformats.org/officeDocument/2006/relationships/oleObject" Target="../embeddings/oleObject34.bin"/><Relationship Id="rId12" Type="http://schemas.openxmlformats.org/officeDocument/2006/relationships/image" Target="../media/image31.emf"/><Relationship Id="rId13" Type="http://schemas.openxmlformats.org/officeDocument/2006/relationships/oleObject" Target="../embeddings/oleObject35.bin"/><Relationship Id="rId14" Type="http://schemas.openxmlformats.org/officeDocument/2006/relationships/image" Target="../media/image36.emf"/><Relationship Id="rId15" Type="http://schemas.openxmlformats.org/officeDocument/2006/relationships/oleObject" Target="../embeddings/oleObject36.bin"/><Relationship Id="rId16" Type="http://schemas.openxmlformats.org/officeDocument/2006/relationships/image" Target="../media/image37.emf"/><Relationship Id="rId17" Type="http://schemas.openxmlformats.org/officeDocument/2006/relationships/oleObject" Target="../embeddings/oleObject37.bin"/><Relationship Id="rId18" Type="http://schemas.openxmlformats.org/officeDocument/2006/relationships/oleObject" Target="../embeddings/oleObject38.bin"/><Relationship Id="rId19" Type="http://schemas.openxmlformats.org/officeDocument/2006/relationships/image" Target="../media/image38.emf"/><Relationship Id="rId1" Type="http://schemas.openxmlformats.org/officeDocument/2006/relationships/vmlDrawing" Target="../drawings/vmlDrawing6.vml"/><Relationship Id="rId2" Type="http://schemas.openxmlformats.org/officeDocument/2006/relationships/slideLayout" Target="../slideLayouts/slideLayout14.xml"/><Relationship Id="rId3" Type="http://schemas.openxmlformats.org/officeDocument/2006/relationships/oleObject" Target="../embeddings/oleObject30.bin"/><Relationship Id="rId4" Type="http://schemas.openxmlformats.org/officeDocument/2006/relationships/image" Target="../media/image32.emf"/><Relationship Id="rId5" Type="http://schemas.openxmlformats.org/officeDocument/2006/relationships/oleObject" Target="../embeddings/oleObject31.bin"/><Relationship Id="rId6" Type="http://schemas.openxmlformats.org/officeDocument/2006/relationships/image" Target="../media/image33.emf"/><Relationship Id="rId7" Type="http://schemas.openxmlformats.org/officeDocument/2006/relationships/oleObject" Target="../embeddings/oleObject32.bin"/><Relationship Id="rId8" Type="http://schemas.openxmlformats.org/officeDocument/2006/relationships/image" Target="../media/image34.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Sept. 11, 2017</a:t>
            </a:r>
            <a:endParaRPr lang="en-US"/>
          </a:p>
        </p:txBody>
      </p:sp>
      <p:sp>
        <p:nvSpPr>
          <p:cNvPr id="7" name="Rectangle 5"/>
          <p:cNvSpPr>
            <a:spLocks noGrp="1" noChangeArrowheads="1"/>
          </p:cNvSpPr>
          <p:nvPr>
            <p:ph type="ftr" sz="quarter" idx="11"/>
          </p:nvPr>
        </p:nvSpPr>
        <p:spPr/>
        <p:txBody>
          <a:bodyPr/>
          <a:lstStyle/>
          <a:p>
            <a:pPr>
              <a:defRPr/>
            </a:pPr>
            <a:r>
              <a:rPr lang="mr-IN" smtClean="0"/>
              <a:t>PHYS 1444-002, Fall 2017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#4</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25645" y="1447800"/>
            <a:ext cx="2784737"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Sept. 11, 2017</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8" name="Content Placeholder 2"/>
          <p:cNvSpPr txBox="1">
            <a:spLocks/>
          </p:cNvSpPr>
          <p:nvPr/>
        </p:nvSpPr>
        <p:spPr bwMode="auto">
          <a:xfrm>
            <a:off x="1639265" y="2346829"/>
            <a:ext cx="655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dirty="0">
                <a:latin typeface="Arial Narrow" charset="0"/>
              </a:rPr>
              <a:t>Chapter 21</a:t>
            </a:r>
            <a:endParaRPr lang="en-US" sz="2800" dirty="0">
              <a:solidFill>
                <a:srgbClr val="003300"/>
              </a:solidFill>
              <a:latin typeface="Arial Narrow" charset="0"/>
            </a:endParaRPr>
          </a:p>
          <a:p>
            <a:pPr marL="990600" lvl="1" indent="-533400"/>
            <a:r>
              <a:rPr lang="en-US" sz="2400" dirty="0" smtClean="0">
                <a:solidFill>
                  <a:srgbClr val="003300"/>
                </a:solidFill>
                <a:latin typeface="Arial Narrow" charset="0"/>
              </a:rPr>
              <a:t>The </a:t>
            </a:r>
            <a:r>
              <a:rPr lang="en-US" sz="2400" dirty="0">
                <a:solidFill>
                  <a:srgbClr val="003300"/>
                </a:solidFill>
                <a:latin typeface="Arial Narrow" charset="0"/>
              </a:rPr>
              <a:t>Electric Field &amp; Field Lines</a:t>
            </a:r>
          </a:p>
          <a:p>
            <a:pPr marL="990600" lvl="1" indent="-533400"/>
            <a:r>
              <a:rPr lang="en-US" sz="2400" dirty="0">
                <a:solidFill>
                  <a:srgbClr val="003300"/>
                </a:solidFill>
                <a:latin typeface="Arial Narrow" charset="0"/>
              </a:rPr>
              <a:t>Electric Fields and Conductors</a:t>
            </a:r>
          </a:p>
          <a:p>
            <a:pPr marL="990600" lvl="1" indent="-533400"/>
            <a:r>
              <a:rPr lang="en-US" sz="2400" dirty="0">
                <a:solidFill>
                  <a:srgbClr val="003800"/>
                </a:solidFill>
                <a:latin typeface="Arial Narrow" charset="0"/>
              </a:rPr>
              <a:t>Motion of a Charged Particle in an Electric Field</a:t>
            </a:r>
          </a:p>
          <a:p>
            <a:pPr marL="990600" lvl="1" indent="-533400"/>
            <a:r>
              <a:rPr lang="en-US" sz="2400" dirty="0">
                <a:solidFill>
                  <a:srgbClr val="003800"/>
                </a:solidFill>
                <a:latin typeface="Arial Narrow" charset="0"/>
              </a:rPr>
              <a:t>Electric Dipoles</a:t>
            </a:r>
            <a:endParaRPr lang="en-US" sz="1600" dirty="0">
              <a:solidFill>
                <a:srgbClr val="003800"/>
              </a:solidFill>
              <a:latin typeface="Arial Narrow" charset="0"/>
            </a:endParaRPr>
          </a:p>
        </p:txBody>
      </p:sp>
      <p:sp>
        <p:nvSpPr>
          <p:cNvPr id="10" name="Text Box 9"/>
          <p:cNvSpPr txBox="1">
            <a:spLocks noChangeArrowheads="1"/>
          </p:cNvSpPr>
          <p:nvPr/>
        </p:nvSpPr>
        <p:spPr bwMode="auto">
          <a:xfrm>
            <a:off x="838200" y="5334000"/>
            <a:ext cx="7620000" cy="461665"/>
          </a:xfrm>
          <a:prstGeom prst="rect">
            <a:avLst/>
          </a:prstGeom>
          <a:solidFill>
            <a:srgbClr val="CCFFFF"/>
          </a:solidFill>
          <a:ln w="9525">
            <a:noFill/>
            <a:miter lim="800000"/>
            <a:headEnd/>
            <a:tailEnd/>
          </a:ln>
        </p:spPr>
        <p:txBody>
          <a:bodyPr wrap="square">
            <a:prstTxWarp prst="textNoShape">
              <a:avLst/>
            </a:prstTxWarp>
            <a:spAutoFit/>
          </a:bodyPr>
          <a:lstStyle/>
          <a:p>
            <a:r>
              <a:rPr lang="en-US" dirty="0">
                <a:solidFill>
                  <a:srgbClr val="003300"/>
                </a:solidFill>
                <a:latin typeface="Arial Narrow" charset="0"/>
              </a:rPr>
              <a:t>Today’s homework is homework </a:t>
            </a:r>
            <a:r>
              <a:rPr lang="en-US" dirty="0" smtClean="0">
                <a:solidFill>
                  <a:srgbClr val="003300"/>
                </a:solidFill>
                <a:latin typeface="Arial Narrow" charset="0"/>
              </a:rPr>
              <a:t>#3, </a:t>
            </a:r>
            <a:r>
              <a:rPr lang="en-US" dirty="0">
                <a:solidFill>
                  <a:srgbClr val="003300"/>
                </a:solidFill>
                <a:latin typeface="Arial Narrow" charset="0"/>
              </a:rPr>
              <a:t>due </a:t>
            </a:r>
            <a:r>
              <a:rPr lang="en-US" dirty="0" smtClean="0">
                <a:solidFill>
                  <a:srgbClr val="003300"/>
                </a:solidFill>
                <a:latin typeface="Arial Narrow" charset="0"/>
              </a:rPr>
              <a:t>11pm</a:t>
            </a:r>
            <a:r>
              <a:rPr lang="en-US" dirty="0">
                <a:solidFill>
                  <a:srgbClr val="003300"/>
                </a:solidFill>
                <a:latin typeface="Arial Narrow" charset="0"/>
              </a:rPr>
              <a:t>,</a:t>
            </a:r>
            <a:r>
              <a:rPr lang="en-US" dirty="0" smtClean="0">
                <a:solidFill>
                  <a:srgbClr val="003300"/>
                </a:solidFill>
                <a:latin typeface="Arial Narrow" charset="0"/>
              </a:rPr>
              <a:t> Monday, Sept. 18!!</a:t>
            </a:r>
            <a:endParaRPr lang="en-US" dirty="0">
              <a:solidFill>
                <a:srgbClr val="003300"/>
              </a:solidFill>
              <a:latin typeface="Arial Narrow" charset="0"/>
            </a:endParaRPr>
          </a:p>
        </p:txBody>
      </p:sp>
    </p:spTree>
    <p:extLst>
      <p:ext uri="{BB962C8B-B14F-4D97-AF65-F5344CB8AC3E}">
        <p14:creationId xmlns:p14="http://schemas.microsoft.com/office/powerpoint/2010/main" val="966991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19"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Sept. 11, 2017</a:t>
            </a:r>
            <a:endParaRPr lang="en-US" sz="1400">
              <a:solidFill>
                <a:srgbClr val="FF0066"/>
              </a:solidFill>
              <a:latin typeface="Arial Narrow" charset="0"/>
            </a:endParaRPr>
          </a:p>
        </p:txBody>
      </p:sp>
      <p:sp>
        <p:nvSpPr>
          <p:cNvPr id="33820"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3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D66ACC2-6913-5848-969F-E935478DA3C4}"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33822" name="Rectangle 2"/>
          <p:cNvSpPr>
            <a:spLocks noGrp="1" noChangeArrowheads="1"/>
          </p:cNvSpPr>
          <p:nvPr>
            <p:ph type="title"/>
          </p:nvPr>
        </p:nvSpPr>
        <p:spPr>
          <a:xfrm>
            <a:off x="685800" y="76200"/>
            <a:ext cx="7772400" cy="457200"/>
          </a:xfrm>
        </p:spPr>
        <p:txBody>
          <a:bodyPr/>
          <a:lstStyle/>
          <a:p>
            <a:r>
              <a:rPr lang="en-US" dirty="0">
                <a:latin typeface="Arial Narrow" charset="0"/>
                <a:ea typeface="ＭＳ Ｐゴシック" charset="0"/>
                <a:cs typeface="ＭＳ Ｐゴシック" charset="0"/>
              </a:rPr>
              <a:t>Examples of Vector Operations</a:t>
            </a:r>
          </a:p>
        </p:txBody>
      </p:sp>
      <p:sp>
        <p:nvSpPr>
          <p:cNvPr id="202755" name="Text Box 3"/>
          <p:cNvSpPr txBox="1">
            <a:spLocks noChangeArrowheads="1"/>
          </p:cNvSpPr>
          <p:nvPr/>
        </p:nvSpPr>
        <p:spPr bwMode="auto">
          <a:xfrm>
            <a:off x="304800" y="685800"/>
            <a:ext cx="8534400" cy="430213"/>
          </a:xfrm>
          <a:prstGeom prst="rect">
            <a:avLst/>
          </a:prstGeom>
          <a:solidFill>
            <a:srgbClr val="CCFFFF"/>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Find the resultant force which is the sum of </a:t>
            </a:r>
            <a:r>
              <a:rPr lang="en-US" sz="2200" b="1">
                <a:solidFill>
                  <a:schemeClr val="accent2"/>
                </a:solidFill>
                <a:effectLst>
                  <a:outerShdw blurRad="38100" dist="38100" dir="2700000" algn="tl">
                    <a:srgbClr val="000000"/>
                  </a:outerShdw>
                </a:effectLst>
                <a:latin typeface="Arial Narrow" charset="0"/>
              </a:rPr>
              <a:t>F1</a:t>
            </a:r>
            <a:r>
              <a:rPr lang="en-US" sz="2200">
                <a:solidFill>
                  <a:schemeClr val="accent2"/>
                </a:solidFill>
                <a:latin typeface="Arial Narrow" charset="0"/>
              </a:rPr>
              <a:t>=(2.0</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+2.0</a:t>
            </a:r>
            <a:r>
              <a:rPr lang="en-US" sz="2200" b="1">
                <a:solidFill>
                  <a:schemeClr val="accent2"/>
                </a:solidFill>
                <a:effectLst>
                  <a:outerShdw blurRad="38100" dist="38100" dir="2700000" algn="tl">
                    <a:srgbClr val="000000"/>
                  </a:outerShdw>
                </a:effectLst>
                <a:latin typeface="Arial Narrow" charset="0"/>
              </a:rPr>
              <a:t>j</a:t>
            </a:r>
            <a:r>
              <a:rPr lang="en-US" sz="2200">
                <a:solidFill>
                  <a:schemeClr val="accent2"/>
                </a:solidFill>
                <a:latin typeface="Arial Narrow" charset="0"/>
              </a:rPr>
              <a:t>)N and </a:t>
            </a:r>
            <a:r>
              <a:rPr lang="en-US" sz="2200" b="1">
                <a:solidFill>
                  <a:schemeClr val="accent2"/>
                </a:solidFill>
                <a:effectLst>
                  <a:outerShdw blurRad="38100" dist="38100" dir="2700000" algn="tl">
                    <a:srgbClr val="000000"/>
                  </a:outerShdw>
                </a:effectLst>
                <a:latin typeface="Arial Narrow" charset="0"/>
              </a:rPr>
              <a:t>F2 </a:t>
            </a:r>
            <a:r>
              <a:rPr lang="en-US" sz="2200">
                <a:solidFill>
                  <a:schemeClr val="accent2"/>
                </a:solidFill>
                <a:latin typeface="Arial Narrow" charset="0"/>
              </a:rPr>
              <a:t>=(2.0</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-4.0</a:t>
            </a:r>
            <a:r>
              <a:rPr lang="en-US" sz="2200" b="1">
                <a:solidFill>
                  <a:schemeClr val="accent2"/>
                </a:solidFill>
                <a:effectLst>
                  <a:outerShdw blurRad="38100" dist="38100" dir="2700000" algn="tl">
                    <a:srgbClr val="000000"/>
                  </a:outerShdw>
                </a:effectLst>
                <a:latin typeface="Arial Narrow" charset="0"/>
              </a:rPr>
              <a:t>j</a:t>
            </a:r>
            <a:r>
              <a:rPr lang="en-US" sz="2200">
                <a:solidFill>
                  <a:schemeClr val="accent2"/>
                </a:solidFill>
                <a:latin typeface="Arial Narrow" charset="0"/>
              </a:rPr>
              <a:t>)N.</a:t>
            </a:r>
          </a:p>
        </p:txBody>
      </p:sp>
      <p:graphicFrame>
        <p:nvGraphicFramePr>
          <p:cNvPr id="202756" name="Object 2"/>
          <p:cNvGraphicFramePr>
            <a:graphicFrameLocks noChangeAspect="1"/>
          </p:cNvGraphicFramePr>
          <p:nvPr/>
        </p:nvGraphicFramePr>
        <p:xfrm>
          <a:off x="381000" y="1238250"/>
          <a:ext cx="549275" cy="388938"/>
        </p:xfrm>
        <a:graphic>
          <a:graphicData uri="http://schemas.openxmlformats.org/presentationml/2006/ole">
            <mc:AlternateContent xmlns:mc="http://schemas.openxmlformats.org/markup-compatibility/2006">
              <mc:Choice xmlns:v="urn:schemas-microsoft-com:vml" Requires="v">
                <p:oleObj spid="_x0000_s34225" name="Equation" r:id="rId3" imgW="342900" imgH="254000" progId="Equation.DSMT4">
                  <p:embed/>
                </p:oleObj>
              </mc:Choice>
              <mc:Fallback>
                <p:oleObj name="Equation" r:id="rId3" imgW="342900" imgH="254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38250"/>
                        <a:ext cx="549275" cy="38893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2757" name="Text Box 5"/>
          <p:cNvSpPr txBox="1">
            <a:spLocks noChangeArrowheads="1"/>
          </p:cNvSpPr>
          <p:nvPr/>
        </p:nvSpPr>
        <p:spPr bwMode="auto">
          <a:xfrm>
            <a:off x="685800" y="3476625"/>
            <a:ext cx="7543800" cy="769938"/>
          </a:xfrm>
          <a:prstGeom prst="rect">
            <a:avLst/>
          </a:prstGeom>
          <a:solidFill>
            <a:srgbClr val="CCFFFF"/>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Find the resultant force of the sum of three forces: </a:t>
            </a:r>
            <a:r>
              <a:rPr lang="en-US" sz="2200" b="1">
                <a:solidFill>
                  <a:schemeClr val="accent2"/>
                </a:solidFill>
                <a:effectLst>
                  <a:outerShdw blurRad="38100" dist="38100" dir="2700000" algn="tl">
                    <a:srgbClr val="000000"/>
                  </a:outerShdw>
                </a:effectLst>
                <a:latin typeface="Arial Narrow" charset="0"/>
              </a:rPr>
              <a:t>F</a:t>
            </a:r>
            <a:r>
              <a:rPr lang="en-US" sz="2200" b="1" baseline="-25000">
                <a:solidFill>
                  <a:schemeClr val="accent2"/>
                </a:solidFill>
                <a:effectLst>
                  <a:outerShdw blurRad="38100" dist="38100" dir="2700000" algn="tl">
                    <a:srgbClr val="000000"/>
                  </a:outerShdw>
                </a:effectLst>
                <a:latin typeface="Arial Narrow" charset="0"/>
              </a:rPr>
              <a:t>1</a:t>
            </a:r>
            <a:r>
              <a:rPr lang="en-US" sz="2200">
                <a:solidFill>
                  <a:schemeClr val="accent2"/>
                </a:solidFill>
                <a:latin typeface="Arial Narrow" charset="0"/>
              </a:rPr>
              <a:t>=(15</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+30</a:t>
            </a:r>
            <a:r>
              <a:rPr lang="en-US" sz="2200" b="1">
                <a:solidFill>
                  <a:schemeClr val="accent2"/>
                </a:solidFill>
                <a:effectLst>
                  <a:outerShdw blurRad="38100" dist="38100" dir="2700000" algn="tl">
                    <a:srgbClr val="000000"/>
                  </a:outerShdw>
                </a:effectLst>
                <a:latin typeface="Arial Narrow" charset="0"/>
              </a:rPr>
              <a:t>j </a:t>
            </a:r>
            <a:r>
              <a:rPr lang="en-US" sz="2200">
                <a:solidFill>
                  <a:schemeClr val="accent2"/>
                </a:solidFill>
                <a:latin typeface="Arial Narrow" charset="0"/>
              </a:rPr>
              <a:t>+12</a:t>
            </a:r>
            <a:r>
              <a:rPr lang="en-US" sz="2200" b="1">
                <a:solidFill>
                  <a:schemeClr val="accent2"/>
                </a:solidFill>
                <a:effectLst>
                  <a:outerShdw blurRad="38100" dist="38100" dir="2700000" algn="tl">
                    <a:srgbClr val="000000"/>
                  </a:outerShdw>
                </a:effectLst>
                <a:latin typeface="Arial Narrow" charset="0"/>
              </a:rPr>
              <a:t>k</a:t>
            </a:r>
            <a:r>
              <a:rPr lang="en-US" sz="2200">
                <a:solidFill>
                  <a:schemeClr val="accent2"/>
                </a:solidFill>
                <a:latin typeface="Arial Narrow" charset="0"/>
              </a:rPr>
              <a:t>)N, </a:t>
            </a:r>
            <a:r>
              <a:rPr lang="en-US" sz="2200" b="1">
                <a:solidFill>
                  <a:schemeClr val="accent2"/>
                </a:solidFill>
                <a:effectLst>
                  <a:outerShdw blurRad="38100" dist="38100" dir="2700000" algn="tl">
                    <a:srgbClr val="000000"/>
                  </a:outerShdw>
                </a:effectLst>
                <a:latin typeface="Arial Narrow" charset="0"/>
              </a:rPr>
              <a:t>F</a:t>
            </a:r>
            <a:r>
              <a:rPr lang="en-US" sz="2200" b="1" baseline="-25000">
                <a:solidFill>
                  <a:schemeClr val="accent2"/>
                </a:solidFill>
                <a:effectLst>
                  <a:outerShdw blurRad="38100" dist="38100" dir="2700000" algn="tl">
                    <a:srgbClr val="000000"/>
                  </a:outerShdw>
                </a:effectLst>
                <a:latin typeface="Arial Narrow" charset="0"/>
              </a:rPr>
              <a:t>2</a:t>
            </a:r>
            <a:r>
              <a:rPr lang="en-US" sz="2200">
                <a:solidFill>
                  <a:schemeClr val="accent2"/>
                </a:solidFill>
                <a:latin typeface="Arial Narrow" charset="0"/>
              </a:rPr>
              <a:t>=(23</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+14</a:t>
            </a:r>
            <a:r>
              <a:rPr lang="en-US" sz="2200" b="1">
                <a:solidFill>
                  <a:schemeClr val="accent2"/>
                </a:solidFill>
                <a:effectLst>
                  <a:outerShdw blurRad="38100" dist="38100" dir="2700000" algn="tl">
                    <a:srgbClr val="000000"/>
                  </a:outerShdw>
                </a:effectLst>
                <a:latin typeface="Arial Narrow" charset="0"/>
              </a:rPr>
              <a:t>j </a:t>
            </a:r>
            <a:r>
              <a:rPr lang="en-US" sz="2200">
                <a:solidFill>
                  <a:schemeClr val="accent2"/>
                </a:solidFill>
                <a:latin typeface="Arial Narrow" charset="0"/>
              </a:rPr>
              <a:t>-5.0</a:t>
            </a:r>
            <a:r>
              <a:rPr lang="en-US" sz="2200" b="1">
                <a:solidFill>
                  <a:schemeClr val="accent2"/>
                </a:solidFill>
                <a:effectLst>
                  <a:outerShdw blurRad="38100" dist="38100" dir="2700000" algn="tl">
                    <a:srgbClr val="000000"/>
                  </a:outerShdw>
                </a:effectLst>
                <a:latin typeface="Arial Narrow" charset="0"/>
              </a:rPr>
              <a:t>k</a:t>
            </a:r>
            <a:r>
              <a:rPr lang="en-US" sz="2200">
                <a:solidFill>
                  <a:schemeClr val="accent2"/>
                </a:solidFill>
                <a:latin typeface="Arial Narrow" charset="0"/>
              </a:rPr>
              <a:t>)N, and </a:t>
            </a:r>
            <a:r>
              <a:rPr lang="en-US" sz="2200" b="1">
                <a:solidFill>
                  <a:schemeClr val="accent2"/>
                </a:solidFill>
                <a:effectLst>
                  <a:outerShdw blurRad="38100" dist="38100" dir="2700000" algn="tl">
                    <a:srgbClr val="000000"/>
                  </a:outerShdw>
                </a:effectLst>
                <a:latin typeface="Arial Narrow" charset="0"/>
              </a:rPr>
              <a:t>F</a:t>
            </a:r>
            <a:r>
              <a:rPr lang="en-US" sz="2200" b="1" baseline="-25000">
                <a:solidFill>
                  <a:schemeClr val="accent2"/>
                </a:solidFill>
                <a:effectLst>
                  <a:outerShdw blurRad="38100" dist="38100" dir="2700000" algn="tl">
                    <a:srgbClr val="000000"/>
                  </a:outerShdw>
                </a:effectLst>
                <a:latin typeface="Arial Narrow" charset="0"/>
              </a:rPr>
              <a:t>3</a:t>
            </a:r>
            <a:r>
              <a:rPr lang="en-US" sz="2200">
                <a:solidFill>
                  <a:schemeClr val="accent2"/>
                </a:solidFill>
                <a:latin typeface="Arial Narrow" charset="0"/>
              </a:rPr>
              <a:t>=(-13</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+15</a:t>
            </a:r>
            <a:r>
              <a:rPr lang="en-US" sz="2200" b="1">
                <a:solidFill>
                  <a:schemeClr val="accent2"/>
                </a:solidFill>
                <a:effectLst>
                  <a:outerShdw blurRad="38100" dist="38100" dir="2700000" algn="tl">
                    <a:srgbClr val="000000"/>
                  </a:outerShdw>
                </a:effectLst>
                <a:latin typeface="Arial Narrow" charset="0"/>
              </a:rPr>
              <a:t>j</a:t>
            </a:r>
            <a:r>
              <a:rPr lang="en-US" sz="2200">
                <a:solidFill>
                  <a:schemeClr val="accent2"/>
                </a:solidFill>
                <a:latin typeface="Arial Narrow" charset="0"/>
              </a:rPr>
              <a:t>)N.</a:t>
            </a:r>
          </a:p>
        </p:txBody>
      </p:sp>
      <p:graphicFrame>
        <p:nvGraphicFramePr>
          <p:cNvPr id="202758" name="Object 3"/>
          <p:cNvGraphicFramePr>
            <a:graphicFrameLocks noChangeAspect="1"/>
          </p:cNvGraphicFramePr>
          <p:nvPr>
            <p:extLst/>
          </p:nvPr>
        </p:nvGraphicFramePr>
        <p:xfrm>
          <a:off x="2627313" y="5468938"/>
          <a:ext cx="601662" cy="692150"/>
        </p:xfrm>
        <a:graphic>
          <a:graphicData uri="http://schemas.openxmlformats.org/presentationml/2006/ole">
            <mc:AlternateContent xmlns:mc="http://schemas.openxmlformats.org/markup-compatibility/2006">
              <mc:Choice xmlns:v="urn:schemas-microsoft-com:vml" Requires="v">
                <p:oleObj spid="_x0000_s34226" name="Equation" r:id="rId5" imgW="330200" imgH="355600" progId="Equation.DSMT4">
                  <p:embed/>
                </p:oleObj>
              </mc:Choice>
              <mc:Fallback>
                <p:oleObj name="Equation" r:id="rId5" imgW="330200" imgH="355600" progId="Equation.DSMT4">
                  <p:embed/>
                  <p:pic>
                    <p:nvPicPr>
                      <p:cNvPr id="0" name=""/>
                      <p:cNvPicPr>
                        <a:picLocks noChangeAspect="1" noChangeArrowheads="1"/>
                      </p:cNvPicPr>
                      <p:nvPr/>
                    </p:nvPicPr>
                    <p:blipFill>
                      <a:blip r:embed="rId6"/>
                      <a:srcRect/>
                      <a:stretch>
                        <a:fillRect/>
                      </a:stretch>
                    </p:blipFill>
                    <p:spPr bwMode="auto">
                      <a:xfrm>
                        <a:off x="2627313" y="5468938"/>
                        <a:ext cx="601662" cy="6921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2759" name="Line 7"/>
          <p:cNvSpPr>
            <a:spLocks noChangeShapeType="1"/>
          </p:cNvSpPr>
          <p:nvPr/>
        </p:nvSpPr>
        <p:spPr bwMode="auto">
          <a:xfrm>
            <a:off x="304800" y="3352800"/>
            <a:ext cx="8458200" cy="0"/>
          </a:xfrm>
          <a:prstGeom prst="line">
            <a:avLst/>
          </a:prstGeom>
          <a:noFill/>
          <a:ln w="38100">
            <a:solidFill>
              <a:srgbClr val="990000"/>
            </a:solidFill>
            <a:round/>
            <a:headEnd/>
            <a:tailEnd/>
          </a:ln>
          <a:extLst>
            <a:ext uri="{909E8E84-426E-40dd-AFC4-6F175D3DCCD1}">
              <a14:hiddenFill xmlns:a14="http://schemas.microsoft.com/office/drawing/2010/main" xmlns="">
                <a:noFill/>
              </a14:hiddenFill>
            </a:ext>
          </a:extLst>
        </p:spPr>
        <p:txBody>
          <a:bodyPr/>
          <a:lstStyle/>
          <a:p>
            <a:endParaRPr lang="en-US"/>
          </a:p>
        </p:txBody>
      </p:sp>
      <p:graphicFrame>
        <p:nvGraphicFramePr>
          <p:cNvPr id="202760" name="Object 4"/>
          <p:cNvGraphicFramePr>
            <a:graphicFrameLocks noChangeAspect="1"/>
          </p:cNvGraphicFramePr>
          <p:nvPr>
            <p:extLst/>
          </p:nvPr>
        </p:nvGraphicFramePr>
        <p:xfrm>
          <a:off x="941388" y="2185988"/>
          <a:ext cx="719137" cy="655637"/>
        </p:xfrm>
        <a:graphic>
          <a:graphicData uri="http://schemas.openxmlformats.org/presentationml/2006/ole">
            <mc:AlternateContent xmlns:mc="http://schemas.openxmlformats.org/markup-compatibility/2006">
              <mc:Choice xmlns:v="urn:schemas-microsoft-com:vml" Requires="v">
                <p:oleObj spid="_x0000_s34227" name="Equation" r:id="rId7" imgW="381000" imgH="355600" progId="Equation.DSMT4">
                  <p:embed/>
                </p:oleObj>
              </mc:Choice>
              <mc:Fallback>
                <p:oleObj name="Equation" r:id="rId7" imgW="381000" imgH="355600" progId="Equation.DSMT4">
                  <p:embed/>
                  <p:pic>
                    <p:nvPicPr>
                      <p:cNvPr id="0" name=""/>
                      <p:cNvPicPr>
                        <a:picLocks noChangeAspect="1" noChangeArrowheads="1"/>
                      </p:cNvPicPr>
                      <p:nvPr/>
                    </p:nvPicPr>
                    <p:blipFill>
                      <a:blip r:embed="rId8"/>
                      <a:srcRect/>
                      <a:stretch>
                        <a:fillRect/>
                      </a:stretch>
                    </p:blipFill>
                    <p:spPr bwMode="auto">
                      <a:xfrm>
                        <a:off x="941388" y="2185988"/>
                        <a:ext cx="719137" cy="65563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1" name="Object 5"/>
          <p:cNvGraphicFramePr>
            <a:graphicFrameLocks noChangeAspect="1"/>
          </p:cNvGraphicFramePr>
          <p:nvPr/>
        </p:nvGraphicFramePr>
        <p:xfrm>
          <a:off x="593725" y="4314825"/>
          <a:ext cx="708025" cy="544513"/>
        </p:xfrm>
        <a:graphic>
          <a:graphicData uri="http://schemas.openxmlformats.org/presentationml/2006/ole">
            <mc:AlternateContent xmlns:mc="http://schemas.openxmlformats.org/markup-compatibility/2006">
              <mc:Choice xmlns:v="urn:schemas-microsoft-com:vml" Requires="v">
                <p:oleObj spid="_x0000_s34228" name="Equation" r:id="rId9" imgW="292100" imgH="241300" progId="Equation.DSMT4">
                  <p:embed/>
                </p:oleObj>
              </mc:Choice>
              <mc:Fallback>
                <p:oleObj name="Equation" r:id="rId9" imgW="292100" imgH="241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3725" y="4314825"/>
                        <a:ext cx="708025" cy="5445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2" name="Object 6"/>
          <p:cNvGraphicFramePr>
            <a:graphicFrameLocks noChangeAspect="1"/>
          </p:cNvGraphicFramePr>
          <p:nvPr/>
        </p:nvGraphicFramePr>
        <p:xfrm>
          <a:off x="4648200" y="2551113"/>
          <a:ext cx="525463" cy="442912"/>
        </p:xfrm>
        <a:graphic>
          <a:graphicData uri="http://schemas.openxmlformats.org/presentationml/2006/ole">
            <mc:AlternateContent xmlns:mc="http://schemas.openxmlformats.org/markup-compatibility/2006">
              <mc:Choice xmlns:v="urn:schemas-microsoft-com:vml" Requires="v">
                <p:oleObj spid="_x0000_s34229" name="Equation" r:id="rId11" imgW="253800" imgH="177480" progId="Equation.DSMT4">
                  <p:embed/>
                </p:oleObj>
              </mc:Choice>
              <mc:Fallback>
                <p:oleObj name="Equation" r:id="rId11" imgW="25380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2551113"/>
                        <a:ext cx="525463" cy="4429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3" name="Object 7"/>
          <p:cNvGraphicFramePr>
            <a:graphicFrameLocks noChangeAspect="1"/>
          </p:cNvGraphicFramePr>
          <p:nvPr>
            <p:extLst/>
          </p:nvPr>
        </p:nvGraphicFramePr>
        <p:xfrm>
          <a:off x="2005013" y="1200150"/>
          <a:ext cx="3205162" cy="541338"/>
        </p:xfrm>
        <a:graphic>
          <a:graphicData uri="http://schemas.openxmlformats.org/presentationml/2006/ole">
            <mc:AlternateContent xmlns:mc="http://schemas.openxmlformats.org/markup-compatibility/2006">
              <mc:Choice xmlns:v="urn:schemas-microsoft-com:vml" Requires="v">
                <p:oleObj spid="_x0000_s34230" name="Equation" r:id="rId13" imgW="1676400" imgH="355600" progId="Equation.DSMT4">
                  <p:embed/>
                </p:oleObj>
              </mc:Choice>
              <mc:Fallback>
                <p:oleObj name="Equation" r:id="rId13" imgW="1676400" imgH="355600" progId="Equation.DSMT4">
                  <p:embed/>
                  <p:pic>
                    <p:nvPicPr>
                      <p:cNvPr id="0" name=""/>
                      <p:cNvPicPr>
                        <a:picLocks noChangeAspect="1" noChangeArrowheads="1"/>
                      </p:cNvPicPr>
                      <p:nvPr/>
                    </p:nvPicPr>
                    <p:blipFill>
                      <a:blip r:embed="rId14"/>
                      <a:srcRect/>
                      <a:stretch>
                        <a:fillRect/>
                      </a:stretch>
                    </p:blipFill>
                    <p:spPr bwMode="auto">
                      <a:xfrm>
                        <a:off x="2005013" y="1200150"/>
                        <a:ext cx="3205162" cy="54133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4" name="Object 8"/>
          <p:cNvGraphicFramePr>
            <a:graphicFrameLocks noChangeAspect="1"/>
          </p:cNvGraphicFramePr>
          <p:nvPr>
            <p:extLst/>
          </p:nvPr>
        </p:nvGraphicFramePr>
        <p:xfrm>
          <a:off x="1838325" y="1612900"/>
          <a:ext cx="1352550" cy="533400"/>
        </p:xfrm>
        <a:graphic>
          <a:graphicData uri="http://schemas.openxmlformats.org/presentationml/2006/ole">
            <mc:AlternateContent xmlns:mc="http://schemas.openxmlformats.org/markup-compatibility/2006">
              <mc:Choice xmlns:v="urn:schemas-microsoft-com:vml" Requires="v">
                <p:oleObj spid="_x0000_s34231" name="Equation" r:id="rId15" imgW="863600" imgH="304800" progId="Equation.DSMT4">
                  <p:embed/>
                </p:oleObj>
              </mc:Choice>
              <mc:Fallback>
                <p:oleObj name="Equation" r:id="rId15" imgW="863600" imgH="304800" progId="Equation.DSMT4">
                  <p:embed/>
                  <p:pic>
                    <p:nvPicPr>
                      <p:cNvPr id="0" name=""/>
                      <p:cNvPicPr>
                        <a:picLocks noChangeAspect="1" noChangeArrowheads="1"/>
                      </p:cNvPicPr>
                      <p:nvPr/>
                    </p:nvPicPr>
                    <p:blipFill>
                      <a:blip r:embed="rId16"/>
                      <a:srcRect/>
                      <a:stretch>
                        <a:fillRect/>
                      </a:stretch>
                    </p:blipFill>
                    <p:spPr bwMode="auto">
                      <a:xfrm>
                        <a:off x="1838325" y="1612900"/>
                        <a:ext cx="1352550" cy="5334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5" name="Object 9"/>
          <p:cNvGraphicFramePr>
            <a:graphicFrameLocks noChangeAspect="1"/>
          </p:cNvGraphicFramePr>
          <p:nvPr/>
        </p:nvGraphicFramePr>
        <p:xfrm>
          <a:off x="5219700" y="2324100"/>
          <a:ext cx="1449388" cy="900113"/>
        </p:xfrm>
        <a:graphic>
          <a:graphicData uri="http://schemas.openxmlformats.org/presentationml/2006/ole">
            <mc:AlternateContent xmlns:mc="http://schemas.openxmlformats.org/markup-compatibility/2006">
              <mc:Choice xmlns:v="urn:schemas-microsoft-com:vml" Requires="v">
                <p:oleObj spid="_x0000_s34232" name="Equation" r:id="rId17" imgW="711200" imgH="482600" progId="Equation.DSMT4">
                  <p:embed/>
                </p:oleObj>
              </mc:Choice>
              <mc:Fallback>
                <p:oleObj name="Equation" r:id="rId17" imgW="711200" imgH="482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19700" y="2324100"/>
                        <a:ext cx="1449388" cy="9001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6" name="Object 10"/>
          <p:cNvGraphicFramePr>
            <a:graphicFrameLocks noChangeAspect="1"/>
          </p:cNvGraphicFramePr>
          <p:nvPr/>
        </p:nvGraphicFramePr>
        <p:xfrm>
          <a:off x="6629400" y="2382838"/>
          <a:ext cx="1828800" cy="781050"/>
        </p:xfrm>
        <a:graphic>
          <a:graphicData uri="http://schemas.openxmlformats.org/presentationml/2006/ole">
            <mc:AlternateContent xmlns:mc="http://schemas.openxmlformats.org/markup-compatibility/2006">
              <mc:Choice xmlns:v="urn:schemas-microsoft-com:vml" Requires="v">
                <p:oleObj spid="_x0000_s34233" name="Equation" r:id="rId19" imgW="1104840" imgH="393480" progId="Equation.DSMT4">
                  <p:embed/>
                </p:oleObj>
              </mc:Choice>
              <mc:Fallback>
                <p:oleObj name="Equation" r:id="rId19" imgW="1104840" imgH="393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29400" y="2382838"/>
                        <a:ext cx="1828800" cy="7810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7" name="Object 11"/>
          <p:cNvGraphicFramePr>
            <a:graphicFrameLocks noChangeAspect="1"/>
          </p:cNvGraphicFramePr>
          <p:nvPr>
            <p:extLst/>
          </p:nvPr>
        </p:nvGraphicFramePr>
        <p:xfrm>
          <a:off x="873125" y="4883150"/>
          <a:ext cx="2009775" cy="550863"/>
        </p:xfrm>
        <a:graphic>
          <a:graphicData uri="http://schemas.openxmlformats.org/presentationml/2006/ole">
            <mc:AlternateContent xmlns:mc="http://schemas.openxmlformats.org/markup-compatibility/2006">
              <mc:Choice xmlns:v="urn:schemas-microsoft-com:vml" Requires="v">
                <p:oleObj spid="_x0000_s34234" name="Equation" r:id="rId21" imgW="1028700" imgH="304800" progId="Equation.DSMT4">
                  <p:embed/>
                </p:oleObj>
              </mc:Choice>
              <mc:Fallback>
                <p:oleObj name="Equation" r:id="rId21" imgW="1028700" imgH="304800" progId="Equation.DSMT4">
                  <p:embed/>
                  <p:pic>
                    <p:nvPicPr>
                      <p:cNvPr id="0" name=""/>
                      <p:cNvPicPr>
                        <a:picLocks noChangeAspect="1" noChangeArrowheads="1"/>
                      </p:cNvPicPr>
                      <p:nvPr/>
                    </p:nvPicPr>
                    <p:blipFill>
                      <a:blip r:embed="rId22"/>
                      <a:srcRect/>
                      <a:stretch>
                        <a:fillRect/>
                      </a:stretch>
                    </p:blipFill>
                    <p:spPr bwMode="auto">
                      <a:xfrm>
                        <a:off x="873125" y="4883150"/>
                        <a:ext cx="2009775" cy="5508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8" name="Object 12"/>
          <p:cNvGraphicFramePr>
            <a:graphicFrameLocks noChangeAspect="1"/>
          </p:cNvGraphicFramePr>
          <p:nvPr>
            <p:extLst/>
          </p:nvPr>
        </p:nvGraphicFramePr>
        <p:xfrm>
          <a:off x="6477000" y="4876800"/>
          <a:ext cx="658813" cy="411163"/>
        </p:xfrm>
        <a:graphic>
          <a:graphicData uri="http://schemas.openxmlformats.org/presentationml/2006/ole">
            <mc:AlternateContent xmlns:mc="http://schemas.openxmlformats.org/markup-compatibility/2006">
              <mc:Choice xmlns:v="urn:schemas-microsoft-com:vml" Requires="v">
                <p:oleObj spid="_x0000_s34235" name="Equation" r:id="rId23" imgW="381000" imgH="228600" progId="Equation.DSMT4">
                  <p:embed/>
                </p:oleObj>
              </mc:Choice>
              <mc:Fallback>
                <p:oleObj name="Equation" r:id="rId23" imgW="381000" imgH="228600" progId="Equation.DSMT4">
                  <p:embed/>
                  <p:pic>
                    <p:nvPicPr>
                      <p:cNvPr id="0" name=""/>
                      <p:cNvPicPr>
                        <a:picLocks noChangeAspect="1" noChangeArrowheads="1"/>
                      </p:cNvPicPr>
                      <p:nvPr/>
                    </p:nvPicPr>
                    <p:blipFill>
                      <a:blip r:embed="rId24"/>
                      <a:srcRect/>
                      <a:stretch>
                        <a:fillRect/>
                      </a:stretch>
                    </p:blipFill>
                    <p:spPr bwMode="auto">
                      <a:xfrm>
                        <a:off x="6477000" y="4876800"/>
                        <a:ext cx="658813" cy="4111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9" name="Object 13"/>
          <p:cNvGraphicFramePr>
            <a:graphicFrameLocks noChangeAspect="1"/>
          </p:cNvGraphicFramePr>
          <p:nvPr/>
        </p:nvGraphicFramePr>
        <p:xfrm>
          <a:off x="1227138" y="4316413"/>
          <a:ext cx="1508125" cy="533400"/>
        </p:xfrm>
        <a:graphic>
          <a:graphicData uri="http://schemas.openxmlformats.org/presentationml/2006/ole">
            <mc:AlternateContent xmlns:mc="http://schemas.openxmlformats.org/markup-compatibility/2006">
              <mc:Choice xmlns:v="urn:schemas-microsoft-com:vml" Requires="v">
                <p:oleObj spid="_x0000_s34236" name="Equation" r:id="rId25" imgW="977900" imgH="254000" progId="Equation.DSMT4">
                  <p:embed/>
                </p:oleObj>
              </mc:Choice>
              <mc:Fallback>
                <p:oleObj name="Equation" r:id="rId25" imgW="977900" imgH="2540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27138" y="4316413"/>
                        <a:ext cx="1508125" cy="5334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0" name="Object 14"/>
          <p:cNvGraphicFramePr>
            <a:graphicFrameLocks noChangeAspect="1"/>
          </p:cNvGraphicFramePr>
          <p:nvPr>
            <p:extLst/>
          </p:nvPr>
        </p:nvGraphicFramePr>
        <p:xfrm>
          <a:off x="2763838" y="4357688"/>
          <a:ext cx="4987925" cy="641350"/>
        </p:xfrm>
        <a:graphic>
          <a:graphicData uri="http://schemas.openxmlformats.org/presentationml/2006/ole">
            <mc:AlternateContent xmlns:mc="http://schemas.openxmlformats.org/markup-compatibility/2006">
              <mc:Choice xmlns:v="urn:schemas-microsoft-com:vml" Requires="v">
                <p:oleObj spid="_x0000_s34237" name="Equation" r:id="rId27" imgW="3111500" imgH="355600" progId="Equation.DSMT4">
                  <p:embed/>
                </p:oleObj>
              </mc:Choice>
              <mc:Fallback>
                <p:oleObj name="Equation" r:id="rId27" imgW="3111500" imgH="355600" progId="Equation.DSMT4">
                  <p:embed/>
                  <p:pic>
                    <p:nvPicPr>
                      <p:cNvPr id="0" name=""/>
                      <p:cNvPicPr>
                        <a:picLocks noChangeAspect="1" noChangeArrowheads="1"/>
                      </p:cNvPicPr>
                      <p:nvPr/>
                    </p:nvPicPr>
                    <p:blipFill>
                      <a:blip r:embed="rId28"/>
                      <a:srcRect/>
                      <a:stretch>
                        <a:fillRect/>
                      </a:stretch>
                    </p:blipFill>
                    <p:spPr bwMode="auto">
                      <a:xfrm>
                        <a:off x="2763838" y="4357688"/>
                        <a:ext cx="4987925" cy="6413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1" name="Object 15"/>
          <p:cNvGraphicFramePr>
            <a:graphicFrameLocks noChangeAspect="1"/>
          </p:cNvGraphicFramePr>
          <p:nvPr>
            <p:extLst/>
          </p:nvPr>
        </p:nvGraphicFramePr>
        <p:xfrm>
          <a:off x="3270250" y="5449888"/>
          <a:ext cx="2789238" cy="711200"/>
        </p:xfrm>
        <a:graphic>
          <a:graphicData uri="http://schemas.openxmlformats.org/presentationml/2006/ole">
            <mc:AlternateContent xmlns:mc="http://schemas.openxmlformats.org/markup-compatibility/2006">
              <mc:Choice xmlns:v="urn:schemas-microsoft-com:vml" Requires="v">
                <p:oleObj spid="_x0000_s34238" name="Equation" r:id="rId29" imgW="1549400" imgH="368300" progId="Equation.DSMT4">
                  <p:embed/>
                </p:oleObj>
              </mc:Choice>
              <mc:Fallback>
                <p:oleObj name="Equation" r:id="rId29" imgW="1549400" imgH="368300" progId="Equation.DSMT4">
                  <p:embed/>
                  <p:pic>
                    <p:nvPicPr>
                      <p:cNvPr id="0" name=""/>
                      <p:cNvPicPr>
                        <a:picLocks noChangeAspect="1" noChangeArrowheads="1"/>
                      </p:cNvPicPr>
                      <p:nvPr/>
                    </p:nvPicPr>
                    <p:blipFill>
                      <a:blip r:embed="rId30"/>
                      <a:srcRect/>
                      <a:stretch>
                        <a:fillRect/>
                      </a:stretch>
                    </p:blipFill>
                    <p:spPr bwMode="auto">
                      <a:xfrm>
                        <a:off x="3270250" y="5449888"/>
                        <a:ext cx="2789238" cy="7112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2" name="Object 16"/>
          <p:cNvGraphicFramePr>
            <a:graphicFrameLocks noChangeAspect="1"/>
          </p:cNvGraphicFramePr>
          <p:nvPr/>
        </p:nvGraphicFramePr>
        <p:xfrm>
          <a:off x="6102350" y="5632450"/>
          <a:ext cx="784225" cy="395288"/>
        </p:xfrm>
        <a:graphic>
          <a:graphicData uri="http://schemas.openxmlformats.org/presentationml/2006/ole">
            <mc:AlternateContent xmlns:mc="http://schemas.openxmlformats.org/markup-compatibility/2006">
              <mc:Choice xmlns:v="urn:schemas-microsoft-com:vml" Requires="v">
                <p:oleObj spid="_x0000_s34239" name="Equation" r:id="rId31" imgW="431800" imgH="203200" progId="Equation.DSMT4">
                  <p:embed/>
                </p:oleObj>
              </mc:Choice>
              <mc:Fallback>
                <p:oleObj name="Equation" r:id="rId31" imgW="431800" imgH="2032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102350" y="5632450"/>
                        <a:ext cx="784225" cy="39528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3" name="Object 17"/>
          <p:cNvGraphicFramePr>
            <a:graphicFrameLocks noChangeAspect="1"/>
          </p:cNvGraphicFramePr>
          <p:nvPr>
            <p:extLst/>
          </p:nvPr>
        </p:nvGraphicFramePr>
        <p:xfrm>
          <a:off x="1617663" y="2174875"/>
          <a:ext cx="1489075" cy="679450"/>
        </p:xfrm>
        <a:graphic>
          <a:graphicData uri="http://schemas.openxmlformats.org/presentationml/2006/ole">
            <mc:AlternateContent xmlns:mc="http://schemas.openxmlformats.org/markup-compatibility/2006">
              <mc:Choice xmlns:v="urn:schemas-microsoft-com:vml" Requires="v">
                <p:oleObj spid="_x0000_s34240" name="Equation" r:id="rId33" imgW="1104900" imgH="368300" progId="Equation.DSMT4">
                  <p:embed/>
                </p:oleObj>
              </mc:Choice>
              <mc:Fallback>
                <p:oleObj name="Equation" r:id="rId33" imgW="1104900" imgH="368300" progId="Equation.DSMT4">
                  <p:embed/>
                  <p:pic>
                    <p:nvPicPr>
                      <p:cNvPr id="0" name=""/>
                      <p:cNvPicPr>
                        <a:picLocks noChangeAspect="1" noChangeArrowheads="1"/>
                      </p:cNvPicPr>
                      <p:nvPr/>
                    </p:nvPicPr>
                    <p:blipFill>
                      <a:blip r:embed="rId34"/>
                      <a:srcRect/>
                      <a:stretch>
                        <a:fillRect/>
                      </a:stretch>
                    </p:blipFill>
                    <p:spPr bwMode="auto">
                      <a:xfrm>
                        <a:off x="1617663" y="2174875"/>
                        <a:ext cx="1489075" cy="6794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4" name="Object 18"/>
          <p:cNvGraphicFramePr>
            <a:graphicFrameLocks noChangeAspect="1"/>
          </p:cNvGraphicFramePr>
          <p:nvPr/>
        </p:nvGraphicFramePr>
        <p:xfrm>
          <a:off x="1355725" y="2795588"/>
          <a:ext cx="2876550" cy="523875"/>
        </p:xfrm>
        <a:graphic>
          <a:graphicData uri="http://schemas.openxmlformats.org/presentationml/2006/ole">
            <mc:AlternateContent xmlns:mc="http://schemas.openxmlformats.org/markup-compatibility/2006">
              <mc:Choice xmlns:v="urn:schemas-microsoft-com:vml" Requires="v">
                <p:oleObj spid="_x0000_s34241" name="Equation" r:id="rId35" imgW="1778000" imgH="266700" progId="Equation.DSMT4">
                  <p:embed/>
                </p:oleObj>
              </mc:Choice>
              <mc:Fallback>
                <p:oleObj name="Equation" r:id="rId35" imgW="1778000" imgH="2667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355725" y="2795588"/>
                        <a:ext cx="2876550" cy="5238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5" name="Object 19"/>
          <p:cNvGraphicFramePr>
            <a:graphicFrameLocks noChangeAspect="1"/>
          </p:cNvGraphicFramePr>
          <p:nvPr>
            <p:extLst/>
          </p:nvPr>
        </p:nvGraphicFramePr>
        <p:xfrm>
          <a:off x="3260725" y="1627188"/>
          <a:ext cx="1352550" cy="506412"/>
        </p:xfrm>
        <a:graphic>
          <a:graphicData uri="http://schemas.openxmlformats.org/presentationml/2006/ole">
            <mc:AlternateContent xmlns:mc="http://schemas.openxmlformats.org/markup-compatibility/2006">
              <mc:Choice xmlns:v="urn:schemas-microsoft-com:vml" Requires="v">
                <p:oleObj spid="_x0000_s34242" name="Equation" r:id="rId37" imgW="863600" imgH="304800" progId="Equation.DSMT4">
                  <p:embed/>
                </p:oleObj>
              </mc:Choice>
              <mc:Fallback>
                <p:oleObj name="Equation" r:id="rId37" imgW="863600" imgH="304800" progId="Equation.DSMT4">
                  <p:embed/>
                  <p:pic>
                    <p:nvPicPr>
                      <p:cNvPr id="0" name=""/>
                      <p:cNvPicPr>
                        <a:picLocks noChangeAspect="1" noChangeArrowheads="1"/>
                      </p:cNvPicPr>
                      <p:nvPr/>
                    </p:nvPicPr>
                    <p:blipFill>
                      <a:blip r:embed="rId38"/>
                      <a:srcRect/>
                      <a:stretch>
                        <a:fillRect/>
                      </a:stretch>
                    </p:blipFill>
                    <p:spPr bwMode="auto">
                      <a:xfrm>
                        <a:off x="3260725" y="1627188"/>
                        <a:ext cx="1352550" cy="5064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6" name="Object 20"/>
          <p:cNvGraphicFramePr>
            <a:graphicFrameLocks noChangeAspect="1"/>
          </p:cNvGraphicFramePr>
          <p:nvPr>
            <p:extLst/>
          </p:nvPr>
        </p:nvGraphicFramePr>
        <p:xfrm>
          <a:off x="4724400" y="1589088"/>
          <a:ext cx="762000" cy="463550"/>
        </p:xfrm>
        <a:graphic>
          <a:graphicData uri="http://schemas.openxmlformats.org/presentationml/2006/ole">
            <mc:AlternateContent xmlns:mc="http://schemas.openxmlformats.org/markup-compatibility/2006">
              <mc:Choice xmlns:v="urn:schemas-microsoft-com:vml" Requires="v">
                <p:oleObj spid="_x0000_s34243" name="Equation" r:id="rId39" imgW="419100" imgH="241300" progId="Equation.DSMT4">
                  <p:embed/>
                </p:oleObj>
              </mc:Choice>
              <mc:Fallback>
                <p:oleObj name="Equation" r:id="rId39" imgW="419100" imgH="241300" progId="Equation.DSMT4">
                  <p:embed/>
                  <p:pic>
                    <p:nvPicPr>
                      <p:cNvPr id="0" name=""/>
                      <p:cNvPicPr>
                        <a:picLocks noChangeAspect="1" noChangeArrowheads="1"/>
                      </p:cNvPicPr>
                      <p:nvPr/>
                    </p:nvPicPr>
                    <p:blipFill>
                      <a:blip r:embed="rId40"/>
                      <a:srcRect/>
                      <a:stretch>
                        <a:fillRect/>
                      </a:stretch>
                    </p:blipFill>
                    <p:spPr bwMode="auto">
                      <a:xfrm>
                        <a:off x="4724400" y="1589088"/>
                        <a:ext cx="762000" cy="4635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7" name="Object 21"/>
          <p:cNvGraphicFramePr>
            <a:graphicFrameLocks noChangeAspect="1"/>
          </p:cNvGraphicFramePr>
          <p:nvPr>
            <p:extLst/>
          </p:nvPr>
        </p:nvGraphicFramePr>
        <p:xfrm>
          <a:off x="5486400" y="1536700"/>
          <a:ext cx="1219200" cy="609600"/>
        </p:xfrm>
        <a:graphic>
          <a:graphicData uri="http://schemas.openxmlformats.org/presentationml/2006/ole">
            <mc:AlternateContent xmlns:mc="http://schemas.openxmlformats.org/markup-compatibility/2006">
              <mc:Choice xmlns:v="urn:schemas-microsoft-com:vml" Requires="v">
                <p:oleObj spid="_x0000_s34244" name="Equation" r:id="rId41" imgW="647700" imgH="304800" progId="Equation.DSMT4">
                  <p:embed/>
                </p:oleObj>
              </mc:Choice>
              <mc:Fallback>
                <p:oleObj name="Equation" r:id="rId41" imgW="647700" imgH="304800" progId="Equation.DSMT4">
                  <p:embed/>
                  <p:pic>
                    <p:nvPicPr>
                      <p:cNvPr id="0" name=""/>
                      <p:cNvPicPr>
                        <a:picLocks noChangeAspect="1" noChangeArrowheads="1"/>
                      </p:cNvPicPr>
                      <p:nvPr/>
                    </p:nvPicPr>
                    <p:blipFill>
                      <a:blip r:embed="rId42"/>
                      <a:srcRect/>
                      <a:stretch>
                        <a:fillRect/>
                      </a:stretch>
                    </p:blipFill>
                    <p:spPr bwMode="auto">
                      <a:xfrm>
                        <a:off x="5486400" y="1536700"/>
                        <a:ext cx="1219200" cy="6096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8" name="Object 22"/>
          <p:cNvGraphicFramePr>
            <a:graphicFrameLocks noChangeAspect="1"/>
          </p:cNvGraphicFramePr>
          <p:nvPr/>
        </p:nvGraphicFramePr>
        <p:xfrm>
          <a:off x="914400" y="1243013"/>
          <a:ext cx="1057275" cy="387350"/>
        </p:xfrm>
        <a:graphic>
          <a:graphicData uri="http://schemas.openxmlformats.org/presentationml/2006/ole">
            <mc:AlternateContent xmlns:mc="http://schemas.openxmlformats.org/markup-compatibility/2006">
              <mc:Choice xmlns:v="urn:schemas-microsoft-com:vml" Requires="v">
                <p:oleObj spid="_x0000_s34245" name="Equation" r:id="rId43" imgW="660400" imgH="254000" progId="Equation.DSMT4">
                  <p:embed/>
                </p:oleObj>
              </mc:Choice>
              <mc:Fallback>
                <p:oleObj name="Equation" r:id="rId43" imgW="660400" imgH="254000" progId="Equation.DSMT4">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914400" y="1243013"/>
                        <a:ext cx="1057275" cy="3873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9" name="Object 23"/>
          <p:cNvGraphicFramePr>
            <a:graphicFrameLocks noChangeAspect="1"/>
          </p:cNvGraphicFramePr>
          <p:nvPr>
            <p:extLst/>
          </p:nvPr>
        </p:nvGraphicFramePr>
        <p:xfrm>
          <a:off x="2830513" y="4883150"/>
          <a:ext cx="2033587" cy="550863"/>
        </p:xfrm>
        <a:graphic>
          <a:graphicData uri="http://schemas.openxmlformats.org/presentationml/2006/ole">
            <mc:AlternateContent xmlns:mc="http://schemas.openxmlformats.org/markup-compatibility/2006">
              <mc:Choice xmlns:v="urn:schemas-microsoft-com:vml" Requires="v">
                <p:oleObj spid="_x0000_s34246" name="Equation" r:id="rId45" imgW="1041400" imgH="304800" progId="Equation.DSMT4">
                  <p:embed/>
                </p:oleObj>
              </mc:Choice>
              <mc:Fallback>
                <p:oleObj name="Equation" r:id="rId45" imgW="1041400" imgH="304800" progId="Equation.DSMT4">
                  <p:embed/>
                  <p:pic>
                    <p:nvPicPr>
                      <p:cNvPr id="0" name=""/>
                      <p:cNvPicPr>
                        <a:picLocks noChangeAspect="1" noChangeArrowheads="1"/>
                      </p:cNvPicPr>
                      <p:nvPr/>
                    </p:nvPicPr>
                    <p:blipFill>
                      <a:blip r:embed="rId46"/>
                      <a:srcRect/>
                      <a:stretch>
                        <a:fillRect/>
                      </a:stretch>
                    </p:blipFill>
                    <p:spPr bwMode="auto">
                      <a:xfrm>
                        <a:off x="2830513" y="4883150"/>
                        <a:ext cx="2033587" cy="5508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80" name="Object 24"/>
          <p:cNvGraphicFramePr>
            <a:graphicFrameLocks noChangeAspect="1"/>
          </p:cNvGraphicFramePr>
          <p:nvPr>
            <p:extLst/>
          </p:nvPr>
        </p:nvGraphicFramePr>
        <p:xfrm>
          <a:off x="4922838" y="4883150"/>
          <a:ext cx="1589087" cy="550863"/>
        </p:xfrm>
        <a:graphic>
          <a:graphicData uri="http://schemas.openxmlformats.org/presentationml/2006/ole">
            <mc:AlternateContent xmlns:mc="http://schemas.openxmlformats.org/markup-compatibility/2006">
              <mc:Choice xmlns:v="urn:schemas-microsoft-com:vml" Requires="v">
                <p:oleObj spid="_x0000_s34247" name="Equation" r:id="rId47" imgW="812800" imgH="304800" progId="Equation.DSMT4">
                  <p:embed/>
                </p:oleObj>
              </mc:Choice>
              <mc:Fallback>
                <p:oleObj name="Equation" r:id="rId47" imgW="812800" imgH="304800" progId="Equation.DSMT4">
                  <p:embed/>
                  <p:pic>
                    <p:nvPicPr>
                      <p:cNvPr id="0" name=""/>
                      <p:cNvPicPr>
                        <a:picLocks noChangeAspect="1" noChangeArrowheads="1"/>
                      </p:cNvPicPr>
                      <p:nvPr/>
                    </p:nvPicPr>
                    <p:blipFill>
                      <a:blip r:embed="rId48"/>
                      <a:srcRect/>
                      <a:stretch>
                        <a:fillRect/>
                      </a:stretch>
                    </p:blipFill>
                    <p:spPr bwMode="auto">
                      <a:xfrm>
                        <a:off x="4922838" y="4883150"/>
                        <a:ext cx="1589087" cy="5508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81" name="Object 25"/>
          <p:cNvGraphicFramePr>
            <a:graphicFrameLocks noChangeAspect="1"/>
          </p:cNvGraphicFramePr>
          <p:nvPr>
            <p:extLst/>
          </p:nvPr>
        </p:nvGraphicFramePr>
        <p:xfrm>
          <a:off x="7070725" y="4865688"/>
          <a:ext cx="614363" cy="479425"/>
        </p:xfrm>
        <a:graphic>
          <a:graphicData uri="http://schemas.openxmlformats.org/presentationml/2006/ole">
            <mc:AlternateContent xmlns:mc="http://schemas.openxmlformats.org/markup-compatibility/2006">
              <mc:Choice xmlns:v="urn:schemas-microsoft-com:vml" Requires="v">
                <p:oleObj spid="_x0000_s34248" name="Equation" r:id="rId49" imgW="355600" imgH="266700" progId="Equation.DSMT4">
                  <p:embed/>
                </p:oleObj>
              </mc:Choice>
              <mc:Fallback>
                <p:oleObj name="Equation" r:id="rId49" imgW="355600" imgH="266700" progId="Equation.DSMT4">
                  <p:embed/>
                  <p:pic>
                    <p:nvPicPr>
                      <p:cNvPr id="0" name=""/>
                      <p:cNvPicPr>
                        <a:picLocks noChangeAspect="1" noChangeArrowheads="1"/>
                      </p:cNvPicPr>
                      <p:nvPr/>
                    </p:nvPicPr>
                    <p:blipFill>
                      <a:blip r:embed="rId50"/>
                      <a:srcRect/>
                      <a:stretch>
                        <a:fillRect/>
                      </a:stretch>
                    </p:blipFill>
                    <p:spPr bwMode="auto">
                      <a:xfrm>
                        <a:off x="7070725" y="4865688"/>
                        <a:ext cx="614363" cy="4794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82" name="Object 26"/>
          <p:cNvGraphicFramePr>
            <a:graphicFrameLocks noChangeAspect="1"/>
          </p:cNvGraphicFramePr>
          <p:nvPr>
            <p:extLst/>
          </p:nvPr>
        </p:nvGraphicFramePr>
        <p:xfrm>
          <a:off x="7685088" y="4865688"/>
          <a:ext cx="1120775" cy="481012"/>
        </p:xfrm>
        <a:graphic>
          <a:graphicData uri="http://schemas.openxmlformats.org/presentationml/2006/ole">
            <mc:AlternateContent xmlns:mc="http://schemas.openxmlformats.org/markup-compatibility/2006">
              <mc:Choice xmlns:v="urn:schemas-microsoft-com:vml" Requires="v">
                <p:oleObj spid="_x0000_s34249" name="Equation" r:id="rId51" imgW="647700" imgH="266700" progId="Equation.DSMT4">
                  <p:embed/>
                </p:oleObj>
              </mc:Choice>
              <mc:Fallback>
                <p:oleObj name="Equation" r:id="rId51" imgW="647700" imgH="266700" progId="Equation.DSMT4">
                  <p:embed/>
                  <p:pic>
                    <p:nvPicPr>
                      <p:cNvPr id="0" name=""/>
                      <p:cNvPicPr>
                        <a:picLocks noChangeAspect="1" noChangeArrowheads="1"/>
                      </p:cNvPicPr>
                      <p:nvPr/>
                    </p:nvPicPr>
                    <p:blipFill>
                      <a:blip r:embed="rId52"/>
                      <a:srcRect/>
                      <a:stretch>
                        <a:fillRect/>
                      </a:stretch>
                    </p:blipFill>
                    <p:spPr bwMode="auto">
                      <a:xfrm>
                        <a:off x="7685088" y="4865688"/>
                        <a:ext cx="1120775" cy="4810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2783" name="Text Box 31"/>
          <p:cNvSpPr txBox="1">
            <a:spLocks noChangeArrowheads="1"/>
          </p:cNvSpPr>
          <p:nvPr/>
        </p:nvSpPr>
        <p:spPr bwMode="auto">
          <a:xfrm>
            <a:off x="1143000" y="5564188"/>
            <a:ext cx="1295400" cy="455612"/>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Magnitude</a:t>
            </a:r>
          </a:p>
        </p:txBody>
      </p:sp>
    </p:spTree>
    <p:extLst>
      <p:ext uri="{BB962C8B-B14F-4D97-AF65-F5344CB8AC3E}">
        <p14:creationId xmlns:p14="http://schemas.microsoft.com/office/powerpoint/2010/main" val="48240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FG21_0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09600"/>
            <a:ext cx="2794000" cy="209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Sept. 11, 2017</a:t>
            </a:r>
            <a:endParaRPr lang="en-US" sz="1400">
              <a:solidFill>
                <a:srgbClr val="FF0066"/>
              </a:solidFill>
              <a:latin typeface="Arial Narrow" charset="0"/>
            </a:endParaRPr>
          </a:p>
        </p:txBody>
      </p:sp>
      <p:sp>
        <p:nvSpPr>
          <p:cNvPr id="17" name="Footer Placeholder 4"/>
          <p:cNvSpPr>
            <a:spLocks noGrp="1"/>
          </p:cNvSpPr>
          <p:nvPr>
            <p:ph type="ftr" sz="quarter" idx="11"/>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1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5AD62CD-B155-B442-B3E6-360DB30E6DBC}"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34831" name="Rectangle 2"/>
          <p:cNvSpPr>
            <a:spLocks noGrp="1" noChangeArrowheads="1"/>
          </p:cNvSpPr>
          <p:nvPr>
            <p:ph type="title"/>
          </p:nvPr>
        </p:nvSpPr>
        <p:spPr>
          <a:xfrm>
            <a:off x="0" y="76200"/>
            <a:ext cx="6629400" cy="685800"/>
          </a:xfrm>
        </p:spPr>
        <p:txBody>
          <a:bodyPr/>
          <a:lstStyle/>
          <a:p>
            <a:pPr eaLnBrk="1" hangingPunct="1"/>
            <a:r>
              <a:rPr lang="en-US" dirty="0" smtClean="0">
                <a:latin typeface="Arial Narrow" charset="0"/>
                <a:ea typeface="ＭＳ Ｐゴシック" charset="0"/>
                <a:cs typeface="ＭＳ Ｐゴシック" charset="0"/>
              </a:rPr>
              <a:t>Example 21.2 </a:t>
            </a:r>
            <a:endParaRPr lang="en-US" dirty="0">
              <a:latin typeface="Arial Narrow" charset="0"/>
              <a:ea typeface="ＭＳ Ｐゴシック" charset="0"/>
              <a:cs typeface="ＭＳ Ｐゴシック" charset="0"/>
            </a:endParaRPr>
          </a:p>
        </p:txBody>
      </p:sp>
      <p:sp>
        <p:nvSpPr>
          <p:cNvPr id="143363" name="Rectangle 3"/>
          <p:cNvSpPr>
            <a:spLocks noGrp="1" noChangeArrowheads="1"/>
          </p:cNvSpPr>
          <p:nvPr>
            <p:ph type="body" idx="1"/>
          </p:nvPr>
        </p:nvSpPr>
        <p:spPr>
          <a:xfrm>
            <a:off x="76200" y="762000"/>
            <a:ext cx="6172200" cy="1524000"/>
          </a:xfrm>
        </p:spPr>
        <p:txBody>
          <a:bodyPr/>
          <a:lstStyle/>
          <a:p>
            <a:pPr eaLnBrk="1" hangingPunct="1">
              <a:lnSpc>
                <a:spcPct val="90000"/>
              </a:lnSpc>
            </a:pPr>
            <a:r>
              <a:rPr lang="en-US" sz="2400" b="1" dirty="0">
                <a:latin typeface="Arial Narrow" charset="0"/>
                <a:ea typeface="ＭＳ Ｐゴシック" charset="0"/>
                <a:cs typeface="ＭＳ Ｐゴシック" charset="0"/>
              </a:rPr>
              <a:t>Three charges </a:t>
            </a:r>
            <a:r>
              <a:rPr lang="en-US" sz="2400" b="1" dirty="0" smtClean="0">
                <a:latin typeface="Arial Narrow" charset="0"/>
                <a:ea typeface="ＭＳ Ｐゴシック" charset="0"/>
                <a:cs typeface="ＭＳ Ｐゴシック" charset="0"/>
              </a:rPr>
              <a:t>on </a:t>
            </a:r>
            <a:r>
              <a:rPr lang="en-US" sz="2400" b="1" dirty="0">
                <a:latin typeface="Arial Narrow" charset="0"/>
                <a:ea typeface="ＭＳ Ｐゴシック" charset="0"/>
                <a:cs typeface="ＭＳ Ｐゴシック" charset="0"/>
              </a:rPr>
              <a:t>a line.  </a:t>
            </a:r>
            <a:r>
              <a:rPr lang="en-US" sz="2400" dirty="0">
                <a:latin typeface="Arial Narrow" charset="0"/>
                <a:ea typeface="ＭＳ Ｐゴシック" charset="0"/>
                <a:cs typeface="ＭＳ Ｐゴシック" charset="0"/>
              </a:rPr>
              <a:t>Three charged particles are arranged in a line as shown in the figure.  Calculate the net electrostatic force on particle 3 (the -4μC on the right) due to other two charges.</a:t>
            </a:r>
          </a:p>
        </p:txBody>
      </p:sp>
      <p:graphicFrame>
        <p:nvGraphicFramePr>
          <p:cNvPr id="143367" name="Object 2"/>
          <p:cNvGraphicFramePr>
            <a:graphicFrameLocks noChangeAspect="1"/>
          </p:cNvGraphicFramePr>
          <p:nvPr/>
        </p:nvGraphicFramePr>
        <p:xfrm>
          <a:off x="409575" y="2681288"/>
          <a:ext cx="646113" cy="519112"/>
        </p:xfrm>
        <a:graphic>
          <a:graphicData uri="http://schemas.openxmlformats.org/presentationml/2006/ole">
            <mc:AlternateContent xmlns:mc="http://schemas.openxmlformats.org/markup-compatibility/2006">
              <mc:Choice xmlns:v="urn:schemas-microsoft-com:vml" Requires="v">
                <p:oleObj spid="_x0000_s15889" name="Equation" r:id="rId4" imgW="254000" imgH="228600" progId="Equation.DSMT4">
                  <p:embed/>
                </p:oleObj>
              </mc:Choice>
              <mc:Fallback>
                <p:oleObj name="Equation" r:id="rId4" imgW="2540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 y="2681288"/>
                        <a:ext cx="646113" cy="5191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3369" name="Text Box 9"/>
          <p:cNvSpPr txBox="1">
            <a:spLocks noChangeArrowheads="1"/>
          </p:cNvSpPr>
          <p:nvPr/>
        </p:nvSpPr>
        <p:spPr bwMode="auto">
          <a:xfrm>
            <a:off x="609600" y="2209800"/>
            <a:ext cx="38909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is the force that Q</a:t>
            </a:r>
            <a:r>
              <a:rPr lang="en-US" sz="2000" baseline="-25000">
                <a:solidFill>
                  <a:schemeClr val="accent2"/>
                </a:solidFill>
                <a:latin typeface="Arial Narrow" charset="0"/>
              </a:rPr>
              <a:t>1</a:t>
            </a:r>
            <a:r>
              <a:rPr lang="en-US" sz="2000">
                <a:solidFill>
                  <a:schemeClr val="accent2"/>
                </a:solidFill>
                <a:latin typeface="Arial Narrow" charset="0"/>
              </a:rPr>
              <a:t> exerts on Q</a:t>
            </a:r>
            <a:r>
              <a:rPr lang="en-US" sz="2000" baseline="-25000">
                <a:solidFill>
                  <a:schemeClr val="accent2"/>
                </a:solidFill>
                <a:latin typeface="Arial Narrow" charset="0"/>
              </a:rPr>
              <a:t>3</a:t>
            </a:r>
            <a:r>
              <a:rPr lang="en-US" sz="2000">
                <a:solidFill>
                  <a:schemeClr val="accent2"/>
                </a:solidFill>
                <a:latin typeface="Arial Narrow" charset="0"/>
              </a:rPr>
              <a:t>?</a:t>
            </a:r>
            <a:endParaRPr lang="en-US">
              <a:solidFill>
                <a:schemeClr val="accent2"/>
              </a:solidFill>
            </a:endParaRPr>
          </a:p>
        </p:txBody>
      </p:sp>
      <p:sp>
        <p:nvSpPr>
          <p:cNvPr id="143378" name="Text Box 18"/>
          <p:cNvSpPr txBox="1">
            <a:spLocks noChangeArrowheads="1"/>
          </p:cNvSpPr>
          <p:nvPr/>
        </p:nvSpPr>
        <p:spPr bwMode="auto">
          <a:xfrm>
            <a:off x="609600" y="4648200"/>
            <a:ext cx="37623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Using the vector sum of the two forces</a:t>
            </a:r>
          </a:p>
        </p:txBody>
      </p:sp>
      <p:sp>
        <p:nvSpPr>
          <p:cNvPr id="143381" name="Text Box 21"/>
          <p:cNvSpPr txBox="1">
            <a:spLocks noChangeArrowheads="1"/>
          </p:cNvSpPr>
          <p:nvPr/>
        </p:nvSpPr>
        <p:spPr bwMode="auto">
          <a:xfrm>
            <a:off x="685800" y="3276600"/>
            <a:ext cx="38719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is the force that Q</a:t>
            </a:r>
            <a:r>
              <a:rPr lang="en-US" sz="2000" baseline="-25000">
                <a:solidFill>
                  <a:schemeClr val="accent2"/>
                </a:solidFill>
                <a:latin typeface="Arial Narrow" charset="0"/>
              </a:rPr>
              <a:t>2 </a:t>
            </a:r>
            <a:r>
              <a:rPr lang="en-US" sz="2000">
                <a:solidFill>
                  <a:schemeClr val="accent2"/>
                </a:solidFill>
                <a:latin typeface="Arial Narrow" charset="0"/>
              </a:rPr>
              <a:t>exerts on Q</a:t>
            </a:r>
            <a:r>
              <a:rPr lang="en-US" sz="2000" baseline="-25000">
                <a:solidFill>
                  <a:schemeClr val="accent2"/>
                </a:solidFill>
                <a:latin typeface="Arial Narrow" charset="0"/>
              </a:rPr>
              <a:t>3</a:t>
            </a:r>
            <a:r>
              <a:rPr lang="en-US" sz="2000">
                <a:solidFill>
                  <a:schemeClr val="accent2"/>
                </a:solidFill>
                <a:latin typeface="Arial Narrow" charset="0"/>
              </a:rPr>
              <a:t>?</a:t>
            </a:r>
            <a:endParaRPr lang="en-US">
              <a:solidFill>
                <a:schemeClr val="accent2"/>
              </a:solidFill>
            </a:endParaRPr>
          </a:p>
        </p:txBody>
      </p:sp>
      <p:graphicFrame>
        <p:nvGraphicFramePr>
          <p:cNvPr id="143382" name="Object 3"/>
          <p:cNvGraphicFramePr>
            <a:graphicFrameLocks noChangeAspect="1"/>
          </p:cNvGraphicFramePr>
          <p:nvPr/>
        </p:nvGraphicFramePr>
        <p:xfrm>
          <a:off x="393700" y="3810000"/>
          <a:ext cx="677863" cy="517525"/>
        </p:xfrm>
        <a:graphic>
          <a:graphicData uri="http://schemas.openxmlformats.org/presentationml/2006/ole">
            <mc:AlternateContent xmlns:mc="http://schemas.openxmlformats.org/markup-compatibility/2006">
              <mc:Choice xmlns:v="urn:schemas-microsoft-com:vml" Requires="v">
                <p:oleObj spid="_x0000_s15890" name="Equation" r:id="rId6" imgW="266700" imgH="228600" progId="Equation.DSMT4">
                  <p:embed/>
                </p:oleObj>
              </mc:Choice>
              <mc:Fallback>
                <p:oleObj name="Equation" r:id="rId6" imgW="2667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700" y="3810000"/>
                        <a:ext cx="677863" cy="517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 name="Object 4"/>
          <p:cNvGraphicFramePr>
            <a:graphicFrameLocks noChangeAspect="1"/>
          </p:cNvGraphicFramePr>
          <p:nvPr/>
        </p:nvGraphicFramePr>
        <p:xfrm>
          <a:off x="1143000" y="2590800"/>
          <a:ext cx="1041400" cy="692150"/>
        </p:xfrm>
        <a:graphic>
          <a:graphicData uri="http://schemas.openxmlformats.org/presentationml/2006/ole">
            <mc:AlternateContent xmlns:mc="http://schemas.openxmlformats.org/markup-compatibility/2006">
              <mc:Choice xmlns:v="urn:schemas-microsoft-com:vml" Requires="v">
                <p:oleObj spid="_x0000_s15891" name="Equation" r:id="rId8" imgW="546100" imgH="406400" progId="Equation.DSMT4">
                  <p:embed/>
                </p:oleObj>
              </mc:Choice>
              <mc:Fallback>
                <p:oleObj name="Equation" r:id="rId8" imgW="546100" imgH="4064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2590800"/>
                        <a:ext cx="1041400" cy="692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 name="Object 5"/>
          <p:cNvGraphicFramePr>
            <a:graphicFrameLocks noChangeAspect="1"/>
          </p:cNvGraphicFramePr>
          <p:nvPr/>
        </p:nvGraphicFramePr>
        <p:xfrm>
          <a:off x="1143000" y="3810000"/>
          <a:ext cx="1090613" cy="692150"/>
        </p:xfrm>
        <a:graphic>
          <a:graphicData uri="http://schemas.openxmlformats.org/presentationml/2006/ole">
            <mc:AlternateContent xmlns:mc="http://schemas.openxmlformats.org/markup-compatibility/2006">
              <mc:Choice xmlns:v="urn:schemas-microsoft-com:vml" Requires="v">
                <p:oleObj spid="_x0000_s15892" name="Equation" r:id="rId10" imgW="571500" imgH="406400" progId="Equation.DSMT4">
                  <p:embed/>
                </p:oleObj>
              </mc:Choice>
              <mc:Fallback>
                <p:oleObj name="Equation" r:id="rId10" imgW="571500" imgH="4064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3810000"/>
                        <a:ext cx="1090613" cy="692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 name="Object 6"/>
          <p:cNvGraphicFramePr>
            <a:graphicFrameLocks noChangeAspect="1"/>
          </p:cNvGraphicFramePr>
          <p:nvPr/>
        </p:nvGraphicFramePr>
        <p:xfrm>
          <a:off x="741363" y="5060950"/>
          <a:ext cx="5888037" cy="577850"/>
        </p:xfrm>
        <a:graphic>
          <a:graphicData uri="http://schemas.openxmlformats.org/presentationml/2006/ole">
            <mc:AlternateContent xmlns:mc="http://schemas.openxmlformats.org/markup-compatibility/2006">
              <mc:Choice xmlns:v="urn:schemas-microsoft-com:vml" Requires="v">
                <p:oleObj spid="_x0000_s15893" name="Equation" r:id="rId12" imgW="2311400" imgH="254000" progId="Equation.DSMT4">
                  <p:embed/>
                </p:oleObj>
              </mc:Choice>
              <mc:Fallback>
                <p:oleObj name="Equation" r:id="rId12" imgW="2311400" imgH="2540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1363" y="5060950"/>
                        <a:ext cx="5888037" cy="5778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7"/>
          <p:cNvGraphicFramePr>
            <a:graphicFrameLocks noChangeAspect="1"/>
          </p:cNvGraphicFramePr>
          <p:nvPr>
            <p:extLst/>
          </p:nvPr>
        </p:nvGraphicFramePr>
        <p:xfrm>
          <a:off x="762000" y="5681663"/>
          <a:ext cx="2101850" cy="490537"/>
        </p:xfrm>
        <a:graphic>
          <a:graphicData uri="http://schemas.openxmlformats.org/presentationml/2006/ole">
            <mc:AlternateContent xmlns:mc="http://schemas.openxmlformats.org/markup-compatibility/2006">
              <mc:Choice xmlns:v="urn:schemas-microsoft-com:vml" Requires="v">
                <p:oleObj spid="_x0000_s15894" name="Equation" r:id="rId14" imgW="825500" imgH="215900" progId="Equation.DSMT4">
                  <p:embed/>
                </p:oleObj>
              </mc:Choice>
              <mc:Fallback>
                <p:oleObj name="Equation" r:id="rId14" imgW="825500" imgH="215900" progId="Equation.DSMT4">
                  <p:embed/>
                  <p:pic>
                    <p:nvPicPr>
                      <p:cNvPr id="0" name=""/>
                      <p:cNvPicPr>
                        <a:picLocks noChangeAspect="1" noChangeArrowheads="1"/>
                      </p:cNvPicPr>
                      <p:nvPr/>
                    </p:nvPicPr>
                    <p:blipFill>
                      <a:blip r:embed="rId15"/>
                      <a:srcRect/>
                      <a:stretch>
                        <a:fillRect/>
                      </a:stretch>
                    </p:blipFill>
                    <p:spPr bwMode="auto">
                      <a:xfrm>
                        <a:off x="762000" y="5681663"/>
                        <a:ext cx="2101850" cy="4905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8"/>
          <p:cNvGraphicFramePr>
            <a:graphicFrameLocks noChangeAspect="1"/>
          </p:cNvGraphicFramePr>
          <p:nvPr/>
        </p:nvGraphicFramePr>
        <p:xfrm>
          <a:off x="6916738" y="5029200"/>
          <a:ext cx="1617662" cy="606425"/>
        </p:xfrm>
        <a:graphic>
          <a:graphicData uri="http://schemas.openxmlformats.org/presentationml/2006/ole">
            <mc:AlternateContent xmlns:mc="http://schemas.openxmlformats.org/markup-compatibility/2006">
              <mc:Choice xmlns:v="urn:schemas-microsoft-com:vml" Requires="v">
                <p:oleObj spid="_x0000_s15895" name="Equation" r:id="rId16" imgW="635000" imgH="266700" progId="Equation.DSMT4">
                  <p:embed/>
                </p:oleObj>
              </mc:Choice>
              <mc:Fallback>
                <p:oleObj name="Equation" r:id="rId16" imgW="635000" imgH="2667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16738" y="5029200"/>
                        <a:ext cx="1617662" cy="606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 name="Object 9"/>
          <p:cNvGraphicFramePr>
            <a:graphicFrameLocks noChangeAspect="1"/>
          </p:cNvGraphicFramePr>
          <p:nvPr/>
        </p:nvGraphicFramePr>
        <p:xfrm>
          <a:off x="2209800" y="2514600"/>
          <a:ext cx="6588125" cy="971550"/>
        </p:xfrm>
        <a:graphic>
          <a:graphicData uri="http://schemas.openxmlformats.org/presentationml/2006/ole">
            <mc:AlternateContent xmlns:mc="http://schemas.openxmlformats.org/markup-compatibility/2006">
              <mc:Choice xmlns:v="urn:schemas-microsoft-com:vml" Requires="v">
                <p:oleObj spid="_x0000_s15896" name="Equation" r:id="rId18" imgW="3454400" imgH="571500" progId="Equation.DSMT4">
                  <p:embed/>
                </p:oleObj>
              </mc:Choice>
              <mc:Fallback>
                <p:oleObj name="Equation" r:id="rId18" imgW="3454400" imgH="5715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09800" y="2514600"/>
                        <a:ext cx="6588125" cy="971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 name="Object 10"/>
          <p:cNvGraphicFramePr>
            <a:graphicFrameLocks noChangeAspect="1"/>
          </p:cNvGraphicFramePr>
          <p:nvPr/>
        </p:nvGraphicFramePr>
        <p:xfrm>
          <a:off x="2303463" y="3657600"/>
          <a:ext cx="6611937" cy="971550"/>
        </p:xfrm>
        <a:graphic>
          <a:graphicData uri="http://schemas.openxmlformats.org/presentationml/2006/ole">
            <mc:AlternateContent xmlns:mc="http://schemas.openxmlformats.org/markup-compatibility/2006">
              <mc:Choice xmlns:v="urn:schemas-microsoft-com:vml" Requires="v">
                <p:oleObj spid="_x0000_s15897" name="Equation" r:id="rId20" imgW="3467100" imgH="571500" progId="Equation.DSMT4">
                  <p:embed/>
                </p:oleObj>
              </mc:Choice>
              <mc:Fallback>
                <p:oleObj name="Equation" r:id="rId20" imgW="3467100" imgH="5715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03463" y="3657600"/>
                        <a:ext cx="6611937" cy="971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169101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Sept. 11, 2017</a:t>
            </a:r>
            <a:endParaRPr lang="en-US"/>
          </a:p>
        </p:txBody>
      </p:sp>
      <p:sp>
        <p:nvSpPr>
          <p:cNvPr id="7" name="Footer Placeholder 4"/>
          <p:cNvSpPr>
            <a:spLocks noGrp="1"/>
          </p:cNvSpPr>
          <p:nvPr>
            <p:ph type="ftr" sz="quarter" idx="11"/>
          </p:nvPr>
        </p:nvSpPr>
        <p:spPr/>
        <p:txBody>
          <a:bodyPr/>
          <a:lstStyle/>
          <a:p>
            <a:r>
              <a:rPr lang="mr-IN" smtClean="0"/>
              <a:t>PHYS 1444-002, Fall 2017                     Dr. Jaehoon Yu</a:t>
            </a:r>
            <a:endParaRPr lang="en-US"/>
          </a:p>
        </p:txBody>
      </p:sp>
      <p:sp>
        <p:nvSpPr>
          <p:cNvPr id="8" name="Slide Number Placeholder 5"/>
          <p:cNvSpPr>
            <a:spLocks noGrp="1"/>
          </p:cNvSpPr>
          <p:nvPr>
            <p:ph type="sldNum" sz="quarter" idx="12"/>
          </p:nvPr>
        </p:nvSpPr>
        <p:spPr/>
        <p:txBody>
          <a:bodyPr/>
          <a:lstStyle/>
          <a:p>
            <a:fld id="{DBA64447-22C9-354A-965E-2B549BF08EC5}" type="slidenum">
              <a:rPr lang="en-US"/>
              <a:pPr/>
              <a:t>12</a:t>
            </a:fld>
            <a:endParaRPr lang="en-US"/>
          </a:p>
        </p:txBody>
      </p:sp>
      <p:pic>
        <p:nvPicPr>
          <p:cNvPr id="145413" name="Picture 5" descr="FG21_021"/>
          <p:cNvPicPr>
            <a:picLocks noChangeAspect="1" noChangeArrowheads="1"/>
          </p:cNvPicPr>
          <p:nvPr/>
        </p:nvPicPr>
        <p:blipFill>
          <a:blip r:embed="rId2"/>
          <a:srcRect/>
          <a:stretch>
            <a:fillRect/>
          </a:stretch>
        </p:blipFill>
        <p:spPr bwMode="auto">
          <a:xfrm>
            <a:off x="5867400" y="3581400"/>
            <a:ext cx="3352800" cy="2933700"/>
          </a:xfrm>
          <a:prstGeom prst="rect">
            <a:avLst/>
          </a:prstGeom>
          <a:noFill/>
        </p:spPr>
      </p:pic>
      <p:pic>
        <p:nvPicPr>
          <p:cNvPr id="145412" name="Picture 4" descr="FG21_020"/>
          <p:cNvPicPr>
            <a:picLocks noChangeAspect="1" noChangeArrowheads="1"/>
          </p:cNvPicPr>
          <p:nvPr/>
        </p:nvPicPr>
        <p:blipFill>
          <a:blip r:embed="rId3"/>
          <a:srcRect/>
          <a:stretch>
            <a:fillRect/>
          </a:stretch>
        </p:blipFill>
        <p:spPr bwMode="auto">
          <a:xfrm>
            <a:off x="6477000" y="990600"/>
            <a:ext cx="2667000" cy="2000250"/>
          </a:xfrm>
          <a:prstGeom prst="rect">
            <a:avLst/>
          </a:prstGeom>
          <a:noFill/>
        </p:spPr>
      </p:pic>
      <p:sp>
        <p:nvSpPr>
          <p:cNvPr id="145410" name="Rectangle 2"/>
          <p:cNvSpPr>
            <a:spLocks noGrp="1" noChangeArrowheads="1"/>
          </p:cNvSpPr>
          <p:nvPr>
            <p:ph type="title"/>
          </p:nvPr>
        </p:nvSpPr>
        <p:spPr>
          <a:xfrm>
            <a:off x="457200" y="152400"/>
            <a:ext cx="8077200" cy="685800"/>
          </a:xfrm>
        </p:spPr>
        <p:txBody>
          <a:bodyPr/>
          <a:lstStyle/>
          <a:p>
            <a:r>
              <a:rPr lang="en-US"/>
              <a:t>The Electric Field</a:t>
            </a:r>
          </a:p>
        </p:txBody>
      </p:sp>
      <p:sp>
        <p:nvSpPr>
          <p:cNvPr id="145411" name="Rectangle 3"/>
          <p:cNvSpPr>
            <a:spLocks noGrp="1" noChangeArrowheads="1"/>
          </p:cNvSpPr>
          <p:nvPr>
            <p:ph type="body" idx="1"/>
          </p:nvPr>
        </p:nvSpPr>
        <p:spPr>
          <a:xfrm>
            <a:off x="76200" y="990600"/>
            <a:ext cx="6858000" cy="5334000"/>
          </a:xfrm>
        </p:spPr>
        <p:txBody>
          <a:bodyPr/>
          <a:lstStyle/>
          <a:p>
            <a:r>
              <a:rPr lang="en-US" sz="2800" dirty="0"/>
              <a:t>Both gravitational and electric forces act over a distance without </a:t>
            </a:r>
            <a:r>
              <a:rPr lang="en-US" sz="2800" dirty="0" smtClean="0"/>
              <a:t>contacting </a:t>
            </a:r>
            <a:r>
              <a:rPr lang="en-US" sz="2800" dirty="0"/>
              <a:t>objects </a:t>
            </a:r>
            <a:r>
              <a:rPr lang="en-US" sz="2800" dirty="0">
                <a:sym typeface="Wingdings" charset="2"/>
              </a:rPr>
              <a:t> What kind of forces are these?</a:t>
            </a:r>
          </a:p>
          <a:p>
            <a:pPr lvl="1"/>
            <a:r>
              <a:rPr lang="en-US" sz="2400" dirty="0"/>
              <a:t>Field forces</a:t>
            </a:r>
          </a:p>
          <a:p>
            <a:r>
              <a:rPr lang="en-US" sz="2800" dirty="0"/>
              <a:t>Michael Faraday developed an idea of field.</a:t>
            </a:r>
          </a:p>
          <a:p>
            <a:pPr lvl="1"/>
            <a:r>
              <a:rPr lang="en-US" sz="2400" dirty="0"/>
              <a:t>Faraday</a:t>
            </a:r>
            <a:r>
              <a:rPr lang="en-US" sz="2400" dirty="0" smtClean="0"/>
              <a:t> (1791 – 1867) argued </a:t>
            </a:r>
            <a:r>
              <a:rPr lang="en-US" sz="2400" dirty="0"/>
              <a:t>that the electric field extends outward from every charge and permeates through all of space.</a:t>
            </a:r>
          </a:p>
          <a:p>
            <a:r>
              <a:rPr lang="en-US" sz="2800" dirty="0"/>
              <a:t>Field by a charge or a group of charges can be inspected by placing a small</a:t>
            </a:r>
            <a:r>
              <a:rPr lang="en-US" sz="2800" dirty="0" smtClean="0"/>
              <a:t> positive test </a:t>
            </a:r>
            <a:r>
              <a:rPr lang="en-US" sz="2800" dirty="0"/>
              <a:t>charge in the vicinity and measuring the force on it. </a:t>
            </a:r>
          </a:p>
        </p:txBody>
      </p:sp>
    </p:spTree>
    <p:extLst>
      <p:ext uri="{BB962C8B-B14F-4D97-AF65-F5344CB8AC3E}">
        <p14:creationId xmlns:p14="http://schemas.microsoft.com/office/powerpoint/2010/main" val="845445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Sept. 11, 2017</a:t>
            </a:r>
            <a:endParaRPr lang="en-US"/>
          </a:p>
        </p:txBody>
      </p:sp>
      <p:sp>
        <p:nvSpPr>
          <p:cNvPr id="10" name="Footer Placeholder 4"/>
          <p:cNvSpPr>
            <a:spLocks noGrp="1"/>
          </p:cNvSpPr>
          <p:nvPr>
            <p:ph type="ftr" sz="quarter" idx="11"/>
          </p:nvPr>
        </p:nvSpPr>
        <p:spPr/>
        <p:txBody>
          <a:bodyPr/>
          <a:lstStyle/>
          <a:p>
            <a:r>
              <a:rPr lang="mr-IN" smtClean="0"/>
              <a:t>PHYS 1444-002, Fall 2017                     Dr. Jaehoon Yu</a:t>
            </a:r>
            <a:endParaRPr lang="en-US"/>
          </a:p>
        </p:txBody>
      </p:sp>
      <p:sp>
        <p:nvSpPr>
          <p:cNvPr id="11" name="Slide Number Placeholder 5"/>
          <p:cNvSpPr>
            <a:spLocks noGrp="1"/>
          </p:cNvSpPr>
          <p:nvPr>
            <p:ph type="sldNum" sz="quarter" idx="12"/>
          </p:nvPr>
        </p:nvSpPr>
        <p:spPr/>
        <p:txBody>
          <a:bodyPr/>
          <a:lstStyle/>
          <a:p>
            <a:fld id="{D0CDF389-146E-1C42-A75B-0E76D2EE0D2D}" type="slidenum">
              <a:rPr lang="en-US"/>
              <a:pPr/>
              <a:t>13</a:t>
            </a:fld>
            <a:endParaRPr lang="en-US"/>
          </a:p>
        </p:txBody>
      </p:sp>
      <p:sp>
        <p:nvSpPr>
          <p:cNvPr id="146436" name="Rectangle 4"/>
          <p:cNvSpPr>
            <a:spLocks noGrp="1" noChangeArrowheads="1"/>
          </p:cNvSpPr>
          <p:nvPr>
            <p:ph type="title"/>
          </p:nvPr>
        </p:nvSpPr>
        <p:spPr>
          <a:xfrm>
            <a:off x="457200" y="128588"/>
            <a:ext cx="8077200" cy="685800"/>
          </a:xfrm>
        </p:spPr>
        <p:txBody>
          <a:bodyPr/>
          <a:lstStyle/>
          <a:p>
            <a:r>
              <a:rPr lang="en-US"/>
              <a:t>The Electric Field</a:t>
            </a:r>
          </a:p>
        </p:txBody>
      </p:sp>
      <p:sp>
        <p:nvSpPr>
          <p:cNvPr id="146437" name="Rectangle 5"/>
          <p:cNvSpPr>
            <a:spLocks noGrp="1" noChangeArrowheads="1"/>
          </p:cNvSpPr>
          <p:nvPr>
            <p:ph type="body" idx="1"/>
          </p:nvPr>
        </p:nvSpPr>
        <p:spPr>
          <a:xfrm>
            <a:off x="381000" y="990600"/>
            <a:ext cx="8001000" cy="4572000"/>
          </a:xfrm>
        </p:spPr>
        <p:txBody>
          <a:bodyPr/>
          <a:lstStyle/>
          <a:p>
            <a:pPr>
              <a:lnSpc>
                <a:spcPct val="90000"/>
              </a:lnSpc>
            </a:pPr>
            <a:r>
              <a:rPr lang="en-US" sz="2800" dirty="0"/>
              <a:t>The electric field at any point in space is defined as the force exerted on a tiny positive test charge divide by magnitude of the test charge</a:t>
            </a:r>
          </a:p>
          <a:p>
            <a:pPr lvl="1">
              <a:lnSpc>
                <a:spcPct val="90000"/>
              </a:lnSpc>
            </a:pPr>
            <a:r>
              <a:rPr lang="en-US" sz="2400" dirty="0"/>
              <a:t>Electric force per unit charge</a:t>
            </a:r>
          </a:p>
          <a:p>
            <a:pPr>
              <a:lnSpc>
                <a:spcPct val="90000"/>
              </a:lnSpc>
            </a:pPr>
            <a:r>
              <a:rPr lang="en-US" sz="2800" dirty="0"/>
              <a:t>What kind of quantity is the electric field?</a:t>
            </a:r>
          </a:p>
          <a:p>
            <a:pPr lvl="1">
              <a:lnSpc>
                <a:spcPct val="90000"/>
              </a:lnSpc>
            </a:pPr>
            <a:r>
              <a:rPr lang="en-US" sz="2400" dirty="0"/>
              <a:t>Vector quantity.   Why?</a:t>
            </a:r>
          </a:p>
          <a:p>
            <a:pPr>
              <a:lnSpc>
                <a:spcPct val="90000"/>
              </a:lnSpc>
            </a:pPr>
            <a:r>
              <a:rPr lang="en-US" sz="2800" dirty="0"/>
              <a:t>What is the unit of the electric field?</a:t>
            </a:r>
          </a:p>
          <a:p>
            <a:pPr lvl="1">
              <a:lnSpc>
                <a:spcPct val="90000"/>
              </a:lnSpc>
            </a:pPr>
            <a:r>
              <a:rPr lang="en-US" sz="2400" dirty="0"/>
              <a:t>N/C</a:t>
            </a:r>
          </a:p>
          <a:p>
            <a:pPr>
              <a:lnSpc>
                <a:spcPct val="90000"/>
              </a:lnSpc>
            </a:pPr>
            <a:r>
              <a:rPr lang="en-US" sz="2800" dirty="0"/>
              <a:t>What is the magnitude of the electric field at a distance r from a single point charge Q?</a:t>
            </a:r>
          </a:p>
        </p:txBody>
      </p:sp>
      <p:graphicFrame>
        <p:nvGraphicFramePr>
          <p:cNvPr id="146440" name="Object 8"/>
          <p:cNvGraphicFramePr>
            <a:graphicFrameLocks noChangeAspect="1"/>
          </p:cNvGraphicFramePr>
          <p:nvPr>
            <p:extLst/>
          </p:nvPr>
        </p:nvGraphicFramePr>
        <p:xfrm>
          <a:off x="4953000" y="1770063"/>
          <a:ext cx="1219200" cy="950912"/>
        </p:xfrm>
        <a:graphic>
          <a:graphicData uri="http://schemas.openxmlformats.org/presentationml/2006/ole">
            <mc:AlternateContent xmlns:mc="http://schemas.openxmlformats.org/markup-compatibility/2006">
              <mc:Choice xmlns:v="urn:schemas-microsoft-com:vml" Requires="v">
                <p:oleObj spid="_x0000_s16544" name="Equation" r:id="rId3" imgW="419100" imgH="406400" progId="Equation.DSMT4">
                  <p:embed/>
                </p:oleObj>
              </mc:Choice>
              <mc:Fallback>
                <p:oleObj name="Equation" r:id="rId3" imgW="419100" imgH="406400" progId="Equation.DSMT4">
                  <p:embed/>
                  <p:pic>
                    <p:nvPicPr>
                      <p:cNvPr id="0" name=""/>
                      <p:cNvPicPr>
                        <a:picLocks noChangeAspect="1" noChangeArrowheads="1"/>
                      </p:cNvPicPr>
                      <p:nvPr/>
                    </p:nvPicPr>
                    <p:blipFill>
                      <a:blip r:embed="rId4"/>
                      <a:srcRect/>
                      <a:stretch>
                        <a:fillRect/>
                      </a:stretch>
                    </p:blipFill>
                    <p:spPr bwMode="auto">
                      <a:xfrm>
                        <a:off x="4953000" y="1770063"/>
                        <a:ext cx="1219200" cy="9509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6447" name="Object 15"/>
          <p:cNvGraphicFramePr>
            <a:graphicFrameLocks noChangeAspect="1"/>
          </p:cNvGraphicFramePr>
          <p:nvPr/>
        </p:nvGraphicFramePr>
        <p:xfrm>
          <a:off x="1219200" y="5221288"/>
          <a:ext cx="1298575" cy="1011237"/>
        </p:xfrm>
        <a:graphic>
          <a:graphicData uri="http://schemas.openxmlformats.org/presentationml/2006/ole">
            <mc:AlternateContent xmlns:mc="http://schemas.openxmlformats.org/markup-compatibility/2006">
              <mc:Choice xmlns:v="urn:schemas-microsoft-com:vml" Requires="v">
                <p:oleObj spid="_x0000_s16545" name="Equation" r:id="rId5" imgW="419040" imgH="406080" progId="Equation.DSMT4">
                  <p:embed/>
                </p:oleObj>
              </mc:Choice>
              <mc:Fallback>
                <p:oleObj name="Equation" r:id="rId5" imgW="419040" imgH="406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221288"/>
                        <a:ext cx="1298575" cy="10112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6448" name="Object 16"/>
          <p:cNvGraphicFramePr>
            <a:graphicFrameLocks noChangeAspect="1"/>
          </p:cNvGraphicFramePr>
          <p:nvPr/>
        </p:nvGraphicFramePr>
        <p:xfrm>
          <a:off x="2486025" y="5187950"/>
          <a:ext cx="1928813" cy="1074738"/>
        </p:xfrm>
        <a:graphic>
          <a:graphicData uri="http://schemas.openxmlformats.org/presentationml/2006/ole">
            <mc:AlternateContent xmlns:mc="http://schemas.openxmlformats.org/markup-compatibility/2006">
              <mc:Choice xmlns:v="urn:schemas-microsoft-com:vml" Requires="v">
                <p:oleObj spid="_x0000_s16546" name="Equation" r:id="rId7" imgW="622080" imgH="431640" progId="Equation.DSMT4">
                  <p:embed/>
                </p:oleObj>
              </mc:Choice>
              <mc:Fallback>
                <p:oleObj name="Equation" r:id="rId7" imgW="62208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6025" y="5187950"/>
                        <a:ext cx="1928813" cy="10747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6449" name="Object 17"/>
          <p:cNvGraphicFramePr>
            <a:graphicFrameLocks noChangeAspect="1"/>
          </p:cNvGraphicFramePr>
          <p:nvPr/>
        </p:nvGraphicFramePr>
        <p:xfrm>
          <a:off x="4381500" y="5253038"/>
          <a:ext cx="1062038" cy="947737"/>
        </p:xfrm>
        <a:graphic>
          <a:graphicData uri="http://schemas.openxmlformats.org/presentationml/2006/ole">
            <mc:AlternateContent xmlns:mc="http://schemas.openxmlformats.org/markup-compatibility/2006">
              <mc:Choice xmlns:v="urn:schemas-microsoft-com:vml" Requires="v">
                <p:oleObj spid="_x0000_s16547" name="Equation" r:id="rId9" imgW="342720" imgH="380880" progId="Equation.DSMT4">
                  <p:embed/>
                </p:oleObj>
              </mc:Choice>
              <mc:Fallback>
                <p:oleObj name="Equation" r:id="rId9" imgW="342720" imgH="380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81500" y="5253038"/>
                        <a:ext cx="1062038" cy="9477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6450" name="Object 18"/>
          <p:cNvGraphicFramePr>
            <a:graphicFrameLocks noChangeAspect="1"/>
          </p:cNvGraphicFramePr>
          <p:nvPr/>
        </p:nvGraphicFramePr>
        <p:xfrm>
          <a:off x="5410200" y="5219700"/>
          <a:ext cx="1968500" cy="1012825"/>
        </p:xfrm>
        <a:graphic>
          <a:graphicData uri="http://schemas.openxmlformats.org/presentationml/2006/ole">
            <mc:AlternateContent xmlns:mc="http://schemas.openxmlformats.org/markup-compatibility/2006">
              <mc:Choice xmlns:v="urn:schemas-microsoft-com:vml" Requires="v">
                <p:oleObj spid="_x0000_s16548" name="Equation" r:id="rId11" imgW="634680" imgH="406080" progId="Equation.DSMT4">
                  <p:embed/>
                </p:oleObj>
              </mc:Choice>
              <mc:Fallback>
                <p:oleObj name="Equation" r:id="rId11" imgW="634680" imgH="4060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0200" y="5219700"/>
                        <a:ext cx="1968500" cy="1012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49735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Monday, Sept. 11, 2017</a:t>
            </a:r>
            <a:endParaRPr lang="en-US"/>
          </a:p>
        </p:txBody>
      </p:sp>
      <p:sp>
        <p:nvSpPr>
          <p:cNvPr id="16" name="Footer Placeholder 4"/>
          <p:cNvSpPr>
            <a:spLocks noGrp="1"/>
          </p:cNvSpPr>
          <p:nvPr>
            <p:ph type="ftr" sz="quarter" idx="11"/>
          </p:nvPr>
        </p:nvSpPr>
        <p:spPr/>
        <p:txBody>
          <a:bodyPr/>
          <a:lstStyle/>
          <a:p>
            <a:r>
              <a:rPr lang="mr-IN" smtClean="0"/>
              <a:t>PHYS 1444-002, Fall 2017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14</a:t>
            </a:fld>
            <a:endParaRPr lang="en-US"/>
          </a:p>
        </p:txBody>
      </p:sp>
      <p:pic>
        <p:nvPicPr>
          <p:cNvPr id="147473" name="Picture 17" descr="FG21_022"/>
          <p:cNvPicPr>
            <a:picLocks noChangeAspect="1" noChangeArrowheads="1"/>
          </p:cNvPicPr>
          <p:nvPr/>
        </p:nvPicPr>
        <p:blipFill>
          <a:blip r:embed="rId3"/>
          <a:srcRect/>
          <a:stretch>
            <a:fillRect/>
          </a:stretch>
        </p:blipFill>
        <p:spPr bwMode="auto">
          <a:xfrm>
            <a:off x="5867400" y="0"/>
            <a:ext cx="3810000" cy="3162300"/>
          </a:xfrm>
          <a:prstGeom prst="rect">
            <a:avLst/>
          </a:prstGeom>
          <a:noFill/>
        </p:spPr>
      </p:pic>
      <p:sp>
        <p:nvSpPr>
          <p:cNvPr id="147459" name="Rectangle 3"/>
          <p:cNvSpPr>
            <a:spLocks noGrp="1" noChangeArrowheads="1"/>
          </p:cNvSpPr>
          <p:nvPr>
            <p:ph type="title"/>
          </p:nvPr>
        </p:nvSpPr>
        <p:spPr>
          <a:xfrm>
            <a:off x="304800" y="139700"/>
            <a:ext cx="8382000" cy="685800"/>
          </a:xfrm>
        </p:spPr>
        <p:txBody>
          <a:bodyPr/>
          <a:lstStyle/>
          <a:p>
            <a:r>
              <a:rPr lang="en-US" dirty="0"/>
              <a:t>Example 21 – 5 </a:t>
            </a:r>
          </a:p>
        </p:txBody>
      </p:sp>
      <p:sp>
        <p:nvSpPr>
          <p:cNvPr id="147460" name="Rectangle 4"/>
          <p:cNvSpPr>
            <a:spLocks noGrp="1" noChangeArrowheads="1"/>
          </p:cNvSpPr>
          <p:nvPr>
            <p:ph type="body" idx="1"/>
          </p:nvPr>
        </p:nvSpPr>
        <p:spPr>
          <a:xfrm>
            <a:off x="76200" y="762000"/>
            <a:ext cx="6705600" cy="2895600"/>
          </a:xfrm>
        </p:spPr>
        <p:txBody>
          <a:bodyPr/>
          <a:lstStyle/>
          <a:p>
            <a:pPr>
              <a:lnSpc>
                <a:spcPct val="80000"/>
              </a:lnSpc>
            </a:pPr>
            <a:r>
              <a:rPr lang="en-US" sz="2000" b="1" dirty="0"/>
              <a:t>Electrostatic copier</a:t>
            </a:r>
            <a:r>
              <a:rPr lang="en-US" sz="2000" dirty="0"/>
              <a:t>.  An electrostatic copier works by selectively arranging positive charges (in a pattern to be copied) on the surface of a </a:t>
            </a:r>
            <a:r>
              <a:rPr lang="en-US" sz="2000" dirty="0" err="1"/>
              <a:t>nonconducting</a:t>
            </a:r>
            <a:r>
              <a:rPr lang="en-US" sz="2000" dirty="0"/>
              <a:t> drum, then gently sprinkling negatively charged dry toner (ink) onto the drum.  The toner particles temporarily stick to the pattern on the drum and are later transferred to paper and “melted” to produce the copy. Suppose each toner particle has a mass of 9.0x10</a:t>
            </a:r>
            <a:r>
              <a:rPr lang="en-US" sz="2000" baseline="30000" dirty="0"/>
              <a:t>-16</a:t>
            </a:r>
            <a:r>
              <a:rPr lang="en-US" sz="2000" dirty="0"/>
              <a:t>kg and carries the average of 20 extra electrons to provide an electric charge.  Assuming that the electric force on a toner particle must exceed twice its weight in order to ensure sufficient attraction, compute the required electric field strength near the surface of the drum.</a:t>
            </a:r>
          </a:p>
        </p:txBody>
      </p:sp>
      <p:graphicFrame>
        <p:nvGraphicFramePr>
          <p:cNvPr id="147462" name="Object 6"/>
          <p:cNvGraphicFramePr>
            <a:graphicFrameLocks noChangeAspect="1"/>
          </p:cNvGraphicFramePr>
          <p:nvPr/>
        </p:nvGraphicFramePr>
        <p:xfrm>
          <a:off x="2092325" y="4138613"/>
          <a:ext cx="641350" cy="398462"/>
        </p:xfrm>
        <a:graphic>
          <a:graphicData uri="http://schemas.openxmlformats.org/presentationml/2006/ole">
            <mc:AlternateContent xmlns:mc="http://schemas.openxmlformats.org/markup-compatibility/2006">
              <mc:Choice xmlns:v="urn:schemas-microsoft-com:vml" Requires="v">
                <p:oleObj spid="_x0000_s17630" name="Equation" r:id="rId4" imgW="291960" imgH="203040" progId="Equation.DSMT4">
                  <p:embed/>
                </p:oleObj>
              </mc:Choice>
              <mc:Fallback>
                <p:oleObj name="Equation" r:id="rId4" imgW="29196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2325" y="4138613"/>
                        <a:ext cx="641350" cy="3984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7463" name="Text Box 7"/>
          <p:cNvSpPr txBox="1">
            <a:spLocks noChangeArrowheads="1"/>
          </p:cNvSpPr>
          <p:nvPr/>
        </p:nvSpPr>
        <p:spPr bwMode="auto">
          <a:xfrm>
            <a:off x="457200" y="3638550"/>
            <a:ext cx="82994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The electric force must be the same as twice the gravitational force on the toner particle.</a:t>
            </a:r>
          </a:p>
        </p:txBody>
      </p:sp>
      <p:sp>
        <p:nvSpPr>
          <p:cNvPr id="147464" name="Text Box 8"/>
          <p:cNvSpPr txBox="1">
            <a:spLocks noChangeArrowheads="1"/>
          </p:cNvSpPr>
          <p:nvPr/>
        </p:nvSpPr>
        <p:spPr bwMode="auto">
          <a:xfrm>
            <a:off x="457200" y="4138613"/>
            <a:ext cx="165417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we can write</a:t>
            </a:r>
          </a:p>
        </p:txBody>
      </p:sp>
      <p:sp>
        <p:nvSpPr>
          <p:cNvPr id="147467" name="Text Box 11"/>
          <p:cNvSpPr txBox="1">
            <a:spLocks noChangeArrowheads="1"/>
          </p:cNvSpPr>
          <p:nvPr/>
        </p:nvSpPr>
        <p:spPr bwMode="auto">
          <a:xfrm>
            <a:off x="461963" y="4648200"/>
            <a:ext cx="40195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Thus, the magnitude of the electric field is</a:t>
            </a:r>
          </a:p>
        </p:txBody>
      </p:sp>
      <p:graphicFrame>
        <p:nvGraphicFramePr>
          <p:cNvPr id="147468" name="Object 12"/>
          <p:cNvGraphicFramePr>
            <a:graphicFrameLocks noChangeAspect="1"/>
          </p:cNvGraphicFramePr>
          <p:nvPr/>
        </p:nvGraphicFramePr>
        <p:xfrm>
          <a:off x="889000" y="5410200"/>
          <a:ext cx="558800" cy="300038"/>
        </p:xfrm>
        <a:graphic>
          <a:graphicData uri="http://schemas.openxmlformats.org/presentationml/2006/ole">
            <mc:AlternateContent xmlns:mc="http://schemas.openxmlformats.org/markup-compatibility/2006">
              <mc:Choice xmlns:v="urn:schemas-microsoft-com:vml" Requires="v">
                <p:oleObj spid="_x0000_s17631" name="Equation" r:id="rId6" imgW="253800" imgH="152280" progId="Equation.DSMT4">
                  <p:embed/>
                </p:oleObj>
              </mc:Choice>
              <mc:Fallback>
                <p:oleObj name="Equation" r:id="rId6" imgW="2538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00" y="5410200"/>
                        <a:ext cx="558800" cy="3000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7474" name="Object 18"/>
          <p:cNvGraphicFramePr>
            <a:graphicFrameLocks noChangeAspect="1"/>
          </p:cNvGraphicFramePr>
          <p:nvPr/>
        </p:nvGraphicFramePr>
        <p:xfrm>
          <a:off x="2128838" y="5105400"/>
          <a:ext cx="5948362" cy="1046163"/>
        </p:xfrm>
        <a:graphic>
          <a:graphicData uri="http://schemas.openxmlformats.org/presentationml/2006/ole">
            <mc:AlternateContent xmlns:mc="http://schemas.openxmlformats.org/markup-compatibility/2006">
              <mc:Choice xmlns:v="urn:schemas-microsoft-com:vml" Requires="v">
                <p:oleObj spid="_x0000_s17632" name="Equation" r:id="rId8" imgW="2705040" imgH="533160" progId="Equation.DSMT4">
                  <p:embed/>
                </p:oleObj>
              </mc:Choice>
              <mc:Fallback>
                <p:oleObj name="Equation" r:id="rId8" imgW="2705040" imgH="5331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8838" y="5105400"/>
                        <a:ext cx="5948362" cy="10461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7475" name="Object 19"/>
          <p:cNvGraphicFramePr>
            <a:graphicFrameLocks noChangeAspect="1"/>
          </p:cNvGraphicFramePr>
          <p:nvPr/>
        </p:nvGraphicFramePr>
        <p:xfrm>
          <a:off x="3389313" y="4113213"/>
          <a:ext cx="838200" cy="447675"/>
        </p:xfrm>
        <a:graphic>
          <a:graphicData uri="http://schemas.openxmlformats.org/presentationml/2006/ole">
            <mc:AlternateContent xmlns:mc="http://schemas.openxmlformats.org/markup-compatibility/2006">
              <mc:Choice xmlns:v="urn:schemas-microsoft-com:vml" Requires="v">
                <p:oleObj spid="_x0000_s17633" name="Equation" r:id="rId10" imgW="380880" imgH="228600" progId="Equation.DSMT4">
                  <p:embed/>
                </p:oleObj>
              </mc:Choice>
              <mc:Fallback>
                <p:oleObj name="Equation" r:id="rId10" imgW="38088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89313" y="4113213"/>
                        <a:ext cx="838200"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7476" name="Object 20"/>
          <p:cNvGraphicFramePr>
            <a:graphicFrameLocks noChangeAspect="1"/>
          </p:cNvGraphicFramePr>
          <p:nvPr/>
        </p:nvGraphicFramePr>
        <p:xfrm>
          <a:off x="4206875" y="4149725"/>
          <a:ext cx="669925" cy="373063"/>
        </p:xfrm>
        <a:graphic>
          <a:graphicData uri="http://schemas.openxmlformats.org/presentationml/2006/ole">
            <mc:AlternateContent xmlns:mc="http://schemas.openxmlformats.org/markup-compatibility/2006">
              <mc:Choice xmlns:v="urn:schemas-microsoft-com:vml" Requires="v">
                <p:oleObj spid="_x0000_s17634" name="Equation" r:id="rId12" imgW="304560" imgH="190440" progId="Equation.DSMT4">
                  <p:embed/>
                </p:oleObj>
              </mc:Choice>
              <mc:Fallback>
                <p:oleObj name="Equation" r:id="rId12" imgW="304560" imgH="1904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06875" y="4149725"/>
                        <a:ext cx="669925" cy="3730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7477" name="Object 21"/>
          <p:cNvGraphicFramePr>
            <a:graphicFrameLocks noChangeAspect="1"/>
          </p:cNvGraphicFramePr>
          <p:nvPr/>
        </p:nvGraphicFramePr>
        <p:xfrm>
          <a:off x="2713038" y="4149725"/>
          <a:ext cx="696912" cy="373063"/>
        </p:xfrm>
        <a:graphic>
          <a:graphicData uri="http://schemas.openxmlformats.org/presentationml/2006/ole">
            <mc:AlternateContent xmlns:mc="http://schemas.openxmlformats.org/markup-compatibility/2006">
              <mc:Choice xmlns:v="urn:schemas-microsoft-com:vml" Requires="v">
                <p:oleObj spid="_x0000_s17635" name="Equation" r:id="rId14" imgW="317160" imgH="190440" progId="Equation.DSMT4">
                  <p:embed/>
                </p:oleObj>
              </mc:Choice>
              <mc:Fallback>
                <p:oleObj name="Equation" r:id="rId14" imgW="317160" imgH="1904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13038" y="4149725"/>
                        <a:ext cx="696912" cy="3730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7478" name="Object 22"/>
          <p:cNvGraphicFramePr>
            <a:graphicFrameLocks noChangeAspect="1"/>
          </p:cNvGraphicFramePr>
          <p:nvPr/>
        </p:nvGraphicFramePr>
        <p:xfrm>
          <a:off x="1408113" y="5222875"/>
          <a:ext cx="725487" cy="796925"/>
        </p:xfrm>
        <a:graphic>
          <a:graphicData uri="http://schemas.openxmlformats.org/presentationml/2006/ole">
            <mc:AlternateContent xmlns:mc="http://schemas.openxmlformats.org/markup-compatibility/2006">
              <mc:Choice xmlns:v="urn:schemas-microsoft-com:vml" Requires="v">
                <p:oleObj spid="_x0000_s17636" name="Equation" r:id="rId16" imgW="330120" imgH="406080" progId="Equation.DSMT4">
                  <p:embed/>
                </p:oleObj>
              </mc:Choice>
              <mc:Fallback>
                <p:oleObj name="Equation" r:id="rId16" imgW="330120" imgH="4060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08113" y="5222875"/>
                        <a:ext cx="725487" cy="796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37165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Sept. 11, 2017</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838200"/>
          </a:xfrm>
        </p:spPr>
        <p:txBody>
          <a:bodyPr/>
          <a:lstStyle/>
          <a:p>
            <a:r>
              <a:rPr lang="en-US">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685800"/>
            <a:ext cx="8839200" cy="5257800"/>
          </a:xfrm>
        </p:spPr>
        <p:txBody>
          <a:bodyPr/>
          <a:lstStyle/>
          <a:p>
            <a:pPr>
              <a:lnSpc>
                <a:spcPct val="90000"/>
              </a:lnSpc>
            </a:pPr>
            <a:r>
              <a:rPr lang="en-US" sz="2800" dirty="0" smtClean="0">
                <a:latin typeface="Arial Narrow" charset="0"/>
                <a:ea typeface="ＭＳ Ｐゴシック" charset="0"/>
                <a:cs typeface="ＭＳ Ｐゴシック" charset="0"/>
              </a:rPr>
              <a:t>1</a:t>
            </a:r>
            <a:r>
              <a:rPr lang="en-US" sz="2800" baseline="30000" dirty="0" smtClean="0">
                <a:latin typeface="Arial Narrow" charset="0"/>
                <a:ea typeface="ＭＳ Ｐゴシック" charset="0"/>
                <a:cs typeface="ＭＳ Ｐゴシック" charset="0"/>
              </a:rPr>
              <a:t>st</a:t>
            </a:r>
            <a:r>
              <a:rPr lang="en-US" sz="2800" dirty="0" smtClean="0">
                <a:latin typeface="Arial Narrow" charset="0"/>
                <a:ea typeface="ＭＳ Ｐゴシック" charset="0"/>
                <a:cs typeface="ＭＳ Ｐゴシック" charset="0"/>
              </a:rPr>
              <a:t> Term exam</a:t>
            </a:r>
          </a:p>
          <a:p>
            <a:pPr lvl="1">
              <a:lnSpc>
                <a:spcPct val="90000"/>
              </a:lnSpc>
            </a:pPr>
            <a:r>
              <a:rPr lang="en-US" sz="2000" dirty="0" smtClean="0">
                <a:latin typeface="Arial Narrow" charset="0"/>
                <a:ea typeface="ＭＳ Ｐゴシック" charset="0"/>
                <a:cs typeface="ＭＳ Ｐゴシック" charset="0"/>
              </a:rPr>
              <a:t>In class, Wednesday, Sept. 20: DO NOT MISS THE EXAM!</a:t>
            </a:r>
          </a:p>
          <a:p>
            <a:pPr lvl="1">
              <a:lnSpc>
                <a:spcPct val="90000"/>
              </a:lnSpc>
            </a:pPr>
            <a:r>
              <a:rPr lang="en-US" sz="2000" dirty="0" smtClean="0">
                <a:latin typeface="Arial Narrow" charset="0"/>
                <a:ea typeface="ＭＳ Ｐゴシック" charset="0"/>
                <a:cs typeface="ＭＳ Ｐゴシック" charset="0"/>
              </a:rPr>
              <a:t>CH1.1 to what we learn on Monday, Sept. 18 + Appendices A1 </a:t>
            </a:r>
            <a:r>
              <a:rPr lang="mr-IN" sz="2000" dirty="0" smtClean="0">
                <a:latin typeface="Arial Narrow" charset="0"/>
                <a:ea typeface="ＭＳ Ｐゴシック" charset="0"/>
                <a:cs typeface="ＭＳ Ｐゴシック" charset="0"/>
              </a:rPr>
              <a:t>–</a:t>
            </a:r>
            <a:r>
              <a:rPr lang="en-US" sz="2000" dirty="0" smtClean="0">
                <a:latin typeface="Arial Narrow" charset="0"/>
                <a:ea typeface="ＭＳ Ｐゴシック" charset="0"/>
                <a:cs typeface="ＭＳ Ｐゴシック" charset="0"/>
              </a:rPr>
              <a:t> A8</a:t>
            </a:r>
          </a:p>
          <a:p>
            <a:pPr lvl="1" eaLnBrk="1" hangingPunct="1"/>
            <a:r>
              <a:rPr lang="en-US" sz="2000" dirty="0"/>
              <a:t>You can bring your calculator but it must not have any relevant formula </a:t>
            </a:r>
            <a:r>
              <a:rPr lang="en-US" sz="2000" dirty="0" smtClean="0"/>
              <a:t>pre-input</a:t>
            </a:r>
          </a:p>
          <a:p>
            <a:pPr lvl="2" eaLnBrk="1" hangingPunct="1"/>
            <a:r>
              <a:rPr lang="en-US" sz="1600" dirty="0" smtClean="0"/>
              <a:t>No phone or computers can be used as a calculator!</a:t>
            </a:r>
            <a:endParaRPr lang="en-US" sz="1600" dirty="0"/>
          </a:p>
          <a:p>
            <a:pPr lvl="1" eaLnBrk="1" hangingPunct="1"/>
            <a:r>
              <a:rPr lang="en-US" sz="2000" dirty="0"/>
              <a:t>BYOF: You may bring </a:t>
            </a:r>
            <a:r>
              <a:rPr lang="en-US" sz="2000" dirty="0" smtClean="0"/>
              <a:t>one </a:t>
            </a:r>
            <a:r>
              <a:rPr lang="en-US" sz="2000" dirty="0"/>
              <a:t>8.5x11.5 sheet (front and back) of handwritten formulae and values of constants for the </a:t>
            </a:r>
            <a:r>
              <a:rPr lang="en-US" sz="2000" dirty="0" smtClean="0"/>
              <a:t>exam</a:t>
            </a:r>
          </a:p>
          <a:p>
            <a:pPr lvl="1" eaLnBrk="1" hangingPunct="1"/>
            <a:r>
              <a:rPr lang="en-US" sz="2000" dirty="0" smtClean="0"/>
              <a:t>No </a:t>
            </a:r>
            <a:r>
              <a:rPr lang="en-US" sz="2000" dirty="0"/>
              <a:t>derivations, word definitions, or solutions of </a:t>
            </a:r>
            <a:r>
              <a:rPr lang="en-US" sz="2000" dirty="0" smtClean="0"/>
              <a:t>ANY </a:t>
            </a:r>
            <a:r>
              <a:rPr lang="en-US" sz="2000" dirty="0"/>
              <a:t>problems </a:t>
            </a:r>
            <a:r>
              <a:rPr lang="en-US" sz="2000" dirty="0" smtClean="0"/>
              <a:t>!</a:t>
            </a:r>
          </a:p>
          <a:p>
            <a:pPr lvl="1" eaLnBrk="1" hangingPunct="1"/>
            <a:r>
              <a:rPr lang="en-US" sz="2000" dirty="0"/>
              <a:t>No additional formulae or values of constants will be </a:t>
            </a:r>
            <a:r>
              <a:rPr lang="en-US" sz="2000" dirty="0" smtClean="0"/>
              <a:t>provided</a:t>
            </a:r>
            <a:r>
              <a:rPr lang="en-US" sz="2000" dirty="0"/>
              <a:t>!</a:t>
            </a:r>
            <a:endParaRPr lang="en-US" sz="2000" dirty="0" smtClean="0"/>
          </a:p>
          <a:p>
            <a:pPr eaLnBrk="1" hangingPunct="1"/>
            <a:r>
              <a:rPr lang="en-US" sz="2800" dirty="0" smtClean="0">
                <a:latin typeface="Arial Narrow" charset="0"/>
                <a:ea typeface="ＭＳ Ｐゴシック" charset="0"/>
                <a:cs typeface="ＭＳ Ｐゴシック" charset="0"/>
              </a:rPr>
              <a:t>Quiz 1 result</a:t>
            </a:r>
          </a:p>
          <a:p>
            <a:pPr lvl="1" eaLnBrk="1" hangingPunct="1"/>
            <a:r>
              <a:rPr lang="en-US" sz="2400" dirty="0" smtClean="0">
                <a:latin typeface="Arial Narrow" charset="0"/>
                <a:ea typeface="ＭＳ Ｐゴシック" charset="0"/>
                <a:cs typeface="ＭＳ Ｐゴシック" charset="0"/>
              </a:rPr>
              <a:t>Class average: 16.8/35</a:t>
            </a:r>
          </a:p>
          <a:p>
            <a:pPr lvl="2" eaLnBrk="1" hangingPunct="1"/>
            <a:r>
              <a:rPr lang="en-US" sz="2000" dirty="0" smtClean="0">
                <a:latin typeface="Arial Narrow" charset="0"/>
                <a:ea typeface="ＭＳ Ｐゴシック" charset="0"/>
                <a:cs typeface="ＭＳ Ｐゴシック" charset="0"/>
              </a:rPr>
              <a:t>Equivalent to: 48/100</a:t>
            </a:r>
          </a:p>
          <a:p>
            <a:pPr lvl="1" eaLnBrk="1" hangingPunct="1"/>
            <a:r>
              <a:rPr lang="en-US" sz="2400" dirty="0" smtClean="0">
                <a:latin typeface="Arial Narrow" charset="0"/>
                <a:ea typeface="ＭＳ Ｐゴシック" charset="0"/>
                <a:cs typeface="ＭＳ Ｐゴシック" charset="0"/>
              </a:rPr>
              <a:t>Top score: 35/35</a:t>
            </a:r>
          </a:p>
          <a:p>
            <a:pPr lvl="1" eaLnBrk="1" hangingPunct="1"/>
            <a:endParaRPr lang="en-US" sz="2400" dirty="0">
              <a:latin typeface="Arial Narrow" charset="0"/>
              <a:ea typeface="ＭＳ Ｐゴシック" charset="0"/>
            </a:endParaRPr>
          </a:p>
        </p:txBody>
      </p:sp>
    </p:spTree>
    <p:extLst>
      <p:ext uri="{BB962C8B-B14F-4D97-AF65-F5344CB8AC3E}">
        <p14:creationId xmlns:p14="http://schemas.microsoft.com/office/powerpoint/2010/main" val="1193042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152400"/>
            <a:ext cx="8305800" cy="762000"/>
          </a:xfrm>
        </p:spPr>
        <p:txBody>
          <a:bodyPr/>
          <a:lstStyle/>
          <a:p>
            <a:r>
              <a:rPr lang="en-US" dirty="0">
                <a:latin typeface="Arial Narrow" charset="0"/>
                <a:ea typeface="ＭＳ Ｐゴシック" charset="0"/>
                <a:cs typeface="ＭＳ Ｐゴシック" charset="0"/>
              </a:rPr>
              <a:t>Special Project </a:t>
            </a:r>
            <a:r>
              <a:rPr lang="en-US" dirty="0" smtClean="0">
                <a:latin typeface="Arial Narrow" charset="0"/>
                <a:ea typeface="ＭＳ Ｐゴシック" charset="0"/>
                <a:cs typeface="ＭＳ Ｐゴシック" charset="0"/>
              </a:rPr>
              <a:t>#2 – </a:t>
            </a:r>
            <a:r>
              <a:rPr lang="en-US" dirty="0">
                <a:latin typeface="Arial Narrow" charset="0"/>
                <a:ea typeface="ＭＳ Ｐゴシック" charset="0"/>
                <a:cs typeface="ＭＳ Ｐゴシック" charset="0"/>
              </a:rPr>
              <a:t>Angels &amp; Demons</a:t>
            </a:r>
          </a:p>
        </p:txBody>
      </p:sp>
      <p:sp>
        <p:nvSpPr>
          <p:cNvPr id="3" name="Content Placeholder 2"/>
          <p:cNvSpPr>
            <a:spLocks noGrp="1"/>
          </p:cNvSpPr>
          <p:nvPr>
            <p:ph idx="1"/>
          </p:nvPr>
        </p:nvSpPr>
        <p:spPr>
          <a:xfrm>
            <a:off x="685800" y="914400"/>
            <a:ext cx="7772400" cy="5029200"/>
          </a:xfrm>
        </p:spPr>
        <p:txBody>
          <a:bodyPr/>
          <a:lstStyle/>
          <a:p>
            <a:r>
              <a:rPr lang="en-US" sz="2400" dirty="0">
                <a:latin typeface="Arial Narrow" charset="0"/>
                <a:ea typeface="ＭＳ Ｐゴシック" charset="0"/>
                <a:cs typeface="ＭＳ Ｐゴシック" charset="0"/>
              </a:rPr>
              <a:t>Compute the total possible energy released from an annihilation of x-grams of anti-matter and the same quantity of matter, where x is the last two digits of your SS#. (20 points)</a:t>
            </a:r>
          </a:p>
          <a:p>
            <a:pPr lvl="1"/>
            <a:r>
              <a:rPr lang="en-US" sz="2000" dirty="0">
                <a:latin typeface="Arial Narrow" charset="0"/>
                <a:ea typeface="ＭＳ Ｐゴシック" charset="0"/>
              </a:rPr>
              <a:t>Use the famous </a:t>
            </a:r>
            <a:r>
              <a:rPr lang="en-US" sz="2000" dirty="0" smtClean="0">
                <a:latin typeface="Arial Narrow" charset="0"/>
                <a:ea typeface="ＭＳ Ｐゴシック" charset="0"/>
              </a:rPr>
              <a:t>Einstein’s </a:t>
            </a:r>
            <a:r>
              <a:rPr lang="en-US" sz="2000" dirty="0">
                <a:latin typeface="Arial Narrow" charset="0"/>
                <a:ea typeface="ＭＳ Ｐゴシック" charset="0"/>
              </a:rPr>
              <a:t>formula for mass-energy equivalence</a:t>
            </a:r>
          </a:p>
          <a:p>
            <a:r>
              <a:rPr lang="en-US" sz="2400" dirty="0">
                <a:latin typeface="Arial Narrow" charset="0"/>
                <a:ea typeface="ＭＳ Ｐゴシック" charset="0"/>
                <a:cs typeface="ＭＳ Ｐゴシック" charset="0"/>
              </a:rPr>
              <a:t>Compute the power output of this annihilation when the energy is released in x ns, where x is again the </a:t>
            </a:r>
            <a:r>
              <a:rPr lang="en-US" sz="2400" dirty="0" smtClean="0">
                <a:latin typeface="Arial Narrow" charset="0"/>
                <a:ea typeface="ＭＳ Ｐゴシック" charset="0"/>
                <a:cs typeface="ＭＳ Ｐゴシック" charset="0"/>
              </a:rPr>
              <a:t>first </a:t>
            </a:r>
            <a:r>
              <a:rPr lang="en-US" sz="2400" dirty="0">
                <a:latin typeface="Arial Narrow" charset="0"/>
                <a:ea typeface="ＭＳ Ｐゴシック" charset="0"/>
                <a:cs typeface="ＭＳ Ｐゴシック" charset="0"/>
              </a:rPr>
              <a:t>two digits of your SS#. (10 points)</a:t>
            </a:r>
          </a:p>
          <a:p>
            <a:r>
              <a:rPr lang="en-US" sz="2400" dirty="0">
                <a:latin typeface="Arial Narrow" charset="0"/>
                <a:ea typeface="ＭＳ Ｐゴシック" charset="0"/>
                <a:cs typeface="ＭＳ Ｐゴシック" charset="0"/>
              </a:rPr>
              <a:t>Compute how many cups of gasoline (8MJ) this energy corresponds to. (5 points)</a:t>
            </a:r>
          </a:p>
          <a:p>
            <a:r>
              <a:rPr lang="en-US" sz="2400" dirty="0">
                <a:latin typeface="Arial Narrow" charset="0"/>
                <a:ea typeface="ＭＳ Ｐゴシック" charset="0"/>
                <a:cs typeface="ＭＳ Ｐゴシック" charset="0"/>
              </a:rPr>
              <a:t>Compute how many months of </a:t>
            </a:r>
            <a:r>
              <a:rPr lang="en-US" sz="2400" dirty="0" smtClean="0">
                <a:latin typeface="Arial Narrow" charset="0"/>
                <a:ea typeface="ＭＳ Ｐゴシック" charset="0"/>
                <a:cs typeface="ＭＳ Ｐゴシック" charset="0"/>
              </a:rPr>
              <a:t>world electricity usage (3.6GJ/</a:t>
            </a:r>
            <a:r>
              <a:rPr lang="en-US" sz="2400" dirty="0" err="1" smtClean="0">
                <a:latin typeface="Arial Narrow" charset="0"/>
                <a:ea typeface="ＭＳ Ｐゴシック" charset="0"/>
                <a:cs typeface="ＭＳ Ｐゴシック" charset="0"/>
              </a:rPr>
              <a:t>mo</a:t>
            </a:r>
            <a:r>
              <a:rPr lang="en-US" sz="2400" dirty="0" smtClean="0">
                <a:latin typeface="Arial Narrow" charset="0"/>
                <a:ea typeface="ＭＳ Ｐゴシック" charset="0"/>
                <a:cs typeface="ＭＳ Ｐゴシック" charset="0"/>
              </a:rPr>
              <a:t>) this energy </a:t>
            </a:r>
            <a:r>
              <a:rPr lang="en-US" sz="2400" dirty="0">
                <a:latin typeface="Arial Narrow" charset="0"/>
                <a:ea typeface="ＭＳ Ｐゴシック" charset="0"/>
                <a:cs typeface="ＭＳ Ｐゴシック" charset="0"/>
              </a:rPr>
              <a:t>corresponds </a:t>
            </a:r>
            <a:r>
              <a:rPr lang="en-US" sz="2400" dirty="0" smtClean="0">
                <a:latin typeface="Arial Narrow" charset="0"/>
                <a:ea typeface="ＭＳ Ｐゴシック" charset="0"/>
                <a:cs typeface="ＭＳ Ｐゴシック" charset="0"/>
              </a:rPr>
              <a:t>to. </a:t>
            </a:r>
            <a:r>
              <a:rPr lang="en-US" sz="2400" dirty="0">
                <a:latin typeface="Arial Narrow" charset="0"/>
                <a:ea typeface="ＭＳ Ｐゴシック" charset="0"/>
                <a:cs typeface="ＭＳ Ｐゴシック" charset="0"/>
              </a:rPr>
              <a:t>(5 points)</a:t>
            </a:r>
          </a:p>
          <a:p>
            <a:r>
              <a:rPr lang="en-US" sz="2400" dirty="0">
                <a:latin typeface="Arial Narrow" charset="0"/>
                <a:ea typeface="ＭＳ Ｐゴシック" charset="0"/>
                <a:cs typeface="ＭＳ Ｐゴシック" charset="0"/>
              </a:rPr>
              <a:t>Due by the beginning of the class </a:t>
            </a:r>
            <a:r>
              <a:rPr lang="en-US" sz="2400" dirty="0" smtClean="0">
                <a:latin typeface="Arial Narrow" charset="0"/>
                <a:ea typeface="ＭＳ Ｐゴシック" charset="0"/>
                <a:cs typeface="ＭＳ Ｐゴシック" charset="0"/>
              </a:rPr>
              <a:t>Monday, Sept. 25</a:t>
            </a:r>
            <a:endParaRPr lang="en-US" sz="2400" dirty="0">
              <a:latin typeface="Arial Narrow" charset="0"/>
              <a:ea typeface="ＭＳ Ｐゴシック" charset="0"/>
              <a:cs typeface="ＭＳ Ｐゴシック" charset="0"/>
            </a:endParaRP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Sept. 11, 2017</a:t>
            </a:r>
            <a:endParaRPr lang="en-US" sz="1400">
              <a:solidFill>
                <a:srgbClr val="FF0066"/>
              </a:solidFill>
              <a:latin typeface="Arial Narrow" charset="0"/>
            </a:endParaRP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1155034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Sept. 6, 2017</a:t>
            </a:r>
            <a:endParaRPr lang="en-US"/>
          </a:p>
        </p:txBody>
      </p:sp>
      <p:sp>
        <p:nvSpPr>
          <p:cNvPr id="16" name="Footer Placeholder 4"/>
          <p:cNvSpPr>
            <a:spLocks noGrp="1"/>
          </p:cNvSpPr>
          <p:nvPr>
            <p:ph type="ftr" sz="quarter" idx="11"/>
          </p:nvPr>
        </p:nvSpPr>
        <p:spPr/>
        <p:txBody>
          <a:bodyPr/>
          <a:lstStyle/>
          <a:p>
            <a:r>
              <a:rPr lang="mr-IN" smtClean="0"/>
              <a:t>PHYS 1444-002, Fall 2017                     Dr. Jaehoon Yu</a:t>
            </a:r>
            <a:endParaRPr lang="en-US"/>
          </a:p>
        </p:txBody>
      </p:sp>
      <p:sp>
        <p:nvSpPr>
          <p:cNvPr id="140312" name="Rectangle 24"/>
          <p:cNvSpPr>
            <a:spLocks noChangeArrowheads="1"/>
          </p:cNvSpPr>
          <p:nvPr/>
        </p:nvSpPr>
        <p:spPr bwMode="auto">
          <a:xfrm>
            <a:off x="381000" y="5181600"/>
            <a:ext cx="6477000" cy="16764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dirty="0">
                <a:solidFill>
                  <a:schemeClr val="accent2"/>
                </a:solidFill>
                <a:latin typeface="Arial Narrow" charset="0"/>
              </a:rPr>
              <a:t>The value of the proportionality constant, </a:t>
            </a:r>
            <a:r>
              <a:rPr lang="en-US" dirty="0">
                <a:solidFill>
                  <a:schemeClr val="accent2"/>
                </a:solidFill>
                <a:latin typeface="Monotype Corsiva" charset="0"/>
              </a:rPr>
              <a:t>k</a:t>
            </a:r>
            <a:r>
              <a:rPr lang="en-US" dirty="0">
                <a:solidFill>
                  <a:schemeClr val="accent2"/>
                </a:solidFill>
                <a:latin typeface="Arial Narrow" charset="0"/>
              </a:rPr>
              <a:t>, in SI unit is </a:t>
            </a:r>
            <a:endParaRPr lang="en-US" dirty="0" smtClean="0">
              <a:solidFill>
                <a:schemeClr val="accent2"/>
              </a:solidFill>
              <a:latin typeface="Arial Narrow" charset="0"/>
            </a:endParaRPr>
          </a:p>
          <a:p>
            <a:pPr marL="342900" indent="-342900">
              <a:lnSpc>
                <a:spcPct val="90000"/>
              </a:lnSpc>
              <a:spcBef>
                <a:spcPct val="20000"/>
              </a:spcBef>
              <a:buFontTx/>
              <a:buChar char="•"/>
            </a:pPr>
            <a:r>
              <a:rPr lang="en-US" dirty="0" smtClean="0">
                <a:solidFill>
                  <a:schemeClr val="accent2"/>
                </a:solidFill>
                <a:latin typeface="Arial Narrow" charset="0"/>
              </a:rPr>
              <a:t>Thus</a:t>
            </a:r>
            <a:r>
              <a:rPr lang="en-US" dirty="0">
                <a:solidFill>
                  <a:schemeClr val="accent2"/>
                </a:solidFill>
                <a:latin typeface="Arial Narrow" charset="0"/>
              </a:rPr>
              <a:t>, 1C is the charge that gives </a:t>
            </a:r>
            <a:r>
              <a:rPr lang="en-US" b="1" dirty="0">
                <a:solidFill>
                  <a:srgbClr val="A50021"/>
                </a:solidFill>
                <a:latin typeface="Arial Narrow" charset="0"/>
              </a:rPr>
              <a:t>F~9x10</a:t>
            </a:r>
            <a:r>
              <a:rPr lang="en-US" b="1" baseline="30000" dirty="0">
                <a:solidFill>
                  <a:srgbClr val="A50021"/>
                </a:solidFill>
                <a:latin typeface="Arial Narrow" charset="0"/>
              </a:rPr>
              <a:t>9</a:t>
            </a:r>
            <a:r>
              <a:rPr lang="en-US" b="1" dirty="0">
                <a:solidFill>
                  <a:srgbClr val="A50021"/>
                </a:solidFill>
                <a:latin typeface="Arial Narrow" charset="0"/>
              </a:rPr>
              <a:t>N</a:t>
            </a:r>
            <a:r>
              <a:rPr lang="en-US" dirty="0">
                <a:solidFill>
                  <a:schemeClr val="accent2"/>
                </a:solidFill>
                <a:latin typeface="Arial Narrow" charset="0"/>
              </a:rPr>
              <a:t> of force when placed 1m apart from each other.</a:t>
            </a:r>
          </a:p>
        </p:txBody>
      </p:sp>
      <p:graphicFrame>
        <p:nvGraphicFramePr>
          <p:cNvPr id="140305" name="Object 17"/>
          <p:cNvGraphicFramePr>
            <a:graphicFrameLocks noChangeAspect="1"/>
          </p:cNvGraphicFramePr>
          <p:nvPr/>
        </p:nvGraphicFramePr>
        <p:xfrm>
          <a:off x="1676400" y="912813"/>
          <a:ext cx="1828800" cy="1349375"/>
        </p:xfrm>
        <a:graphic>
          <a:graphicData uri="http://schemas.openxmlformats.org/presentationml/2006/ole">
            <mc:AlternateContent xmlns:mc="http://schemas.openxmlformats.org/markup-compatibility/2006">
              <mc:Choice xmlns:v="urn:schemas-microsoft-com:vml" Requires="v">
                <p:oleObj spid="_x0000_s53339" name="Equation" r:id="rId3" imgW="482400" imgH="368280" progId="Equation.DSMT4">
                  <p:embed/>
                </p:oleObj>
              </mc:Choice>
              <mc:Fallback>
                <p:oleObj name="Equation" r:id="rId3" imgW="48240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912813"/>
                        <a:ext cx="1828800" cy="13493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0290" name="Rectangle 2"/>
          <p:cNvSpPr>
            <a:spLocks noGrp="1" noChangeArrowheads="1"/>
          </p:cNvSpPr>
          <p:nvPr>
            <p:ph type="title"/>
          </p:nvPr>
        </p:nvSpPr>
        <p:spPr>
          <a:xfrm>
            <a:off x="457200" y="128588"/>
            <a:ext cx="8077200" cy="685800"/>
          </a:xfrm>
        </p:spPr>
        <p:txBody>
          <a:bodyPr/>
          <a:lstStyle/>
          <a:p>
            <a:r>
              <a:rPr lang="en-US" dirty="0"/>
              <a:t>Coulomb’s Law – The Formula</a:t>
            </a:r>
          </a:p>
        </p:txBody>
      </p:sp>
      <p:sp>
        <p:nvSpPr>
          <p:cNvPr id="140292" name="Rectangle 4"/>
          <p:cNvSpPr>
            <a:spLocks noGrp="1" noChangeArrowheads="1"/>
          </p:cNvSpPr>
          <p:nvPr>
            <p:ph type="body" idx="1"/>
          </p:nvPr>
        </p:nvSpPr>
        <p:spPr>
          <a:xfrm>
            <a:off x="381000" y="2209800"/>
            <a:ext cx="8229600" cy="4419600"/>
          </a:xfrm>
        </p:spPr>
        <p:txBody>
          <a:bodyPr/>
          <a:lstStyle/>
          <a:p>
            <a:pPr>
              <a:lnSpc>
                <a:spcPct val="90000"/>
              </a:lnSpc>
            </a:pPr>
            <a:r>
              <a:rPr lang="en-US" sz="2400" dirty="0"/>
              <a:t>Is Coulomb force a scalar quantity or a vector quantity? Unit?</a:t>
            </a:r>
          </a:p>
          <a:p>
            <a:pPr lvl="1">
              <a:lnSpc>
                <a:spcPct val="90000"/>
              </a:lnSpc>
            </a:pPr>
            <a:r>
              <a:rPr lang="en-US" sz="2000" dirty="0"/>
              <a:t>A vector quantity. </a:t>
            </a:r>
            <a:r>
              <a:rPr lang="en-US" sz="2000" dirty="0" smtClean="0"/>
              <a:t> The unit is </a:t>
            </a:r>
            <a:r>
              <a:rPr lang="en-US" sz="2000" dirty="0" err="1" smtClean="0"/>
              <a:t>Newtons</a:t>
            </a:r>
            <a:r>
              <a:rPr lang="en-US" sz="2000" dirty="0" smtClean="0"/>
              <a:t> (N)!</a:t>
            </a:r>
          </a:p>
          <a:p>
            <a:pPr>
              <a:lnSpc>
                <a:spcPct val="90000"/>
              </a:lnSpc>
            </a:pPr>
            <a:r>
              <a:rPr lang="en-US" sz="2400" dirty="0" smtClean="0"/>
              <a:t>The direction </a:t>
            </a:r>
            <a:r>
              <a:rPr lang="en-US" sz="2400" dirty="0"/>
              <a:t>of electric (Coulomb) force is always along the line joining the two objects.</a:t>
            </a:r>
          </a:p>
          <a:p>
            <a:pPr lvl="1">
              <a:lnSpc>
                <a:spcPct val="90000"/>
              </a:lnSpc>
            </a:pPr>
            <a:r>
              <a:rPr lang="en-US" sz="2000" dirty="0"/>
              <a:t>If the two charges are the same: forces are directed away from each other.</a:t>
            </a:r>
          </a:p>
          <a:p>
            <a:pPr lvl="1">
              <a:lnSpc>
                <a:spcPct val="90000"/>
              </a:lnSpc>
            </a:pPr>
            <a:r>
              <a:rPr lang="en-US" sz="2000" dirty="0"/>
              <a:t>If the two charges are opposite: forces are directed toward each other. </a:t>
            </a:r>
          </a:p>
          <a:p>
            <a:pPr>
              <a:lnSpc>
                <a:spcPct val="90000"/>
              </a:lnSpc>
            </a:pPr>
            <a:r>
              <a:rPr lang="en-US" sz="2400" dirty="0"/>
              <a:t>Coulomb force is precise to 1 part in 10</a:t>
            </a:r>
            <a:r>
              <a:rPr lang="en-US" sz="2400" baseline="30000" dirty="0"/>
              <a:t>16</a:t>
            </a:r>
            <a:r>
              <a:rPr lang="en-US" sz="2400" dirty="0"/>
              <a:t>.</a:t>
            </a:r>
          </a:p>
          <a:p>
            <a:pPr>
              <a:lnSpc>
                <a:spcPct val="90000"/>
              </a:lnSpc>
            </a:pPr>
            <a:r>
              <a:rPr lang="en-US" sz="2400" dirty="0"/>
              <a:t>Unit of charge is called Coulomb, C, in SI.</a:t>
            </a:r>
          </a:p>
        </p:txBody>
      </p:sp>
      <p:graphicFrame>
        <p:nvGraphicFramePr>
          <p:cNvPr id="140293" name="Object 5"/>
          <p:cNvGraphicFramePr>
            <a:graphicFrameLocks noChangeAspect="1"/>
          </p:cNvGraphicFramePr>
          <p:nvPr/>
        </p:nvGraphicFramePr>
        <p:xfrm>
          <a:off x="609600" y="1246188"/>
          <a:ext cx="693738" cy="558800"/>
        </p:xfrm>
        <a:graphic>
          <a:graphicData uri="http://schemas.openxmlformats.org/presentationml/2006/ole">
            <mc:AlternateContent xmlns:mc="http://schemas.openxmlformats.org/markup-compatibility/2006">
              <mc:Choice xmlns:v="urn:schemas-microsoft-com:vml" Requires="v">
                <p:oleObj spid="_x0000_s53340" name="Equation" r:id="rId5" imgW="152280" imgH="152280" progId="Equation.DSMT4">
                  <p:embed/>
                </p:oleObj>
              </mc:Choice>
              <mc:Fallback>
                <p:oleObj name="Equation" r:id="rId5" imgW="152280" imgH="152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246188"/>
                        <a:ext cx="693738" cy="558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294" name="Object 6"/>
          <p:cNvGraphicFramePr>
            <a:graphicFrameLocks noChangeAspect="1"/>
          </p:cNvGraphicFramePr>
          <p:nvPr/>
        </p:nvGraphicFramePr>
        <p:xfrm>
          <a:off x="1752600" y="890588"/>
          <a:ext cx="752475" cy="744537"/>
        </p:xfrm>
        <a:graphic>
          <a:graphicData uri="http://schemas.openxmlformats.org/presentationml/2006/ole">
            <mc:AlternateContent xmlns:mc="http://schemas.openxmlformats.org/markup-compatibility/2006">
              <mc:Choice xmlns:v="urn:schemas-microsoft-com:vml" Requires="v">
                <p:oleObj spid="_x0000_s53341" name="Equation" r:id="rId7" imgW="164880" imgH="203040" progId="Equation.DSMT4">
                  <p:embed/>
                </p:oleObj>
              </mc:Choice>
              <mc:Fallback>
                <p:oleObj name="Equation" r:id="rId7" imgW="16488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890588"/>
                        <a:ext cx="752475" cy="7445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0" name="Object 12"/>
          <p:cNvGraphicFramePr>
            <a:graphicFrameLocks noChangeAspect="1"/>
          </p:cNvGraphicFramePr>
          <p:nvPr/>
        </p:nvGraphicFramePr>
        <p:xfrm>
          <a:off x="5257800" y="890588"/>
          <a:ext cx="3125788" cy="1395412"/>
        </p:xfrm>
        <a:graphic>
          <a:graphicData uri="http://schemas.openxmlformats.org/presentationml/2006/ole">
            <mc:AlternateContent xmlns:mc="http://schemas.openxmlformats.org/markup-compatibility/2006">
              <mc:Choice xmlns:v="urn:schemas-microsoft-com:vml" Requires="v">
                <p:oleObj spid="_x0000_s53342" name="Equation" r:id="rId9" imgW="685800" imgH="380880" progId="Equation.DSMT4">
                  <p:embed/>
                </p:oleObj>
              </mc:Choice>
              <mc:Fallback>
                <p:oleObj name="Equation" r:id="rId9" imgW="685800" imgH="380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890588"/>
                        <a:ext cx="3125788" cy="13954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1" name="Object 13"/>
          <p:cNvGraphicFramePr>
            <a:graphicFrameLocks noChangeAspect="1"/>
          </p:cNvGraphicFramePr>
          <p:nvPr/>
        </p:nvGraphicFramePr>
        <p:xfrm>
          <a:off x="2297113" y="1563688"/>
          <a:ext cx="750887" cy="698500"/>
        </p:xfrm>
        <a:graphic>
          <a:graphicData uri="http://schemas.openxmlformats.org/presentationml/2006/ole">
            <mc:AlternateContent xmlns:mc="http://schemas.openxmlformats.org/markup-compatibility/2006">
              <mc:Choice xmlns:v="urn:schemas-microsoft-com:vml" Requires="v">
                <p:oleObj spid="_x0000_s53343" name="Equation" r:id="rId11" imgW="164880" imgH="190440" progId="Equation.DSMT4">
                  <p:embed/>
                </p:oleObj>
              </mc:Choice>
              <mc:Fallback>
                <p:oleObj name="Equation" r:id="rId11" imgW="164880" imgH="1904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97113" y="1563688"/>
                        <a:ext cx="750887" cy="698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3" name="Object 15"/>
          <p:cNvGraphicFramePr>
            <a:graphicFrameLocks noChangeAspect="1"/>
          </p:cNvGraphicFramePr>
          <p:nvPr/>
        </p:nvGraphicFramePr>
        <p:xfrm>
          <a:off x="1116013" y="1322388"/>
          <a:ext cx="636587" cy="465137"/>
        </p:xfrm>
        <a:graphic>
          <a:graphicData uri="http://schemas.openxmlformats.org/presentationml/2006/ole">
            <mc:AlternateContent xmlns:mc="http://schemas.openxmlformats.org/markup-compatibility/2006">
              <mc:Choice xmlns:v="urn:schemas-microsoft-com:vml" Requires="v">
                <p:oleObj spid="_x0000_s53344" name="Equation" r:id="rId13" imgW="139680" imgH="126720" progId="Equation.DSMT4">
                  <p:embed/>
                </p:oleObj>
              </mc:Choice>
              <mc:Fallback>
                <p:oleObj name="Equation" r:id="rId13" imgW="139680" imgH="12672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6013" y="1322388"/>
                        <a:ext cx="636587" cy="4651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4" name="Object 16"/>
          <p:cNvGraphicFramePr>
            <a:graphicFrameLocks noChangeAspect="1"/>
          </p:cNvGraphicFramePr>
          <p:nvPr/>
        </p:nvGraphicFramePr>
        <p:xfrm>
          <a:off x="2349500" y="890588"/>
          <a:ext cx="1155700" cy="744537"/>
        </p:xfrm>
        <a:graphic>
          <a:graphicData uri="http://schemas.openxmlformats.org/presentationml/2006/ole">
            <mc:AlternateContent xmlns:mc="http://schemas.openxmlformats.org/markup-compatibility/2006">
              <mc:Choice xmlns:v="urn:schemas-microsoft-com:vml" Requires="v">
                <p:oleObj spid="_x0000_s53345" name="Equation" r:id="rId15" imgW="253800" imgH="203040" progId="Equation.DSMT4">
                  <p:embed/>
                </p:oleObj>
              </mc:Choice>
              <mc:Fallback>
                <p:oleObj name="Equation" r:id="rId15" imgW="25380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49500" y="890588"/>
                        <a:ext cx="1155700" cy="7445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0306" name="AutoShape 18"/>
          <p:cNvSpPr>
            <a:spLocks noChangeArrowheads="1"/>
          </p:cNvSpPr>
          <p:nvPr/>
        </p:nvSpPr>
        <p:spPr bwMode="auto">
          <a:xfrm>
            <a:off x="3863975" y="1158875"/>
            <a:ext cx="1271588" cy="860425"/>
          </a:xfrm>
          <a:prstGeom prst="rightArrow">
            <a:avLst>
              <a:gd name="adj1" fmla="val 50000"/>
              <a:gd name="adj2" fmla="val 36947"/>
            </a:avLst>
          </a:prstGeom>
          <a:solidFill>
            <a:srgbClr val="FFFF99"/>
          </a:solidFill>
          <a:ln w="38100">
            <a:solidFill>
              <a:srgbClr val="A50021"/>
            </a:solidFill>
            <a:miter lim="800000"/>
            <a:headEnd/>
            <a:tailEnd/>
          </a:ln>
          <a:effectLst/>
        </p:spPr>
        <p:txBody>
          <a:bodyPr wrap="none" anchor="ctr">
            <a:prstTxWarp prst="textNoShape">
              <a:avLst/>
            </a:prstTxWarp>
            <a:spAutoFit/>
          </a:bodyPr>
          <a:lstStyle/>
          <a:p>
            <a:pPr algn="ctr"/>
            <a:r>
              <a:rPr lang="en-US">
                <a:solidFill>
                  <a:srgbClr val="A50021"/>
                </a:solidFill>
                <a:latin typeface="Arial Narrow" charset="0"/>
              </a:rPr>
              <a:t>Formula</a:t>
            </a:r>
          </a:p>
        </p:txBody>
      </p:sp>
      <p:graphicFrame>
        <p:nvGraphicFramePr>
          <p:cNvPr id="140308" name="Object 20"/>
          <p:cNvGraphicFramePr>
            <a:graphicFrameLocks noChangeAspect="1"/>
          </p:cNvGraphicFramePr>
          <p:nvPr>
            <p:extLst>
              <p:ext uri="{D42A27DB-BD31-4B8C-83A1-F6EECF244321}">
                <p14:modId xmlns:p14="http://schemas.microsoft.com/office/powerpoint/2010/main" val="1413642712"/>
              </p:ext>
            </p:extLst>
          </p:nvPr>
        </p:nvGraphicFramePr>
        <p:xfrm>
          <a:off x="1371600" y="5500688"/>
          <a:ext cx="3429000" cy="519112"/>
        </p:xfrm>
        <a:graphic>
          <a:graphicData uri="http://schemas.openxmlformats.org/presentationml/2006/ole">
            <mc:AlternateContent xmlns:mc="http://schemas.openxmlformats.org/markup-compatibility/2006">
              <mc:Choice xmlns:v="urn:schemas-microsoft-com:vml" Requires="v">
                <p:oleObj spid="_x0000_s53346" name="Equation" r:id="rId17" imgW="1511280" imgH="228600" progId="Equation.DSMT4">
                  <p:embed/>
                </p:oleObj>
              </mc:Choice>
              <mc:Fallback>
                <p:oleObj name="Equation" r:id="rId17" imgW="151128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71600" y="5500688"/>
                        <a:ext cx="3429000" cy="5191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14242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smtClean="0"/>
              <a:t>Monday, Sept. 11, 2017</a:t>
            </a:r>
            <a:endParaRPr lang="en-US"/>
          </a:p>
        </p:txBody>
      </p:sp>
      <p:sp>
        <p:nvSpPr>
          <p:cNvPr id="17" name="Footer Placeholder 4"/>
          <p:cNvSpPr>
            <a:spLocks noGrp="1"/>
          </p:cNvSpPr>
          <p:nvPr>
            <p:ph type="ftr" sz="quarter" idx="11"/>
          </p:nvPr>
        </p:nvSpPr>
        <p:spPr/>
        <p:txBody>
          <a:bodyPr/>
          <a:lstStyle/>
          <a:p>
            <a:r>
              <a:rPr lang="mr-IN" smtClean="0"/>
              <a:t>PHYS 1444-002, Fall 2017                     Dr. Jaehoon Yu</a:t>
            </a:r>
            <a:endParaRPr lang="en-US"/>
          </a:p>
        </p:txBody>
      </p:sp>
      <p:sp>
        <p:nvSpPr>
          <p:cNvPr id="18" name="Slide Number Placeholder 5"/>
          <p:cNvSpPr>
            <a:spLocks noGrp="1"/>
          </p:cNvSpPr>
          <p:nvPr>
            <p:ph type="sldNum" sz="quarter" idx="12"/>
          </p:nvPr>
        </p:nvSpPr>
        <p:spPr/>
        <p:txBody>
          <a:bodyPr/>
          <a:lstStyle/>
          <a:p>
            <a:fld id="{DF71F785-1585-2548-9809-B8C877FB14F8}" type="slidenum">
              <a:rPr lang="en-US"/>
              <a:pPr/>
              <a:t>5</a:t>
            </a:fld>
            <a:endParaRPr lang="en-US"/>
          </a:p>
        </p:txBody>
      </p:sp>
      <p:pic>
        <p:nvPicPr>
          <p:cNvPr id="143380" name="Picture 20" descr="FG21_016"/>
          <p:cNvPicPr>
            <a:picLocks noChangeAspect="1" noChangeArrowheads="1"/>
          </p:cNvPicPr>
          <p:nvPr/>
        </p:nvPicPr>
        <p:blipFill>
          <a:blip r:embed="rId3"/>
          <a:srcRect/>
          <a:stretch>
            <a:fillRect/>
          </a:stretch>
        </p:blipFill>
        <p:spPr bwMode="auto">
          <a:xfrm>
            <a:off x="6248400" y="76200"/>
            <a:ext cx="2895600" cy="2667000"/>
          </a:xfrm>
          <a:prstGeom prst="rect">
            <a:avLst/>
          </a:prstGeom>
          <a:noFill/>
        </p:spPr>
      </p:pic>
      <p:sp>
        <p:nvSpPr>
          <p:cNvPr id="143362" name="Rectangle 2"/>
          <p:cNvSpPr>
            <a:spLocks noGrp="1" noChangeArrowheads="1"/>
          </p:cNvSpPr>
          <p:nvPr>
            <p:ph type="title"/>
          </p:nvPr>
        </p:nvSpPr>
        <p:spPr>
          <a:xfrm>
            <a:off x="304800" y="139700"/>
            <a:ext cx="8382000" cy="685800"/>
          </a:xfrm>
        </p:spPr>
        <p:txBody>
          <a:bodyPr/>
          <a:lstStyle/>
          <a:p>
            <a:r>
              <a:rPr lang="en-US" dirty="0"/>
              <a:t>Example 21 – </a:t>
            </a:r>
            <a:r>
              <a:rPr lang="en-US" dirty="0" smtClean="0"/>
              <a:t>1 </a:t>
            </a:r>
            <a:endParaRPr lang="en-US" dirty="0"/>
          </a:p>
        </p:txBody>
      </p:sp>
      <p:sp>
        <p:nvSpPr>
          <p:cNvPr id="143363" name="Rectangle 3"/>
          <p:cNvSpPr>
            <a:spLocks noGrp="1" noChangeArrowheads="1"/>
          </p:cNvSpPr>
          <p:nvPr>
            <p:ph type="body" idx="1"/>
          </p:nvPr>
        </p:nvSpPr>
        <p:spPr>
          <a:xfrm>
            <a:off x="76200" y="762000"/>
            <a:ext cx="6172200" cy="1752600"/>
          </a:xfrm>
        </p:spPr>
        <p:txBody>
          <a:bodyPr/>
          <a:lstStyle/>
          <a:p>
            <a:pPr>
              <a:lnSpc>
                <a:spcPct val="90000"/>
              </a:lnSpc>
            </a:pPr>
            <a:r>
              <a:rPr lang="en-US" sz="2400" b="1" dirty="0"/>
              <a:t>Which charge exerts greater force? </a:t>
            </a:r>
            <a:r>
              <a:rPr lang="en-US" sz="2400" dirty="0"/>
              <a:t>Two positive point charges, Q</a:t>
            </a:r>
            <a:r>
              <a:rPr lang="en-US" sz="2400" baseline="-25000" dirty="0"/>
              <a:t>1</a:t>
            </a:r>
            <a:r>
              <a:rPr lang="en-US" sz="2400" dirty="0"/>
              <a:t>=</a:t>
            </a:r>
            <a:r>
              <a:rPr lang="en-US" sz="2400" dirty="0" smtClean="0"/>
              <a:t>50</a:t>
            </a:r>
            <a:r>
              <a:rPr lang="en-US" sz="2400" dirty="0" smtClean="0">
                <a:latin typeface="Symbol" charset="2"/>
              </a:rPr>
              <a:t>μ</a:t>
            </a:r>
            <a:r>
              <a:rPr lang="en-US" sz="2400" dirty="0" smtClean="0"/>
              <a:t>C </a:t>
            </a:r>
            <a:r>
              <a:rPr lang="en-US" sz="2400" dirty="0"/>
              <a:t>and Q</a:t>
            </a:r>
            <a:r>
              <a:rPr lang="en-US" sz="2400" baseline="-25000" dirty="0"/>
              <a:t>2</a:t>
            </a:r>
            <a:r>
              <a:rPr lang="en-US" sz="2400" dirty="0"/>
              <a:t>=</a:t>
            </a:r>
            <a:r>
              <a:rPr lang="en-US" sz="2400" dirty="0" smtClean="0"/>
              <a:t>1</a:t>
            </a:r>
            <a:r>
              <a:rPr lang="en-US" sz="2400" dirty="0" smtClean="0">
                <a:latin typeface="Symbol" charset="2"/>
              </a:rPr>
              <a:t>μ</a:t>
            </a:r>
            <a:r>
              <a:rPr lang="en-US" sz="2400" dirty="0" smtClean="0"/>
              <a:t>C</a:t>
            </a:r>
            <a:r>
              <a:rPr lang="en-US" sz="2400" dirty="0"/>
              <a:t>, are separated by a distance </a:t>
            </a:r>
            <a:r>
              <a:rPr lang="en-US" sz="2400" dirty="0" smtClean="0"/>
              <a:t>L.  </a:t>
            </a:r>
            <a:r>
              <a:rPr lang="en-US" sz="2400" dirty="0"/>
              <a:t>Which is larger in magnitude, the force that Q</a:t>
            </a:r>
            <a:r>
              <a:rPr lang="en-US" sz="2400" baseline="-25000" dirty="0"/>
              <a:t>1</a:t>
            </a:r>
            <a:r>
              <a:rPr lang="en-US" sz="2400" dirty="0"/>
              <a:t> exerts on Q</a:t>
            </a:r>
            <a:r>
              <a:rPr lang="en-US" sz="2400" baseline="-25000" dirty="0"/>
              <a:t>2</a:t>
            </a:r>
            <a:r>
              <a:rPr lang="en-US" sz="2400" dirty="0"/>
              <a:t> or the force that Q</a:t>
            </a:r>
            <a:r>
              <a:rPr lang="en-US" sz="2400" baseline="-25000" dirty="0"/>
              <a:t>2</a:t>
            </a:r>
            <a:r>
              <a:rPr lang="en-US" sz="2400" dirty="0"/>
              <a:t> exerts on Q</a:t>
            </a:r>
            <a:r>
              <a:rPr lang="en-US" sz="2400" baseline="-25000" dirty="0"/>
              <a:t>1</a:t>
            </a:r>
            <a:r>
              <a:rPr lang="en-US" sz="2400" dirty="0"/>
              <a:t>?</a:t>
            </a:r>
          </a:p>
        </p:txBody>
      </p:sp>
      <p:graphicFrame>
        <p:nvGraphicFramePr>
          <p:cNvPr id="143367" name="Object 7"/>
          <p:cNvGraphicFramePr>
            <a:graphicFrameLocks noChangeAspect="1"/>
          </p:cNvGraphicFramePr>
          <p:nvPr/>
        </p:nvGraphicFramePr>
        <p:xfrm>
          <a:off x="4800600" y="2438400"/>
          <a:ext cx="1905000" cy="863600"/>
        </p:xfrm>
        <a:graphic>
          <a:graphicData uri="http://schemas.openxmlformats.org/presentationml/2006/ole">
            <mc:AlternateContent xmlns:mc="http://schemas.openxmlformats.org/markup-compatibility/2006">
              <mc:Choice xmlns:v="urn:schemas-microsoft-com:vml" Requires="v">
                <p:oleObj spid="_x0000_s10473" name="Equation" r:id="rId4" imgW="749160" imgH="380880" progId="Equation.DSMT4">
                  <p:embed/>
                </p:oleObj>
              </mc:Choice>
              <mc:Fallback>
                <p:oleObj name="Equation" r:id="rId4" imgW="749160" imgH="380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438400"/>
                        <a:ext cx="1905000" cy="863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3369" name="Text Box 9"/>
          <p:cNvSpPr txBox="1">
            <a:spLocks noChangeArrowheads="1"/>
          </p:cNvSpPr>
          <p:nvPr/>
        </p:nvSpPr>
        <p:spPr bwMode="auto">
          <a:xfrm>
            <a:off x="685800" y="2671763"/>
            <a:ext cx="37655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What is the force that Q</a:t>
            </a:r>
            <a:r>
              <a:rPr lang="en-US" sz="2000" baseline="-25000">
                <a:solidFill>
                  <a:schemeClr val="accent2"/>
                </a:solidFill>
                <a:latin typeface="Arial Narrow" charset="0"/>
              </a:rPr>
              <a:t>1</a:t>
            </a:r>
            <a:r>
              <a:rPr lang="en-US" sz="2000">
                <a:solidFill>
                  <a:schemeClr val="accent2"/>
                </a:solidFill>
                <a:latin typeface="Arial Narrow" charset="0"/>
              </a:rPr>
              <a:t> exerts on Q</a:t>
            </a:r>
            <a:r>
              <a:rPr lang="en-US" sz="2000" baseline="-25000">
                <a:solidFill>
                  <a:schemeClr val="accent2"/>
                </a:solidFill>
                <a:latin typeface="Arial Narrow" charset="0"/>
              </a:rPr>
              <a:t>2</a:t>
            </a:r>
            <a:r>
              <a:rPr lang="en-US" sz="2000">
                <a:solidFill>
                  <a:schemeClr val="accent2"/>
                </a:solidFill>
                <a:latin typeface="Arial Narrow" charset="0"/>
              </a:rPr>
              <a:t>?</a:t>
            </a:r>
            <a:endParaRPr lang="en-US">
              <a:solidFill>
                <a:schemeClr val="accent2"/>
              </a:solidFill>
            </a:endParaRPr>
          </a:p>
        </p:txBody>
      </p:sp>
      <p:sp>
        <p:nvSpPr>
          <p:cNvPr id="143373" name="Text Box 13"/>
          <p:cNvSpPr txBox="1">
            <a:spLocks noChangeArrowheads="1"/>
          </p:cNvSpPr>
          <p:nvPr/>
        </p:nvSpPr>
        <p:spPr bwMode="auto">
          <a:xfrm>
            <a:off x="685800" y="4267200"/>
            <a:ext cx="5500688"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A50021"/>
                </a:solidFill>
                <a:latin typeface="Arial Narrow" charset="0"/>
              </a:rPr>
              <a:t>Therefore the magnitudes of the two forces are identical!! </a:t>
            </a:r>
          </a:p>
        </p:txBody>
      </p:sp>
      <p:sp>
        <p:nvSpPr>
          <p:cNvPr id="143378" name="Text Box 18"/>
          <p:cNvSpPr txBox="1">
            <a:spLocks noChangeArrowheads="1"/>
          </p:cNvSpPr>
          <p:nvPr/>
        </p:nvSpPr>
        <p:spPr bwMode="auto">
          <a:xfrm>
            <a:off x="688975" y="4800600"/>
            <a:ext cx="267970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Well then what is different?</a:t>
            </a:r>
          </a:p>
        </p:txBody>
      </p:sp>
      <p:sp>
        <p:nvSpPr>
          <p:cNvPr id="143379" name="Text Box 19"/>
          <p:cNvSpPr txBox="1">
            <a:spLocks noChangeArrowheads="1"/>
          </p:cNvSpPr>
          <p:nvPr/>
        </p:nvSpPr>
        <p:spPr bwMode="auto">
          <a:xfrm>
            <a:off x="3422650" y="4800600"/>
            <a:ext cx="1444625" cy="396875"/>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A50021"/>
                </a:solidFill>
                <a:latin typeface="Arial Narrow" charset="0"/>
              </a:rPr>
              <a:t>The direction.</a:t>
            </a:r>
          </a:p>
        </p:txBody>
      </p:sp>
      <p:sp>
        <p:nvSpPr>
          <p:cNvPr id="143381" name="Text Box 21"/>
          <p:cNvSpPr txBox="1">
            <a:spLocks noChangeArrowheads="1"/>
          </p:cNvSpPr>
          <p:nvPr/>
        </p:nvSpPr>
        <p:spPr bwMode="auto">
          <a:xfrm>
            <a:off x="685800" y="3505200"/>
            <a:ext cx="374650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What is the force that Q</a:t>
            </a:r>
            <a:r>
              <a:rPr lang="en-US" sz="2000" baseline="-25000">
                <a:solidFill>
                  <a:schemeClr val="accent2"/>
                </a:solidFill>
                <a:latin typeface="Arial Narrow" charset="0"/>
              </a:rPr>
              <a:t>2 </a:t>
            </a:r>
            <a:r>
              <a:rPr lang="en-US" sz="2000">
                <a:solidFill>
                  <a:schemeClr val="accent2"/>
                </a:solidFill>
                <a:latin typeface="Arial Narrow" charset="0"/>
              </a:rPr>
              <a:t>exerts on Q</a:t>
            </a:r>
            <a:r>
              <a:rPr lang="en-US" sz="2000" baseline="-25000">
                <a:solidFill>
                  <a:schemeClr val="accent2"/>
                </a:solidFill>
                <a:latin typeface="Arial Narrow" charset="0"/>
              </a:rPr>
              <a:t>1</a:t>
            </a:r>
            <a:r>
              <a:rPr lang="en-US" sz="2000">
                <a:solidFill>
                  <a:schemeClr val="accent2"/>
                </a:solidFill>
                <a:latin typeface="Arial Narrow" charset="0"/>
              </a:rPr>
              <a:t>?</a:t>
            </a:r>
            <a:endParaRPr lang="en-US">
              <a:solidFill>
                <a:schemeClr val="accent2"/>
              </a:solidFill>
            </a:endParaRPr>
          </a:p>
        </p:txBody>
      </p:sp>
      <p:graphicFrame>
        <p:nvGraphicFramePr>
          <p:cNvPr id="143382" name="Object 22"/>
          <p:cNvGraphicFramePr>
            <a:graphicFrameLocks noChangeAspect="1"/>
          </p:cNvGraphicFramePr>
          <p:nvPr/>
        </p:nvGraphicFramePr>
        <p:xfrm>
          <a:off x="4800600" y="3327400"/>
          <a:ext cx="1938338" cy="863600"/>
        </p:xfrm>
        <a:graphic>
          <a:graphicData uri="http://schemas.openxmlformats.org/presentationml/2006/ole">
            <mc:AlternateContent xmlns:mc="http://schemas.openxmlformats.org/markup-compatibility/2006">
              <mc:Choice xmlns:v="urn:schemas-microsoft-com:vml" Requires="v">
                <p:oleObj spid="_x0000_s10474" name="Equation" r:id="rId6" imgW="761760" imgH="380880" progId="Equation.DSMT4">
                  <p:embed/>
                </p:oleObj>
              </mc:Choice>
              <mc:Fallback>
                <p:oleObj name="Equation" r:id="rId6" imgW="761760" imgH="380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3327400"/>
                        <a:ext cx="1938338" cy="863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3383" name="Text Box 23"/>
          <p:cNvSpPr txBox="1">
            <a:spLocks noChangeArrowheads="1"/>
          </p:cNvSpPr>
          <p:nvPr/>
        </p:nvSpPr>
        <p:spPr bwMode="auto">
          <a:xfrm>
            <a:off x="688975" y="5791200"/>
            <a:ext cx="1744663"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What is this law?</a:t>
            </a:r>
          </a:p>
        </p:txBody>
      </p:sp>
      <p:sp>
        <p:nvSpPr>
          <p:cNvPr id="143384" name="Text Box 24"/>
          <p:cNvSpPr txBox="1">
            <a:spLocks noChangeArrowheads="1"/>
          </p:cNvSpPr>
          <p:nvPr/>
        </p:nvSpPr>
        <p:spPr bwMode="auto">
          <a:xfrm>
            <a:off x="688975" y="5295900"/>
            <a:ext cx="172402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Which direction?</a:t>
            </a:r>
          </a:p>
        </p:txBody>
      </p:sp>
      <p:sp>
        <p:nvSpPr>
          <p:cNvPr id="143385" name="Text Box 25"/>
          <p:cNvSpPr txBox="1">
            <a:spLocks noChangeArrowheads="1"/>
          </p:cNvSpPr>
          <p:nvPr/>
        </p:nvSpPr>
        <p:spPr bwMode="auto">
          <a:xfrm>
            <a:off x="3422650" y="5295900"/>
            <a:ext cx="2346325"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A50021"/>
                </a:solidFill>
                <a:latin typeface="Arial Narrow" charset="0"/>
              </a:rPr>
              <a:t>Opposite to each other!</a:t>
            </a:r>
          </a:p>
        </p:txBody>
      </p:sp>
      <p:sp>
        <p:nvSpPr>
          <p:cNvPr id="143386" name="Text Box 26"/>
          <p:cNvSpPr txBox="1">
            <a:spLocks noChangeArrowheads="1"/>
          </p:cNvSpPr>
          <p:nvPr/>
        </p:nvSpPr>
        <p:spPr bwMode="auto">
          <a:xfrm>
            <a:off x="3422650" y="5791200"/>
            <a:ext cx="4806950"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A50021"/>
                </a:solidFill>
                <a:latin typeface="Arial Narrow" charset="0"/>
              </a:rPr>
              <a:t>Newton’s third law, the law of action and reaction!!</a:t>
            </a:r>
          </a:p>
        </p:txBody>
      </p:sp>
    </p:spTree>
    <p:extLst>
      <p:ext uri="{BB962C8B-B14F-4D97-AF65-F5344CB8AC3E}">
        <p14:creationId xmlns:p14="http://schemas.microsoft.com/office/powerpoint/2010/main" val="1685640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Sept. 11, 2017</a:t>
            </a:r>
            <a:endParaRPr lang="en-US" sz="1400">
              <a:solidFill>
                <a:srgbClr val="FF0066"/>
              </a:solidFill>
              <a:latin typeface="Arial Narrow" charset="0"/>
            </a:endParaRPr>
          </a:p>
        </p:txBody>
      </p:sp>
      <p:sp>
        <p:nvSpPr>
          <p:cNvPr id="29700"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5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E3A71BB-2916-0746-8A8E-85E1E5CB8640}"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29702" name="Rectangle 2"/>
          <p:cNvSpPr>
            <a:spLocks noGrp="1" noChangeArrowheads="1"/>
          </p:cNvSpPr>
          <p:nvPr>
            <p:ph type="title"/>
          </p:nvPr>
        </p:nvSpPr>
        <p:spPr>
          <a:xfrm>
            <a:off x="685800" y="152400"/>
            <a:ext cx="7772400" cy="609600"/>
          </a:xfrm>
        </p:spPr>
        <p:txBody>
          <a:bodyPr/>
          <a:lstStyle/>
          <a:p>
            <a:r>
              <a:rPr lang="en-US" dirty="0">
                <a:latin typeface="Arial Narrow" charset="0"/>
                <a:ea typeface="ＭＳ Ｐゴシック" charset="0"/>
                <a:cs typeface="ＭＳ Ｐゴシック" charset="0"/>
              </a:rPr>
              <a:t>Vector Additions and Subtractions</a:t>
            </a:r>
          </a:p>
        </p:txBody>
      </p:sp>
      <p:sp>
        <p:nvSpPr>
          <p:cNvPr id="198659" name="Rectangle 3"/>
          <p:cNvSpPr>
            <a:spLocks noGrp="1" noChangeArrowheads="1"/>
          </p:cNvSpPr>
          <p:nvPr>
            <p:ph type="body" idx="1"/>
          </p:nvPr>
        </p:nvSpPr>
        <p:spPr>
          <a:xfrm>
            <a:off x="685800" y="838200"/>
            <a:ext cx="7772400" cy="1676400"/>
          </a:xfrm>
        </p:spPr>
        <p:txBody>
          <a:bodyPr/>
          <a:lstStyle/>
          <a:p>
            <a:pPr>
              <a:lnSpc>
                <a:spcPct val="90000"/>
              </a:lnSpc>
            </a:pPr>
            <a:r>
              <a:rPr lang="en-US" sz="2000" dirty="0">
                <a:latin typeface="Arial Narrow" charset="0"/>
                <a:ea typeface="ＭＳ Ｐゴシック" charset="0"/>
                <a:cs typeface="ＭＳ Ｐゴシック" charset="0"/>
              </a:rPr>
              <a:t>Addition: </a:t>
            </a:r>
          </a:p>
          <a:p>
            <a:pPr lvl="1">
              <a:lnSpc>
                <a:spcPct val="90000"/>
              </a:lnSpc>
            </a:pPr>
            <a:r>
              <a:rPr lang="en-US" sz="1800" dirty="0">
                <a:latin typeface="Arial Narrow" charset="0"/>
                <a:ea typeface="ＭＳ Ｐゴシック" charset="0"/>
              </a:rPr>
              <a:t>Triangular Method: One can add vectors by connecting the head of one vector to the tail of the other (head-to-tail)</a:t>
            </a:r>
          </a:p>
          <a:p>
            <a:pPr lvl="1">
              <a:lnSpc>
                <a:spcPct val="90000"/>
              </a:lnSpc>
            </a:pPr>
            <a:r>
              <a:rPr lang="en-US" sz="1800" dirty="0">
                <a:latin typeface="Arial Narrow" charset="0"/>
                <a:ea typeface="ＭＳ Ｐゴシック" charset="0"/>
              </a:rPr>
              <a:t>Parallelogram method: Connect the tails of the two vectors and extend</a:t>
            </a:r>
          </a:p>
          <a:p>
            <a:pPr lvl="1">
              <a:lnSpc>
                <a:spcPct val="90000"/>
              </a:lnSpc>
            </a:pPr>
            <a:r>
              <a:rPr lang="en-US" sz="1800" dirty="0">
                <a:latin typeface="Arial Narrow" charset="0"/>
                <a:ea typeface="ＭＳ Ｐゴシック" charset="0"/>
              </a:rPr>
              <a:t>Addition is commutative: Changing order of operation does not affect the results </a:t>
            </a:r>
            <a:r>
              <a:rPr lang="en-US" sz="1800" b="1" dirty="0">
                <a:effectLst>
                  <a:outerShdw blurRad="38100" dist="38100" dir="2700000" algn="tl">
                    <a:srgbClr val="DDDDDD"/>
                  </a:outerShdw>
                </a:effectLst>
                <a:latin typeface="Arial Narrow" charset="0"/>
                <a:ea typeface="ＭＳ Ｐゴシック" charset="0"/>
              </a:rPr>
              <a:t>A+B=B+A</a:t>
            </a:r>
            <a:r>
              <a:rPr lang="en-US" sz="1800" dirty="0">
                <a:latin typeface="Arial Narrow" charset="0"/>
                <a:ea typeface="ＭＳ Ｐゴシック" charset="0"/>
              </a:rPr>
              <a:t>, </a:t>
            </a:r>
            <a:r>
              <a:rPr lang="en-US" sz="1800" b="1" dirty="0">
                <a:effectLst>
                  <a:outerShdw blurRad="38100" dist="38100" dir="2700000" algn="tl">
                    <a:srgbClr val="DDDDDD"/>
                  </a:outerShdw>
                </a:effectLst>
                <a:latin typeface="Arial Narrow" charset="0"/>
                <a:ea typeface="ＭＳ Ｐゴシック" charset="0"/>
              </a:rPr>
              <a:t>A+B+C+D+E=E+C+A+B+D</a:t>
            </a:r>
            <a:endParaRPr lang="en-US" sz="1800" dirty="0">
              <a:latin typeface="Arial Narrow" charset="0"/>
              <a:ea typeface="ＭＳ Ｐゴシック" charset="0"/>
            </a:endParaRPr>
          </a:p>
        </p:txBody>
      </p:sp>
      <p:grpSp>
        <p:nvGrpSpPr>
          <p:cNvPr id="2" name="Group 4"/>
          <p:cNvGrpSpPr>
            <a:grpSpLocks/>
          </p:cNvGrpSpPr>
          <p:nvPr/>
        </p:nvGrpSpPr>
        <p:grpSpPr bwMode="auto">
          <a:xfrm>
            <a:off x="1524000" y="3124200"/>
            <a:ext cx="838200" cy="549275"/>
            <a:chOff x="960" y="2160"/>
            <a:chExt cx="528" cy="346"/>
          </a:xfrm>
        </p:grpSpPr>
        <p:sp>
          <p:nvSpPr>
            <p:cNvPr id="29753" name="Line 5"/>
            <p:cNvSpPr>
              <a:spLocks noChangeShapeType="1"/>
            </p:cNvSpPr>
            <p:nvPr/>
          </p:nvSpPr>
          <p:spPr bwMode="auto">
            <a:xfrm flipV="1">
              <a:off x="960" y="2160"/>
              <a:ext cx="528" cy="144"/>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8662" name="Text Box 6"/>
            <p:cNvSpPr txBox="1">
              <a:spLocks noChangeArrowheads="1"/>
            </p:cNvSpPr>
            <p:nvPr/>
          </p:nvSpPr>
          <p:spPr bwMode="auto">
            <a:xfrm>
              <a:off x="1200" y="2256"/>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a:t>
              </a:r>
            </a:p>
          </p:txBody>
        </p:sp>
      </p:grpSp>
      <p:grpSp>
        <p:nvGrpSpPr>
          <p:cNvPr id="3" name="Group 7"/>
          <p:cNvGrpSpPr>
            <a:grpSpLocks/>
          </p:cNvGrpSpPr>
          <p:nvPr/>
        </p:nvGrpSpPr>
        <p:grpSpPr bwMode="auto">
          <a:xfrm>
            <a:off x="2362200" y="2819400"/>
            <a:ext cx="411163" cy="396875"/>
            <a:chOff x="1488" y="1968"/>
            <a:chExt cx="259" cy="250"/>
          </a:xfrm>
        </p:grpSpPr>
        <p:sp>
          <p:nvSpPr>
            <p:cNvPr id="29751" name="Line 8"/>
            <p:cNvSpPr>
              <a:spLocks noChangeShapeType="1"/>
            </p:cNvSpPr>
            <p:nvPr/>
          </p:nvSpPr>
          <p:spPr bwMode="auto">
            <a:xfrm flipV="1">
              <a:off x="1488" y="1968"/>
              <a:ext cx="0" cy="192"/>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8665" name="Text Box 9"/>
            <p:cNvSpPr txBox="1">
              <a:spLocks noChangeArrowheads="1"/>
            </p:cNvSpPr>
            <p:nvPr/>
          </p:nvSpPr>
          <p:spPr bwMode="auto">
            <a:xfrm>
              <a:off x="1536" y="1968"/>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B</a:t>
              </a:r>
            </a:p>
          </p:txBody>
        </p:sp>
      </p:grpSp>
      <p:grpSp>
        <p:nvGrpSpPr>
          <p:cNvPr id="4" name="Group 10"/>
          <p:cNvGrpSpPr>
            <a:grpSpLocks/>
          </p:cNvGrpSpPr>
          <p:nvPr/>
        </p:nvGrpSpPr>
        <p:grpSpPr bwMode="auto">
          <a:xfrm>
            <a:off x="3505200" y="2590800"/>
            <a:ext cx="838200" cy="457200"/>
            <a:chOff x="2064" y="1824"/>
            <a:chExt cx="528" cy="288"/>
          </a:xfrm>
        </p:grpSpPr>
        <p:sp>
          <p:nvSpPr>
            <p:cNvPr id="29749" name="Line 11"/>
            <p:cNvSpPr>
              <a:spLocks noChangeShapeType="1"/>
            </p:cNvSpPr>
            <p:nvPr/>
          </p:nvSpPr>
          <p:spPr bwMode="auto">
            <a:xfrm flipV="1">
              <a:off x="2064" y="1968"/>
              <a:ext cx="528" cy="144"/>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8668" name="Text Box 12"/>
            <p:cNvSpPr txBox="1">
              <a:spLocks noChangeArrowheads="1"/>
            </p:cNvSpPr>
            <p:nvPr/>
          </p:nvSpPr>
          <p:spPr bwMode="auto">
            <a:xfrm>
              <a:off x="2160" y="1824"/>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a:t>
              </a:r>
            </a:p>
          </p:txBody>
        </p:sp>
      </p:grpSp>
      <p:grpSp>
        <p:nvGrpSpPr>
          <p:cNvPr id="5" name="Group 13"/>
          <p:cNvGrpSpPr>
            <a:grpSpLocks/>
          </p:cNvGrpSpPr>
          <p:nvPr/>
        </p:nvGrpSpPr>
        <p:grpSpPr bwMode="auto">
          <a:xfrm>
            <a:off x="3124200" y="2971800"/>
            <a:ext cx="381000" cy="396875"/>
            <a:chOff x="1824" y="2054"/>
            <a:chExt cx="240" cy="250"/>
          </a:xfrm>
        </p:grpSpPr>
        <p:sp>
          <p:nvSpPr>
            <p:cNvPr id="29747" name="Line 14"/>
            <p:cNvSpPr>
              <a:spLocks noChangeShapeType="1"/>
            </p:cNvSpPr>
            <p:nvPr/>
          </p:nvSpPr>
          <p:spPr bwMode="auto">
            <a:xfrm flipV="1">
              <a:off x="2064" y="2064"/>
              <a:ext cx="0" cy="192"/>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8671" name="Text Box 15"/>
            <p:cNvSpPr txBox="1">
              <a:spLocks noChangeArrowheads="1"/>
            </p:cNvSpPr>
            <p:nvPr/>
          </p:nvSpPr>
          <p:spPr bwMode="auto">
            <a:xfrm>
              <a:off x="1824" y="2054"/>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B</a:t>
              </a:r>
            </a:p>
          </p:txBody>
        </p:sp>
      </p:grpSp>
      <p:sp>
        <p:nvSpPr>
          <p:cNvPr id="198672" name="Text Box 16"/>
          <p:cNvSpPr txBox="1">
            <a:spLocks noChangeArrowheads="1"/>
          </p:cNvSpPr>
          <p:nvPr/>
        </p:nvSpPr>
        <p:spPr bwMode="auto">
          <a:xfrm>
            <a:off x="2651125" y="2882900"/>
            <a:ext cx="354013"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990000"/>
                </a:solidFill>
                <a:latin typeface="Arial Narrow" charset="0"/>
              </a:rPr>
              <a:t>=</a:t>
            </a:r>
          </a:p>
        </p:txBody>
      </p:sp>
      <p:grpSp>
        <p:nvGrpSpPr>
          <p:cNvPr id="6" name="Group 17"/>
          <p:cNvGrpSpPr>
            <a:grpSpLocks/>
          </p:cNvGrpSpPr>
          <p:nvPr/>
        </p:nvGrpSpPr>
        <p:grpSpPr bwMode="auto">
          <a:xfrm>
            <a:off x="5884863" y="3063875"/>
            <a:ext cx="838200" cy="549275"/>
            <a:chOff x="3245" y="2122"/>
            <a:chExt cx="528" cy="346"/>
          </a:xfrm>
        </p:grpSpPr>
        <p:sp>
          <p:nvSpPr>
            <p:cNvPr id="29745" name="Line 18"/>
            <p:cNvSpPr>
              <a:spLocks noChangeShapeType="1"/>
            </p:cNvSpPr>
            <p:nvPr/>
          </p:nvSpPr>
          <p:spPr bwMode="auto">
            <a:xfrm flipV="1">
              <a:off x="3245" y="2122"/>
              <a:ext cx="528" cy="144"/>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8675" name="Text Box 19"/>
            <p:cNvSpPr txBox="1">
              <a:spLocks noChangeArrowheads="1"/>
            </p:cNvSpPr>
            <p:nvPr/>
          </p:nvSpPr>
          <p:spPr bwMode="auto">
            <a:xfrm>
              <a:off x="3485" y="2218"/>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a:t>
              </a:r>
            </a:p>
          </p:txBody>
        </p:sp>
      </p:grpSp>
      <p:grpSp>
        <p:nvGrpSpPr>
          <p:cNvPr id="7" name="Group 20"/>
          <p:cNvGrpSpPr>
            <a:grpSpLocks/>
          </p:cNvGrpSpPr>
          <p:nvPr/>
        </p:nvGrpSpPr>
        <p:grpSpPr bwMode="auto">
          <a:xfrm>
            <a:off x="5534025" y="2955925"/>
            <a:ext cx="334963" cy="396875"/>
            <a:chOff x="3053" y="1862"/>
            <a:chExt cx="211" cy="250"/>
          </a:xfrm>
        </p:grpSpPr>
        <p:sp>
          <p:nvSpPr>
            <p:cNvPr id="29743" name="Line 21"/>
            <p:cNvSpPr>
              <a:spLocks noChangeShapeType="1"/>
            </p:cNvSpPr>
            <p:nvPr/>
          </p:nvSpPr>
          <p:spPr bwMode="auto">
            <a:xfrm flipV="1">
              <a:off x="3264" y="1872"/>
              <a:ext cx="0" cy="192"/>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8678" name="Text Box 22"/>
            <p:cNvSpPr txBox="1">
              <a:spLocks noChangeArrowheads="1"/>
            </p:cNvSpPr>
            <p:nvPr/>
          </p:nvSpPr>
          <p:spPr bwMode="auto">
            <a:xfrm>
              <a:off x="3053" y="1862"/>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B</a:t>
              </a:r>
            </a:p>
          </p:txBody>
        </p:sp>
      </p:grpSp>
      <p:grpSp>
        <p:nvGrpSpPr>
          <p:cNvPr id="8" name="Group 23"/>
          <p:cNvGrpSpPr>
            <a:grpSpLocks/>
          </p:cNvGrpSpPr>
          <p:nvPr/>
        </p:nvGrpSpPr>
        <p:grpSpPr bwMode="auto">
          <a:xfrm>
            <a:off x="5868988" y="2590800"/>
            <a:ext cx="1446212" cy="701675"/>
            <a:chOff x="3264" y="1632"/>
            <a:chExt cx="911" cy="442"/>
          </a:xfrm>
        </p:grpSpPr>
        <p:sp>
          <p:nvSpPr>
            <p:cNvPr id="29741" name="Line 24"/>
            <p:cNvSpPr>
              <a:spLocks noChangeShapeType="1"/>
            </p:cNvSpPr>
            <p:nvPr/>
          </p:nvSpPr>
          <p:spPr bwMode="auto">
            <a:xfrm flipV="1">
              <a:off x="3264" y="1786"/>
              <a:ext cx="528" cy="288"/>
            </a:xfrm>
            <a:prstGeom prst="line">
              <a:avLst/>
            </a:prstGeom>
            <a:noFill/>
            <a:ln w="28575">
              <a:solidFill>
                <a:srgbClr val="3333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8681" name="Text Box 25"/>
            <p:cNvSpPr txBox="1">
              <a:spLocks noChangeArrowheads="1"/>
            </p:cNvSpPr>
            <p:nvPr/>
          </p:nvSpPr>
          <p:spPr bwMode="auto">
            <a:xfrm>
              <a:off x="3792" y="1632"/>
              <a:ext cx="383"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A+B</a:t>
              </a:r>
            </a:p>
          </p:txBody>
        </p:sp>
      </p:grpSp>
      <p:sp>
        <p:nvSpPr>
          <p:cNvPr id="198682" name="Line 26"/>
          <p:cNvSpPr>
            <a:spLocks noChangeShapeType="1"/>
          </p:cNvSpPr>
          <p:nvPr/>
        </p:nvSpPr>
        <p:spPr bwMode="auto">
          <a:xfrm flipV="1">
            <a:off x="6630988" y="2819400"/>
            <a:ext cx="0" cy="304800"/>
          </a:xfrm>
          <a:prstGeom prst="line">
            <a:avLst/>
          </a:prstGeom>
          <a:noFill/>
          <a:ln w="28575">
            <a:solidFill>
              <a:srgbClr val="99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8683" name="Line 27"/>
          <p:cNvSpPr>
            <a:spLocks noChangeShapeType="1"/>
          </p:cNvSpPr>
          <p:nvPr/>
        </p:nvSpPr>
        <p:spPr bwMode="auto">
          <a:xfrm flipV="1">
            <a:off x="5868988" y="2819400"/>
            <a:ext cx="838200" cy="228600"/>
          </a:xfrm>
          <a:prstGeom prst="line">
            <a:avLst/>
          </a:prstGeom>
          <a:noFill/>
          <a:ln w="28575">
            <a:solidFill>
              <a:srgbClr val="99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8684" name="Line 28"/>
          <p:cNvSpPr>
            <a:spLocks noChangeShapeType="1"/>
          </p:cNvSpPr>
          <p:nvPr/>
        </p:nvSpPr>
        <p:spPr bwMode="auto">
          <a:xfrm>
            <a:off x="762000" y="3657600"/>
            <a:ext cx="7848600" cy="0"/>
          </a:xfrm>
          <a:prstGeom prst="line">
            <a:avLst/>
          </a:prstGeom>
          <a:noFill/>
          <a:ln w="38100">
            <a:solidFill>
              <a:srgbClr val="99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8685" name="Rectangle 29"/>
          <p:cNvSpPr>
            <a:spLocks noChangeArrowheads="1"/>
          </p:cNvSpPr>
          <p:nvPr/>
        </p:nvSpPr>
        <p:spPr bwMode="auto">
          <a:xfrm>
            <a:off x="685800" y="3733800"/>
            <a:ext cx="7772400" cy="7620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2000">
                <a:solidFill>
                  <a:schemeClr val="accent2"/>
                </a:solidFill>
                <a:latin typeface="Arial Narrow" charset="0"/>
              </a:rPr>
              <a:t>Subtraction: </a:t>
            </a:r>
          </a:p>
          <a:p>
            <a:pPr marL="742950" lvl="1" indent="-285750">
              <a:lnSpc>
                <a:spcPct val="90000"/>
              </a:lnSpc>
              <a:spcBef>
                <a:spcPct val="20000"/>
              </a:spcBef>
              <a:buFontTx/>
              <a:buChar char="–"/>
            </a:pPr>
            <a:r>
              <a:rPr lang="en-US" sz="1800">
                <a:solidFill>
                  <a:srgbClr val="660066"/>
                </a:solidFill>
                <a:latin typeface="Arial Narrow" charset="0"/>
              </a:rPr>
              <a:t>The same as adding a negative vector:</a:t>
            </a:r>
            <a:r>
              <a:rPr lang="en-US" sz="1800" b="1">
                <a:solidFill>
                  <a:srgbClr val="660066"/>
                </a:solidFill>
                <a:effectLst>
                  <a:outerShdw blurRad="38100" dist="38100" dir="2700000" algn="tl">
                    <a:srgbClr val="DDDDDD"/>
                  </a:outerShdw>
                </a:effectLst>
                <a:latin typeface="Arial Narrow" charset="0"/>
              </a:rPr>
              <a:t>A </a:t>
            </a:r>
            <a:r>
              <a:rPr lang="en-US" sz="1800">
                <a:solidFill>
                  <a:srgbClr val="660066"/>
                </a:solidFill>
                <a:latin typeface="Arial Narrow" charset="0"/>
              </a:rPr>
              <a:t>- </a:t>
            </a:r>
            <a:r>
              <a:rPr lang="en-US" sz="1800" b="1">
                <a:solidFill>
                  <a:srgbClr val="660066"/>
                </a:solidFill>
                <a:effectLst>
                  <a:outerShdw blurRad="38100" dist="38100" dir="2700000" algn="tl">
                    <a:srgbClr val="DDDDDD"/>
                  </a:outerShdw>
                </a:effectLst>
                <a:latin typeface="Arial Narrow" charset="0"/>
              </a:rPr>
              <a:t>B = A </a:t>
            </a:r>
            <a:r>
              <a:rPr lang="en-US" sz="1800">
                <a:solidFill>
                  <a:srgbClr val="660066"/>
                </a:solidFill>
                <a:latin typeface="Arial Narrow" charset="0"/>
              </a:rPr>
              <a:t>+ (-</a:t>
            </a:r>
            <a:r>
              <a:rPr lang="en-US" sz="1800" b="1">
                <a:solidFill>
                  <a:srgbClr val="660066"/>
                </a:solidFill>
                <a:effectLst>
                  <a:outerShdw blurRad="38100" dist="38100" dir="2700000" algn="tl">
                    <a:srgbClr val="DDDDDD"/>
                  </a:outerShdw>
                </a:effectLst>
                <a:latin typeface="Arial Narrow" charset="0"/>
              </a:rPr>
              <a:t>B</a:t>
            </a:r>
            <a:r>
              <a:rPr lang="en-US" sz="1800">
                <a:solidFill>
                  <a:srgbClr val="660066"/>
                </a:solidFill>
                <a:latin typeface="Arial Narrow" charset="0"/>
              </a:rPr>
              <a:t>)</a:t>
            </a:r>
          </a:p>
        </p:txBody>
      </p:sp>
      <p:grpSp>
        <p:nvGrpSpPr>
          <p:cNvPr id="9" name="Group 30"/>
          <p:cNvGrpSpPr>
            <a:grpSpLocks/>
          </p:cNvGrpSpPr>
          <p:nvPr/>
        </p:nvGrpSpPr>
        <p:grpSpPr bwMode="auto">
          <a:xfrm>
            <a:off x="1676400" y="4343400"/>
            <a:ext cx="838200" cy="593725"/>
            <a:chOff x="1056" y="3168"/>
            <a:chExt cx="528" cy="374"/>
          </a:xfrm>
        </p:grpSpPr>
        <p:sp>
          <p:nvSpPr>
            <p:cNvPr id="29739" name="Line 31"/>
            <p:cNvSpPr>
              <a:spLocks noChangeShapeType="1"/>
            </p:cNvSpPr>
            <p:nvPr/>
          </p:nvSpPr>
          <p:spPr bwMode="auto">
            <a:xfrm flipV="1">
              <a:off x="1056" y="3398"/>
              <a:ext cx="528" cy="144"/>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8688" name="Text Box 32"/>
            <p:cNvSpPr txBox="1">
              <a:spLocks noChangeArrowheads="1"/>
            </p:cNvSpPr>
            <p:nvPr/>
          </p:nvSpPr>
          <p:spPr bwMode="auto">
            <a:xfrm>
              <a:off x="1296" y="3168"/>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a:t>
              </a:r>
            </a:p>
          </p:txBody>
        </p:sp>
      </p:grpSp>
      <p:grpSp>
        <p:nvGrpSpPr>
          <p:cNvPr id="10" name="Group 33"/>
          <p:cNvGrpSpPr>
            <a:grpSpLocks/>
          </p:cNvGrpSpPr>
          <p:nvPr/>
        </p:nvGrpSpPr>
        <p:grpSpPr bwMode="auto">
          <a:xfrm>
            <a:off x="2514600" y="4572000"/>
            <a:ext cx="457200" cy="457200"/>
            <a:chOff x="1680" y="3312"/>
            <a:chExt cx="288" cy="288"/>
          </a:xfrm>
        </p:grpSpPr>
        <p:sp>
          <p:nvSpPr>
            <p:cNvPr id="29737" name="Line 34"/>
            <p:cNvSpPr>
              <a:spLocks noChangeShapeType="1"/>
            </p:cNvSpPr>
            <p:nvPr/>
          </p:nvSpPr>
          <p:spPr bwMode="auto">
            <a:xfrm rot="10800000" flipV="1">
              <a:off x="1680" y="3408"/>
              <a:ext cx="0" cy="192"/>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8691" name="Text Box 35"/>
            <p:cNvSpPr txBox="1">
              <a:spLocks noChangeArrowheads="1"/>
            </p:cNvSpPr>
            <p:nvPr/>
          </p:nvSpPr>
          <p:spPr bwMode="auto">
            <a:xfrm>
              <a:off x="1713" y="3312"/>
              <a:ext cx="255"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-B</a:t>
              </a:r>
            </a:p>
          </p:txBody>
        </p:sp>
      </p:grpSp>
      <p:sp>
        <p:nvSpPr>
          <p:cNvPr id="198692" name="Text Box 36"/>
          <p:cNvSpPr txBox="1">
            <a:spLocks noChangeArrowheads="1"/>
          </p:cNvSpPr>
          <p:nvPr/>
        </p:nvSpPr>
        <p:spPr bwMode="auto">
          <a:xfrm>
            <a:off x="3810000" y="4527550"/>
            <a:ext cx="4968875" cy="730250"/>
          </a:xfrm>
          <a:prstGeom prst="rect">
            <a:avLst/>
          </a:prstGeom>
          <a:solidFill>
            <a:srgbClr val="FFFF99"/>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990000"/>
                </a:solidFill>
                <a:latin typeface="Arial Narrow" charset="0"/>
              </a:rPr>
              <a:t>Since subtraction is the equivalent to adding a negative vector, subtraction is also commutative!!!</a:t>
            </a:r>
          </a:p>
        </p:txBody>
      </p:sp>
      <p:sp>
        <p:nvSpPr>
          <p:cNvPr id="198693" name="Line 37"/>
          <p:cNvSpPr>
            <a:spLocks noChangeShapeType="1"/>
          </p:cNvSpPr>
          <p:nvPr/>
        </p:nvSpPr>
        <p:spPr bwMode="auto">
          <a:xfrm>
            <a:off x="685800" y="5638800"/>
            <a:ext cx="7848600" cy="0"/>
          </a:xfrm>
          <a:prstGeom prst="line">
            <a:avLst/>
          </a:prstGeom>
          <a:noFill/>
          <a:ln w="38100">
            <a:solidFill>
              <a:srgbClr val="99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8694" name="Rectangle 38"/>
          <p:cNvSpPr>
            <a:spLocks noChangeArrowheads="1"/>
          </p:cNvSpPr>
          <p:nvPr/>
        </p:nvSpPr>
        <p:spPr bwMode="auto">
          <a:xfrm>
            <a:off x="685800" y="5638800"/>
            <a:ext cx="3657600" cy="6096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2000">
                <a:solidFill>
                  <a:schemeClr val="accent2"/>
                </a:solidFill>
                <a:latin typeface="Arial Narrow" charset="0"/>
              </a:rPr>
              <a:t>Multiplication by a scalar is increasing the magnitude </a:t>
            </a:r>
            <a:r>
              <a:rPr lang="en-US" sz="1800" b="1">
                <a:solidFill>
                  <a:srgbClr val="660066"/>
                </a:solidFill>
                <a:effectLst>
                  <a:outerShdw blurRad="38100" dist="38100" dir="2700000" algn="tl">
                    <a:srgbClr val="DDDDDD"/>
                  </a:outerShdw>
                </a:effectLst>
                <a:latin typeface="Arial Narrow" charset="0"/>
              </a:rPr>
              <a:t>A, B</a:t>
            </a:r>
            <a:r>
              <a:rPr lang="en-US" sz="1800">
                <a:solidFill>
                  <a:srgbClr val="660066"/>
                </a:solidFill>
                <a:latin typeface="Arial Narrow" charset="0"/>
              </a:rPr>
              <a:t>=2</a:t>
            </a:r>
            <a:r>
              <a:rPr lang="en-US" sz="1800" b="1">
                <a:solidFill>
                  <a:srgbClr val="660066"/>
                </a:solidFill>
                <a:effectLst>
                  <a:outerShdw blurRad="38100" dist="38100" dir="2700000" algn="tl">
                    <a:srgbClr val="DDDDDD"/>
                  </a:outerShdw>
                </a:effectLst>
                <a:latin typeface="Arial Narrow" charset="0"/>
              </a:rPr>
              <a:t>A </a:t>
            </a:r>
            <a:endParaRPr lang="en-US" sz="1800">
              <a:solidFill>
                <a:srgbClr val="660066"/>
              </a:solidFill>
              <a:latin typeface="Arial Narrow" charset="0"/>
            </a:endParaRPr>
          </a:p>
        </p:txBody>
      </p:sp>
      <p:grpSp>
        <p:nvGrpSpPr>
          <p:cNvPr id="11" name="Group 39"/>
          <p:cNvGrpSpPr>
            <a:grpSpLocks/>
          </p:cNvGrpSpPr>
          <p:nvPr/>
        </p:nvGrpSpPr>
        <p:grpSpPr bwMode="auto">
          <a:xfrm>
            <a:off x="4648200" y="5749925"/>
            <a:ext cx="990600" cy="366713"/>
            <a:chOff x="2928" y="3622"/>
            <a:chExt cx="624" cy="231"/>
          </a:xfrm>
        </p:grpSpPr>
        <p:sp>
          <p:nvSpPr>
            <p:cNvPr id="29735" name="Line 40"/>
            <p:cNvSpPr>
              <a:spLocks noChangeShapeType="1"/>
            </p:cNvSpPr>
            <p:nvPr/>
          </p:nvSpPr>
          <p:spPr bwMode="auto">
            <a:xfrm flipV="1">
              <a:off x="2928" y="3792"/>
              <a:ext cx="624" cy="48"/>
            </a:xfrm>
            <a:prstGeom prst="line">
              <a:avLst/>
            </a:prstGeom>
            <a:noFill/>
            <a:ln w="38100">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8697" name="Text Box 41"/>
            <p:cNvSpPr txBox="1">
              <a:spLocks noChangeArrowheads="1"/>
            </p:cNvSpPr>
            <p:nvPr/>
          </p:nvSpPr>
          <p:spPr bwMode="auto">
            <a:xfrm>
              <a:off x="3014" y="3622"/>
              <a:ext cx="201" cy="23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660066"/>
                  </a:solidFill>
                  <a:effectLst>
                    <a:outerShdw blurRad="38100" dist="38100" dir="2700000" algn="tl">
                      <a:srgbClr val="DDDDDD"/>
                    </a:outerShdw>
                  </a:effectLst>
                  <a:latin typeface="Arial Narrow" charset="0"/>
                </a:rPr>
                <a:t>A</a:t>
              </a:r>
            </a:p>
          </p:txBody>
        </p:sp>
      </p:grpSp>
      <p:grpSp>
        <p:nvGrpSpPr>
          <p:cNvPr id="12" name="Group 42"/>
          <p:cNvGrpSpPr>
            <a:grpSpLocks/>
          </p:cNvGrpSpPr>
          <p:nvPr/>
        </p:nvGrpSpPr>
        <p:grpSpPr bwMode="auto">
          <a:xfrm>
            <a:off x="5867400" y="5867400"/>
            <a:ext cx="1974850" cy="374650"/>
            <a:chOff x="3696" y="3696"/>
            <a:chExt cx="1244" cy="236"/>
          </a:xfrm>
        </p:grpSpPr>
        <p:sp>
          <p:nvSpPr>
            <p:cNvPr id="29733" name="Line 43"/>
            <p:cNvSpPr>
              <a:spLocks noChangeShapeType="1"/>
            </p:cNvSpPr>
            <p:nvPr/>
          </p:nvSpPr>
          <p:spPr bwMode="auto">
            <a:xfrm flipV="1">
              <a:off x="3696" y="3840"/>
              <a:ext cx="1244" cy="92"/>
            </a:xfrm>
            <a:prstGeom prst="line">
              <a:avLst/>
            </a:prstGeom>
            <a:noFill/>
            <a:ln w="38100">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8700" name="Text Box 44"/>
            <p:cNvSpPr txBox="1">
              <a:spLocks noChangeArrowheads="1"/>
            </p:cNvSpPr>
            <p:nvPr/>
          </p:nvSpPr>
          <p:spPr bwMode="auto">
            <a:xfrm>
              <a:off x="3975" y="3696"/>
              <a:ext cx="421" cy="23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660066"/>
                  </a:solidFill>
                  <a:effectLst>
                    <a:outerShdw blurRad="38100" dist="38100" dir="2700000" algn="tl">
                      <a:srgbClr val="DDDDDD"/>
                    </a:outerShdw>
                  </a:effectLst>
                  <a:latin typeface="Arial Narrow" charset="0"/>
                </a:rPr>
                <a:t>B=2A</a:t>
              </a:r>
            </a:p>
          </p:txBody>
        </p:sp>
      </p:grpSp>
      <p:graphicFrame>
        <p:nvGraphicFramePr>
          <p:cNvPr id="198701" name="Object 2"/>
          <p:cNvGraphicFramePr>
            <a:graphicFrameLocks noChangeAspect="1"/>
          </p:cNvGraphicFramePr>
          <p:nvPr/>
        </p:nvGraphicFramePr>
        <p:xfrm>
          <a:off x="1257300" y="6286500"/>
          <a:ext cx="1104900" cy="419100"/>
        </p:xfrm>
        <a:graphic>
          <a:graphicData uri="http://schemas.openxmlformats.org/presentationml/2006/ole">
            <mc:AlternateContent xmlns:mc="http://schemas.openxmlformats.org/markup-compatibility/2006">
              <mc:Choice xmlns:v="urn:schemas-microsoft-com:vml" Requires="v">
                <p:oleObj spid="_x0000_s1089" name="Equation" r:id="rId4" imgW="583920" imgH="253800" progId="Equation.DSMT4">
                  <p:embed/>
                </p:oleObj>
              </mc:Choice>
              <mc:Fallback>
                <p:oleObj name="Equation" r:id="rId4" imgW="583920" imgH="253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300" y="6286500"/>
                        <a:ext cx="1104900" cy="419100"/>
                      </a:xfrm>
                      <a:prstGeom prst="rect">
                        <a:avLst/>
                      </a:prstGeom>
                      <a:solidFill>
                        <a:srgbClr val="FFFF99"/>
                      </a:solidFill>
                      <a:ln w="28575">
                        <a:solidFill>
                          <a:srgbClr val="99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3" name="Group 46"/>
          <p:cNvGrpSpPr>
            <a:grpSpLocks/>
          </p:cNvGrpSpPr>
          <p:nvPr/>
        </p:nvGrpSpPr>
        <p:grpSpPr bwMode="auto">
          <a:xfrm>
            <a:off x="1447800" y="2727325"/>
            <a:ext cx="914400" cy="639763"/>
            <a:chOff x="912" y="1718"/>
            <a:chExt cx="576" cy="403"/>
          </a:xfrm>
        </p:grpSpPr>
        <p:sp>
          <p:nvSpPr>
            <p:cNvPr id="198703" name="Text Box 47"/>
            <p:cNvSpPr txBox="1">
              <a:spLocks noChangeArrowheads="1"/>
            </p:cNvSpPr>
            <p:nvPr/>
          </p:nvSpPr>
          <p:spPr bwMode="auto">
            <a:xfrm>
              <a:off x="912" y="1718"/>
              <a:ext cx="383"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A+B</a:t>
              </a:r>
            </a:p>
          </p:txBody>
        </p:sp>
        <p:cxnSp>
          <p:nvCxnSpPr>
            <p:cNvPr id="29732" name="AutoShape 48"/>
            <p:cNvCxnSpPr>
              <a:cxnSpLocks noChangeShapeType="1"/>
              <a:stCxn id="29753" idx="0"/>
              <a:endCxn id="29751" idx="1"/>
            </p:cNvCxnSpPr>
            <p:nvPr/>
          </p:nvCxnSpPr>
          <p:spPr bwMode="auto">
            <a:xfrm flipV="1">
              <a:off x="960" y="1767"/>
              <a:ext cx="528" cy="354"/>
            </a:xfrm>
            <a:prstGeom prst="straightConnector1">
              <a:avLst/>
            </a:prstGeom>
            <a:noFill/>
            <a:ln w="28575">
              <a:solidFill>
                <a:schemeClr val="accent2"/>
              </a:solidFill>
              <a:round/>
              <a:headEnd/>
              <a:tailEnd type="triangle" w="med" len="med"/>
            </a:ln>
            <a:extLst>
              <a:ext uri="{909E8E84-426E-40dd-AFC4-6F175D3DCCD1}">
                <a14:hiddenFill xmlns:a14="http://schemas.microsoft.com/office/drawing/2010/main" xmlns="">
                  <a:noFill/>
                </a14:hiddenFill>
              </a:ext>
            </a:extLst>
          </p:spPr>
        </p:cxnSp>
      </p:grpSp>
      <p:grpSp>
        <p:nvGrpSpPr>
          <p:cNvPr id="14" name="Group 49"/>
          <p:cNvGrpSpPr>
            <a:grpSpLocks/>
          </p:cNvGrpSpPr>
          <p:nvPr/>
        </p:nvGrpSpPr>
        <p:grpSpPr bwMode="auto">
          <a:xfrm>
            <a:off x="3505200" y="2805113"/>
            <a:ext cx="914400" cy="563562"/>
            <a:chOff x="2064" y="1767"/>
            <a:chExt cx="576" cy="355"/>
          </a:xfrm>
        </p:grpSpPr>
        <p:sp>
          <p:nvSpPr>
            <p:cNvPr id="198706" name="Text Box 50"/>
            <p:cNvSpPr txBox="1">
              <a:spLocks noChangeArrowheads="1"/>
            </p:cNvSpPr>
            <p:nvPr/>
          </p:nvSpPr>
          <p:spPr bwMode="auto">
            <a:xfrm>
              <a:off x="2257" y="1872"/>
              <a:ext cx="383"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A+B</a:t>
              </a:r>
            </a:p>
          </p:txBody>
        </p:sp>
        <p:cxnSp>
          <p:nvCxnSpPr>
            <p:cNvPr id="29730" name="AutoShape 51"/>
            <p:cNvCxnSpPr>
              <a:cxnSpLocks noChangeShapeType="1"/>
              <a:stCxn id="29747" idx="0"/>
              <a:endCxn id="29749" idx="1"/>
            </p:cNvCxnSpPr>
            <p:nvPr/>
          </p:nvCxnSpPr>
          <p:spPr bwMode="auto">
            <a:xfrm flipV="1">
              <a:off x="2064" y="1767"/>
              <a:ext cx="527" cy="316"/>
            </a:xfrm>
            <a:prstGeom prst="straightConnector1">
              <a:avLst/>
            </a:prstGeom>
            <a:noFill/>
            <a:ln w="28575">
              <a:solidFill>
                <a:schemeClr val="accent2"/>
              </a:solidFill>
              <a:round/>
              <a:headEnd/>
              <a:tailEnd type="triangle" w="med" len="med"/>
            </a:ln>
            <a:extLst>
              <a:ext uri="{909E8E84-426E-40dd-AFC4-6F175D3DCCD1}">
                <a14:hiddenFill xmlns:a14="http://schemas.microsoft.com/office/drawing/2010/main" xmlns="">
                  <a:noFill/>
                </a14:hiddenFill>
              </a:ext>
            </a:extLst>
          </p:spPr>
        </p:cxnSp>
      </p:grpSp>
      <p:grpSp>
        <p:nvGrpSpPr>
          <p:cNvPr id="15" name="Group 52"/>
          <p:cNvGrpSpPr>
            <a:grpSpLocks/>
          </p:cNvGrpSpPr>
          <p:nvPr/>
        </p:nvGrpSpPr>
        <p:grpSpPr bwMode="auto">
          <a:xfrm>
            <a:off x="1676400" y="4951413"/>
            <a:ext cx="836613" cy="458787"/>
            <a:chOff x="1056" y="3119"/>
            <a:chExt cx="527" cy="289"/>
          </a:xfrm>
        </p:grpSpPr>
        <p:sp>
          <p:nvSpPr>
            <p:cNvPr id="198709" name="Text Box 53"/>
            <p:cNvSpPr txBox="1">
              <a:spLocks noChangeArrowheads="1"/>
            </p:cNvSpPr>
            <p:nvPr/>
          </p:nvSpPr>
          <p:spPr bwMode="auto">
            <a:xfrm>
              <a:off x="1138" y="3158"/>
              <a:ext cx="350"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A-B</a:t>
              </a:r>
            </a:p>
          </p:txBody>
        </p:sp>
        <p:cxnSp>
          <p:nvCxnSpPr>
            <p:cNvPr id="29728" name="AutoShape 54"/>
            <p:cNvCxnSpPr>
              <a:cxnSpLocks noChangeShapeType="1"/>
              <a:stCxn id="29739" idx="0"/>
              <a:endCxn id="29737" idx="1"/>
            </p:cNvCxnSpPr>
            <p:nvPr/>
          </p:nvCxnSpPr>
          <p:spPr bwMode="auto">
            <a:xfrm>
              <a:off x="1056" y="3119"/>
              <a:ext cx="527" cy="57"/>
            </a:xfrm>
            <a:prstGeom prst="straightConnector1">
              <a:avLst/>
            </a:prstGeom>
            <a:noFill/>
            <a:ln w="28575">
              <a:solidFill>
                <a:schemeClr val="accent2"/>
              </a:solidFill>
              <a:round/>
              <a:headEnd/>
              <a:tailEnd type="triangle" w="med" len="med"/>
            </a:ln>
            <a:extLst>
              <a:ext uri="{909E8E84-426E-40dd-AFC4-6F175D3DCCD1}">
                <a14:hiddenFill xmlns:a14="http://schemas.microsoft.com/office/drawing/2010/main" xmlns="">
                  <a:noFill/>
                </a14:hiddenFill>
              </a:ext>
            </a:extLst>
          </p:spPr>
        </p:cxnSp>
      </p:grpSp>
      <p:sp>
        <p:nvSpPr>
          <p:cNvPr id="198711" name="Text Box 55"/>
          <p:cNvSpPr txBox="1">
            <a:spLocks noChangeArrowheads="1"/>
          </p:cNvSpPr>
          <p:nvPr/>
        </p:nvSpPr>
        <p:spPr bwMode="auto">
          <a:xfrm>
            <a:off x="4784725" y="2779713"/>
            <a:ext cx="5603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660066"/>
                </a:solidFill>
                <a:latin typeface="Arial Narrow" charset="0"/>
              </a:rPr>
              <a:t>OR</a:t>
            </a:r>
          </a:p>
        </p:txBody>
      </p:sp>
    </p:spTree>
    <p:extLst>
      <p:ext uri="{BB962C8B-B14F-4D97-AF65-F5344CB8AC3E}">
        <p14:creationId xmlns:p14="http://schemas.microsoft.com/office/powerpoint/2010/main" val="1929724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31"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Sept. 11, 2017</a:t>
            </a:r>
            <a:endParaRPr lang="en-US" sz="1400">
              <a:solidFill>
                <a:srgbClr val="FF0066"/>
              </a:solidFill>
              <a:latin typeface="Arial Narrow" charset="0"/>
            </a:endParaRPr>
          </a:p>
        </p:txBody>
      </p:sp>
      <p:sp>
        <p:nvSpPr>
          <p:cNvPr id="30732"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4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13A5808-F096-E149-A848-0306EA83F452}"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30734" name="Rectangle 2"/>
          <p:cNvSpPr>
            <a:spLocks noGrp="1" noChangeArrowheads="1"/>
          </p:cNvSpPr>
          <p:nvPr>
            <p:ph type="title"/>
          </p:nvPr>
        </p:nvSpPr>
        <p:spPr>
          <a:xfrm>
            <a:off x="685800" y="76200"/>
            <a:ext cx="7772400" cy="762000"/>
          </a:xfrm>
        </p:spPr>
        <p:txBody>
          <a:bodyPr/>
          <a:lstStyle/>
          <a:p>
            <a:r>
              <a:rPr lang="en-US" dirty="0">
                <a:latin typeface="Arial Narrow" charset="0"/>
                <a:ea typeface="ＭＳ Ｐゴシック" charset="0"/>
                <a:cs typeface="ＭＳ Ｐゴシック" charset="0"/>
              </a:rPr>
              <a:t>Example for Vector Addition</a:t>
            </a:r>
          </a:p>
        </p:txBody>
      </p:sp>
      <p:sp>
        <p:nvSpPr>
          <p:cNvPr id="199683" name="Text Box 3"/>
          <p:cNvSpPr txBox="1">
            <a:spLocks noChangeArrowheads="1"/>
          </p:cNvSpPr>
          <p:nvPr/>
        </p:nvSpPr>
        <p:spPr bwMode="auto">
          <a:xfrm>
            <a:off x="381000" y="906463"/>
            <a:ext cx="8458200" cy="769937"/>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A force of </a:t>
            </a:r>
            <a:r>
              <a:rPr lang="en-US" sz="2200">
                <a:solidFill>
                  <a:srgbClr val="990000"/>
                </a:solidFill>
                <a:latin typeface="Arial Narrow" charset="0"/>
              </a:rPr>
              <a:t>20.0N applies to north</a:t>
            </a:r>
            <a:r>
              <a:rPr lang="en-US" sz="2200">
                <a:solidFill>
                  <a:schemeClr val="accent2"/>
                </a:solidFill>
                <a:latin typeface="Arial Narrow" charset="0"/>
              </a:rPr>
              <a:t> while another force of </a:t>
            </a:r>
            <a:r>
              <a:rPr lang="en-US" sz="2200">
                <a:solidFill>
                  <a:srgbClr val="990000"/>
                </a:solidFill>
                <a:latin typeface="Arial Narrow" charset="0"/>
              </a:rPr>
              <a:t>35.0N applies in the direction 60.0</a:t>
            </a:r>
            <a:r>
              <a:rPr lang="en-US" sz="2200" baseline="30000">
                <a:solidFill>
                  <a:srgbClr val="990000"/>
                </a:solidFill>
                <a:latin typeface="Arial Narrow" charset="0"/>
              </a:rPr>
              <a:t>o</a:t>
            </a:r>
            <a:r>
              <a:rPr lang="en-US" sz="2200">
                <a:solidFill>
                  <a:schemeClr val="accent2"/>
                </a:solidFill>
                <a:latin typeface="Arial Narrow" charset="0"/>
              </a:rPr>
              <a:t> west of north. Find the magnitude and direction of resultant force.</a:t>
            </a:r>
            <a:endParaRPr lang="en-US" sz="2200"/>
          </a:p>
        </p:txBody>
      </p:sp>
      <p:grpSp>
        <p:nvGrpSpPr>
          <p:cNvPr id="2" name="Group 4"/>
          <p:cNvGrpSpPr>
            <a:grpSpLocks/>
          </p:cNvGrpSpPr>
          <p:nvPr/>
        </p:nvGrpSpPr>
        <p:grpSpPr bwMode="auto">
          <a:xfrm>
            <a:off x="457200" y="2133600"/>
            <a:ext cx="3657600" cy="3352800"/>
            <a:chOff x="288" y="1344"/>
            <a:chExt cx="2304" cy="2112"/>
          </a:xfrm>
        </p:grpSpPr>
        <p:sp>
          <p:nvSpPr>
            <p:cNvPr id="30760" name="Rectangle 5" descr="Large grid"/>
            <p:cNvSpPr>
              <a:spLocks noChangeArrowheads="1"/>
            </p:cNvSpPr>
            <p:nvPr/>
          </p:nvSpPr>
          <p:spPr bwMode="auto">
            <a:xfrm>
              <a:off x="288" y="1344"/>
              <a:ext cx="2304" cy="2112"/>
            </a:xfrm>
            <a:prstGeom prst="rect">
              <a:avLst/>
            </a:prstGeom>
            <a:pattFill prst="lgGrid">
              <a:fgClr>
                <a:schemeClr val="accent1"/>
              </a:fgClr>
              <a:bgClr>
                <a:schemeClr val="bg1"/>
              </a:bgClr>
            </a:pattFill>
            <a:ln w="28575">
              <a:solidFill>
                <a:srgbClr val="333399"/>
              </a:solidFill>
              <a:miter lim="800000"/>
              <a:headEnd/>
              <a:tailEnd/>
            </a:ln>
          </p:spPr>
          <p:txBody>
            <a:bodyPr wrap="none" anchor="ctr"/>
            <a:lstStyle/>
            <a:p>
              <a:pPr algn="ctr"/>
              <a:endParaRPr lang="en-US"/>
            </a:p>
          </p:txBody>
        </p:sp>
        <p:sp>
          <p:nvSpPr>
            <p:cNvPr id="30761" name="Line 6"/>
            <p:cNvSpPr>
              <a:spLocks noChangeShapeType="1"/>
            </p:cNvSpPr>
            <p:nvPr/>
          </p:nvSpPr>
          <p:spPr bwMode="auto">
            <a:xfrm>
              <a:off x="624" y="2880"/>
              <a:ext cx="1584" cy="0"/>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0762" name="Line 7"/>
            <p:cNvSpPr>
              <a:spLocks noChangeShapeType="1"/>
            </p:cNvSpPr>
            <p:nvPr/>
          </p:nvSpPr>
          <p:spPr bwMode="auto">
            <a:xfrm flipV="1">
              <a:off x="1440" y="1632"/>
              <a:ext cx="0" cy="1440"/>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0763" name="Text Box 8"/>
            <p:cNvSpPr txBox="1">
              <a:spLocks noChangeArrowheads="1"/>
            </p:cNvSpPr>
            <p:nvPr/>
          </p:nvSpPr>
          <p:spPr bwMode="auto">
            <a:xfrm>
              <a:off x="1344" y="1392"/>
              <a:ext cx="23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N</a:t>
              </a:r>
            </a:p>
          </p:txBody>
        </p:sp>
        <p:sp>
          <p:nvSpPr>
            <p:cNvPr id="30764" name="Text Box 9"/>
            <p:cNvSpPr txBox="1">
              <a:spLocks noChangeArrowheads="1"/>
            </p:cNvSpPr>
            <p:nvPr/>
          </p:nvSpPr>
          <p:spPr bwMode="auto">
            <a:xfrm>
              <a:off x="2205" y="2688"/>
              <a:ext cx="221"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E</a:t>
              </a:r>
            </a:p>
          </p:txBody>
        </p:sp>
      </p:grpSp>
      <p:grpSp>
        <p:nvGrpSpPr>
          <p:cNvPr id="3" name="Group 10"/>
          <p:cNvGrpSpPr>
            <a:grpSpLocks/>
          </p:cNvGrpSpPr>
          <p:nvPr/>
        </p:nvGrpSpPr>
        <p:grpSpPr bwMode="auto">
          <a:xfrm>
            <a:off x="1833563" y="2895600"/>
            <a:ext cx="528637" cy="473075"/>
            <a:chOff x="1155" y="3782"/>
            <a:chExt cx="333" cy="298"/>
          </a:xfrm>
        </p:grpSpPr>
        <p:sp>
          <p:nvSpPr>
            <p:cNvPr id="30758" name="Text Box 11"/>
            <p:cNvSpPr txBox="1">
              <a:spLocks noChangeArrowheads="1"/>
            </p:cNvSpPr>
            <p:nvPr/>
          </p:nvSpPr>
          <p:spPr bwMode="auto">
            <a:xfrm>
              <a:off x="1155" y="3782"/>
              <a:ext cx="33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990000"/>
                  </a:solidFill>
                  <a:latin typeface="Symbol" charset="0"/>
                </a:rPr>
                <a:t>60</a:t>
              </a:r>
              <a:r>
                <a:rPr lang="en-US" sz="2000" baseline="30000">
                  <a:solidFill>
                    <a:srgbClr val="990000"/>
                  </a:solidFill>
                  <a:latin typeface="Symbol" charset="0"/>
                </a:rPr>
                <a:t>o</a:t>
              </a:r>
            </a:p>
          </p:txBody>
        </p:sp>
        <p:sp>
          <p:nvSpPr>
            <p:cNvPr id="30759" name="AutoShape 12"/>
            <p:cNvSpPr>
              <a:spLocks noChangeArrowheads="1"/>
            </p:cNvSpPr>
            <p:nvPr/>
          </p:nvSpPr>
          <p:spPr bwMode="auto">
            <a:xfrm rot="10800000">
              <a:off x="1200" y="4032"/>
              <a:ext cx="240" cy="48"/>
            </a:xfrm>
            <a:prstGeom prst="curvedUpArrow">
              <a:avLst>
                <a:gd name="adj1" fmla="val 100000"/>
                <a:gd name="adj2" fmla="val 200000"/>
                <a:gd name="adj3" fmla="val 33333"/>
              </a:avLst>
            </a:prstGeom>
            <a:solidFill>
              <a:srgbClr val="00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4" name="Group 13"/>
          <p:cNvGrpSpPr>
            <a:grpSpLocks/>
          </p:cNvGrpSpPr>
          <p:nvPr/>
        </p:nvGrpSpPr>
        <p:grpSpPr bwMode="auto">
          <a:xfrm>
            <a:off x="1858963" y="3581400"/>
            <a:ext cx="427037" cy="461963"/>
            <a:chOff x="1171" y="4224"/>
            <a:chExt cx="269" cy="291"/>
          </a:xfrm>
        </p:grpSpPr>
        <p:sp>
          <p:nvSpPr>
            <p:cNvPr id="30756" name="Text Box 14"/>
            <p:cNvSpPr txBox="1">
              <a:spLocks noChangeArrowheads="1"/>
            </p:cNvSpPr>
            <p:nvPr/>
          </p:nvSpPr>
          <p:spPr bwMode="auto">
            <a:xfrm>
              <a:off x="1171" y="4224"/>
              <a:ext cx="217"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990000"/>
                  </a:solidFill>
                  <a:latin typeface="Symbol" charset="0"/>
                </a:rPr>
                <a:t>θ</a:t>
              </a:r>
              <a:endParaRPr lang="en-US" baseline="-25000">
                <a:solidFill>
                  <a:srgbClr val="990000"/>
                </a:solidFill>
                <a:latin typeface="Arial Narrow" charset="0"/>
              </a:endParaRPr>
            </a:p>
          </p:txBody>
        </p:sp>
        <p:sp>
          <p:nvSpPr>
            <p:cNvPr id="30757" name="AutoShape 15"/>
            <p:cNvSpPr>
              <a:spLocks noChangeArrowheads="1"/>
            </p:cNvSpPr>
            <p:nvPr/>
          </p:nvSpPr>
          <p:spPr bwMode="auto">
            <a:xfrm rot="10800000">
              <a:off x="1200" y="4464"/>
              <a:ext cx="240" cy="48"/>
            </a:xfrm>
            <a:prstGeom prst="curvedUpArrow">
              <a:avLst>
                <a:gd name="adj1" fmla="val 100000"/>
                <a:gd name="adj2" fmla="val 200000"/>
                <a:gd name="adj3" fmla="val 33333"/>
              </a:avLst>
            </a:prstGeom>
            <a:solidFill>
              <a:srgbClr val="00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5" name="Group 16"/>
          <p:cNvGrpSpPr>
            <a:grpSpLocks/>
          </p:cNvGrpSpPr>
          <p:nvPr/>
        </p:nvGrpSpPr>
        <p:grpSpPr bwMode="auto">
          <a:xfrm>
            <a:off x="1143000" y="2743200"/>
            <a:ext cx="1143000" cy="1828800"/>
            <a:chOff x="720" y="3696"/>
            <a:chExt cx="720" cy="1152"/>
          </a:xfrm>
        </p:grpSpPr>
        <p:sp>
          <p:nvSpPr>
            <p:cNvPr id="30754" name="Line 17"/>
            <p:cNvSpPr>
              <a:spLocks noChangeShapeType="1"/>
            </p:cNvSpPr>
            <p:nvPr/>
          </p:nvSpPr>
          <p:spPr bwMode="auto">
            <a:xfrm flipH="1" flipV="1">
              <a:off x="720" y="3696"/>
              <a:ext cx="720" cy="1152"/>
            </a:xfrm>
            <a:prstGeom prst="line">
              <a:avLst/>
            </a:prstGeom>
            <a:noFill/>
            <a:ln w="38100">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0755" name="Text Box 18"/>
            <p:cNvSpPr txBox="1">
              <a:spLocks noChangeArrowheads="1"/>
            </p:cNvSpPr>
            <p:nvPr/>
          </p:nvSpPr>
          <p:spPr bwMode="auto">
            <a:xfrm>
              <a:off x="864" y="4272"/>
              <a:ext cx="21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F</a:t>
              </a:r>
            </a:p>
          </p:txBody>
        </p:sp>
      </p:grpSp>
      <p:graphicFrame>
        <p:nvGraphicFramePr>
          <p:cNvPr id="199699" name="Object 2"/>
          <p:cNvGraphicFramePr>
            <a:graphicFrameLocks noChangeAspect="1"/>
          </p:cNvGraphicFramePr>
          <p:nvPr/>
        </p:nvGraphicFramePr>
        <p:xfrm>
          <a:off x="4191000" y="2085975"/>
          <a:ext cx="465138" cy="227013"/>
        </p:xfrm>
        <a:graphic>
          <a:graphicData uri="http://schemas.openxmlformats.org/presentationml/2006/ole">
            <mc:AlternateContent xmlns:mc="http://schemas.openxmlformats.org/markup-compatibility/2006">
              <mc:Choice xmlns:v="urn:schemas-microsoft-com:vml" Requires="v">
                <p:oleObj spid="_x0000_s11793" name="Equation" r:id="rId3" imgW="292100" imgH="152400" progId="Equation.DSMT4">
                  <p:embed/>
                </p:oleObj>
              </mc:Choice>
              <mc:Fallback>
                <p:oleObj name="Equation" r:id="rId3" imgW="292100" imgH="152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085975"/>
                        <a:ext cx="465138" cy="2270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6" name="Group 20"/>
          <p:cNvGrpSpPr>
            <a:grpSpLocks/>
          </p:cNvGrpSpPr>
          <p:nvPr/>
        </p:nvGrpSpPr>
        <p:grpSpPr bwMode="auto">
          <a:xfrm>
            <a:off x="2286000" y="3429000"/>
            <a:ext cx="584200" cy="1143000"/>
            <a:chOff x="1440" y="4128"/>
            <a:chExt cx="368" cy="720"/>
          </a:xfrm>
        </p:grpSpPr>
        <p:sp>
          <p:nvSpPr>
            <p:cNvPr id="30751" name="Text Box 21"/>
            <p:cNvSpPr txBox="1">
              <a:spLocks noChangeArrowheads="1"/>
            </p:cNvSpPr>
            <p:nvPr/>
          </p:nvSpPr>
          <p:spPr bwMode="auto">
            <a:xfrm>
              <a:off x="1484" y="4128"/>
              <a:ext cx="29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990000"/>
                  </a:solidFill>
                  <a:latin typeface="Arial Narrow" charset="0"/>
                </a:rPr>
                <a:t>20</a:t>
              </a:r>
            </a:p>
          </p:txBody>
        </p:sp>
        <p:sp>
          <p:nvSpPr>
            <p:cNvPr id="30752" name="Line 22"/>
            <p:cNvSpPr>
              <a:spLocks noChangeShapeType="1"/>
            </p:cNvSpPr>
            <p:nvPr/>
          </p:nvSpPr>
          <p:spPr bwMode="auto">
            <a:xfrm flipV="1">
              <a:off x="1440" y="4272"/>
              <a:ext cx="0" cy="576"/>
            </a:xfrm>
            <a:prstGeom prst="line">
              <a:avLst/>
            </a:prstGeom>
            <a:noFill/>
            <a:ln w="38100">
              <a:solidFill>
                <a:srgbClr val="3333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9703" name="Text Box 23"/>
            <p:cNvSpPr txBox="1">
              <a:spLocks noChangeArrowheads="1"/>
            </p:cNvSpPr>
            <p:nvPr/>
          </p:nvSpPr>
          <p:spPr bwMode="auto">
            <a:xfrm>
              <a:off x="1536" y="4368"/>
              <a:ext cx="272"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effectLst>
                    <a:outerShdw blurRad="38100" dist="38100" dir="2700000" algn="tl">
                      <a:srgbClr val="DDDDDD"/>
                    </a:outerShdw>
                  </a:effectLst>
                  <a:latin typeface="Arial Narrow" charset="0"/>
                </a:rPr>
                <a:t>F</a:t>
              </a:r>
              <a:r>
                <a:rPr lang="en-US" b="1" baseline="-25000">
                  <a:solidFill>
                    <a:schemeClr val="accent2"/>
                  </a:solidFill>
                  <a:effectLst>
                    <a:outerShdw blurRad="38100" dist="38100" dir="2700000" algn="tl">
                      <a:srgbClr val="DDDDDD"/>
                    </a:outerShdw>
                  </a:effectLst>
                  <a:latin typeface="Arial Narrow" charset="0"/>
                </a:rPr>
                <a:t>1</a:t>
              </a:r>
            </a:p>
          </p:txBody>
        </p:sp>
      </p:grpSp>
      <p:grpSp>
        <p:nvGrpSpPr>
          <p:cNvPr id="7" name="Group 24"/>
          <p:cNvGrpSpPr>
            <a:grpSpLocks/>
          </p:cNvGrpSpPr>
          <p:nvPr/>
        </p:nvGrpSpPr>
        <p:grpSpPr bwMode="auto">
          <a:xfrm>
            <a:off x="1143000" y="2743200"/>
            <a:ext cx="1143000" cy="914400"/>
            <a:chOff x="720" y="3696"/>
            <a:chExt cx="720" cy="576"/>
          </a:xfrm>
        </p:grpSpPr>
        <p:sp>
          <p:nvSpPr>
            <p:cNvPr id="30749" name="Line 25"/>
            <p:cNvSpPr>
              <a:spLocks noChangeShapeType="1"/>
            </p:cNvSpPr>
            <p:nvPr/>
          </p:nvSpPr>
          <p:spPr bwMode="auto">
            <a:xfrm flipH="1" flipV="1">
              <a:off x="720" y="3696"/>
              <a:ext cx="720" cy="576"/>
            </a:xfrm>
            <a:prstGeom prst="line">
              <a:avLst/>
            </a:prstGeom>
            <a:noFill/>
            <a:ln w="38100">
              <a:solidFill>
                <a:srgbClr val="3333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9706" name="Text Box 26"/>
            <p:cNvSpPr txBox="1">
              <a:spLocks noChangeArrowheads="1"/>
            </p:cNvSpPr>
            <p:nvPr/>
          </p:nvSpPr>
          <p:spPr bwMode="auto">
            <a:xfrm>
              <a:off x="1008" y="3696"/>
              <a:ext cx="272"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effectLst>
                    <a:outerShdw blurRad="38100" dist="38100" dir="2700000" algn="tl">
                      <a:srgbClr val="DDDDDD"/>
                    </a:outerShdw>
                  </a:effectLst>
                  <a:latin typeface="Arial Narrow" charset="0"/>
                </a:rPr>
                <a:t>F</a:t>
              </a:r>
              <a:r>
                <a:rPr lang="en-US" b="1" baseline="-25000">
                  <a:solidFill>
                    <a:schemeClr val="accent2"/>
                  </a:solidFill>
                  <a:effectLst>
                    <a:outerShdw blurRad="38100" dist="38100" dir="2700000" algn="tl">
                      <a:srgbClr val="DDDDDD"/>
                    </a:outerShdw>
                  </a:effectLst>
                  <a:latin typeface="Arial Narrow" charset="0"/>
                </a:rPr>
                <a:t>2</a:t>
              </a:r>
            </a:p>
          </p:txBody>
        </p:sp>
      </p:grpSp>
      <p:graphicFrame>
        <p:nvGraphicFramePr>
          <p:cNvPr id="199707" name="Object 3"/>
          <p:cNvGraphicFramePr>
            <a:graphicFrameLocks noChangeAspect="1"/>
          </p:cNvGraphicFramePr>
          <p:nvPr/>
        </p:nvGraphicFramePr>
        <p:xfrm>
          <a:off x="4184650" y="4251325"/>
          <a:ext cx="2749550" cy="747713"/>
        </p:xfrm>
        <a:graphic>
          <a:graphicData uri="http://schemas.openxmlformats.org/presentationml/2006/ole">
            <mc:AlternateContent xmlns:mc="http://schemas.openxmlformats.org/markup-compatibility/2006">
              <mc:Choice xmlns:v="urn:schemas-microsoft-com:vml" Requires="v">
                <p:oleObj spid="_x0000_s11794" name="Equation" r:id="rId5" imgW="1638300" imgH="546100" progId="Equation.DSMT4">
                  <p:embed/>
                </p:oleObj>
              </mc:Choice>
              <mc:Fallback>
                <p:oleObj name="Equation" r:id="rId5" imgW="1638300" imgH="546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4650" y="4251325"/>
                        <a:ext cx="2749550" cy="7477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99708" name="Text Box 28"/>
          <p:cNvSpPr txBox="1">
            <a:spLocks noChangeArrowheads="1"/>
          </p:cNvSpPr>
          <p:nvPr/>
        </p:nvSpPr>
        <p:spPr bwMode="auto">
          <a:xfrm>
            <a:off x="7696200" y="4343400"/>
            <a:ext cx="1355725" cy="1339850"/>
          </a:xfrm>
          <a:prstGeom prst="rect">
            <a:avLst/>
          </a:prstGeom>
          <a:solidFill>
            <a:srgbClr val="FFFF99"/>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990000"/>
                </a:solidFill>
                <a:latin typeface="Arial Narrow" charset="0"/>
              </a:rPr>
              <a:t>Find other ways to solve this problem…</a:t>
            </a:r>
          </a:p>
        </p:txBody>
      </p:sp>
      <p:graphicFrame>
        <p:nvGraphicFramePr>
          <p:cNvPr id="199709" name="Object 4"/>
          <p:cNvGraphicFramePr>
            <a:graphicFrameLocks noChangeAspect="1"/>
          </p:cNvGraphicFramePr>
          <p:nvPr/>
        </p:nvGraphicFramePr>
        <p:xfrm>
          <a:off x="4351338" y="2409825"/>
          <a:ext cx="4632325" cy="474663"/>
        </p:xfrm>
        <a:graphic>
          <a:graphicData uri="http://schemas.openxmlformats.org/presentationml/2006/ole">
            <mc:AlternateContent xmlns:mc="http://schemas.openxmlformats.org/markup-compatibility/2006">
              <mc:Choice xmlns:v="urn:schemas-microsoft-com:vml" Requires="v">
                <p:oleObj spid="_x0000_s11795" name="Equation" r:id="rId7" imgW="2908300" imgH="317500" progId="Equation.DSMT4">
                  <p:embed/>
                </p:oleObj>
              </mc:Choice>
              <mc:Fallback>
                <p:oleObj name="Equation" r:id="rId7" imgW="2908300" imgH="3175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1338" y="2409825"/>
                        <a:ext cx="4632325" cy="4746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0" name="Object 5"/>
          <p:cNvGraphicFramePr>
            <a:graphicFrameLocks noChangeAspect="1"/>
          </p:cNvGraphicFramePr>
          <p:nvPr/>
        </p:nvGraphicFramePr>
        <p:xfrm>
          <a:off x="4573588" y="2857500"/>
          <a:ext cx="2690812" cy="417513"/>
        </p:xfrm>
        <a:graphic>
          <a:graphicData uri="http://schemas.openxmlformats.org/presentationml/2006/ole">
            <mc:AlternateContent xmlns:mc="http://schemas.openxmlformats.org/markup-compatibility/2006">
              <mc:Choice xmlns:v="urn:schemas-microsoft-com:vml" Requires="v">
                <p:oleObj spid="_x0000_s11796" name="Equation" r:id="rId9" imgW="1689100" imgH="279400" progId="Equation.DSMT4">
                  <p:embed/>
                </p:oleObj>
              </mc:Choice>
              <mc:Fallback>
                <p:oleObj name="Equation" r:id="rId9" imgW="1689100" imgH="2794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3588" y="2857500"/>
                        <a:ext cx="2690812" cy="4175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1" name="Object 6"/>
          <p:cNvGraphicFramePr>
            <a:graphicFrameLocks noChangeAspect="1"/>
          </p:cNvGraphicFramePr>
          <p:nvPr/>
        </p:nvGraphicFramePr>
        <p:xfrm>
          <a:off x="4724400" y="3276600"/>
          <a:ext cx="4187825" cy="436563"/>
        </p:xfrm>
        <a:graphic>
          <a:graphicData uri="http://schemas.openxmlformats.org/presentationml/2006/ole">
            <mc:AlternateContent xmlns:mc="http://schemas.openxmlformats.org/markup-compatibility/2006">
              <mc:Choice xmlns:v="urn:schemas-microsoft-com:vml" Requires="v">
                <p:oleObj spid="_x0000_s11797" name="Equation" r:id="rId11" imgW="2628720" imgH="291960" progId="Equation.3">
                  <p:embed/>
                </p:oleObj>
              </mc:Choice>
              <mc:Fallback>
                <p:oleObj name="Equation" r:id="rId11" imgW="2628720" imgH="29196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400" y="3276600"/>
                        <a:ext cx="4187825" cy="4365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2" name="Object 7"/>
          <p:cNvGraphicFramePr>
            <a:graphicFrameLocks noChangeAspect="1"/>
          </p:cNvGraphicFramePr>
          <p:nvPr/>
        </p:nvGraphicFramePr>
        <p:xfrm>
          <a:off x="4754563" y="3733800"/>
          <a:ext cx="2003425" cy="360363"/>
        </p:xfrm>
        <a:graphic>
          <a:graphicData uri="http://schemas.openxmlformats.org/presentationml/2006/ole">
            <mc:AlternateContent xmlns:mc="http://schemas.openxmlformats.org/markup-compatibility/2006">
              <mc:Choice xmlns:v="urn:schemas-microsoft-com:vml" Requires="v">
                <p:oleObj spid="_x0000_s11798" name="Equation" r:id="rId13" imgW="1257300" imgH="241300" progId="Equation.DSMT4">
                  <p:embed/>
                </p:oleObj>
              </mc:Choice>
              <mc:Fallback>
                <p:oleObj name="Equation" r:id="rId13" imgW="1257300" imgH="2413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54563" y="3733800"/>
                        <a:ext cx="2003425" cy="3603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3" name="Object 8"/>
          <p:cNvGraphicFramePr>
            <a:graphicFrameLocks noChangeAspect="1"/>
          </p:cNvGraphicFramePr>
          <p:nvPr/>
        </p:nvGraphicFramePr>
        <p:xfrm>
          <a:off x="4343400" y="5076825"/>
          <a:ext cx="2620963" cy="538163"/>
        </p:xfrm>
        <a:graphic>
          <a:graphicData uri="http://schemas.openxmlformats.org/presentationml/2006/ole">
            <mc:AlternateContent xmlns:mc="http://schemas.openxmlformats.org/markup-compatibility/2006">
              <mc:Choice xmlns:v="urn:schemas-microsoft-com:vml" Requires="v">
                <p:oleObj spid="_x0000_s11799" name="Equation" r:id="rId15" imgW="1562040" imgH="393480" progId="Equation.3">
                  <p:embed/>
                </p:oleObj>
              </mc:Choice>
              <mc:Fallback>
                <p:oleObj name="Equation" r:id="rId15" imgW="1562040" imgH="393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43400" y="5076825"/>
                        <a:ext cx="2620963" cy="5381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4" name="Object 9"/>
          <p:cNvGraphicFramePr>
            <a:graphicFrameLocks noChangeAspect="1"/>
          </p:cNvGraphicFramePr>
          <p:nvPr/>
        </p:nvGraphicFramePr>
        <p:xfrm>
          <a:off x="4343400" y="5632450"/>
          <a:ext cx="3302000" cy="539750"/>
        </p:xfrm>
        <a:graphic>
          <a:graphicData uri="http://schemas.openxmlformats.org/presentationml/2006/ole">
            <mc:AlternateContent xmlns:mc="http://schemas.openxmlformats.org/markup-compatibility/2006">
              <mc:Choice xmlns:v="urn:schemas-microsoft-com:vml" Requires="v">
                <p:oleObj spid="_x0000_s11800" name="Equation" r:id="rId17" imgW="1968480" imgH="393480" progId="Equation.3">
                  <p:embed/>
                </p:oleObj>
              </mc:Choice>
              <mc:Fallback>
                <p:oleObj name="Equation" r:id="rId17" imgW="1968480" imgH="393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43400" y="5632450"/>
                        <a:ext cx="3302000" cy="5397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8" name="Group 35"/>
          <p:cNvGrpSpPr>
            <a:grpSpLocks/>
          </p:cNvGrpSpPr>
          <p:nvPr/>
        </p:nvGrpSpPr>
        <p:grpSpPr bwMode="auto">
          <a:xfrm>
            <a:off x="2286000" y="2743200"/>
            <a:ext cx="1158875" cy="914400"/>
            <a:chOff x="1440" y="1728"/>
            <a:chExt cx="730" cy="576"/>
          </a:xfrm>
        </p:grpSpPr>
        <p:sp>
          <p:nvSpPr>
            <p:cNvPr id="30747" name="Line 36"/>
            <p:cNvSpPr>
              <a:spLocks noChangeShapeType="1"/>
            </p:cNvSpPr>
            <p:nvPr/>
          </p:nvSpPr>
          <p:spPr bwMode="auto">
            <a:xfrm flipV="1">
              <a:off x="1440" y="1728"/>
              <a:ext cx="0" cy="576"/>
            </a:xfrm>
            <a:prstGeom prst="line">
              <a:avLst/>
            </a:prstGeom>
            <a:noFill/>
            <a:ln w="28575">
              <a:solidFill>
                <a:srgbClr val="FF0066"/>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8" name="Text Box 37"/>
            <p:cNvSpPr txBox="1">
              <a:spLocks noChangeArrowheads="1"/>
            </p:cNvSpPr>
            <p:nvPr/>
          </p:nvSpPr>
          <p:spPr bwMode="auto">
            <a:xfrm>
              <a:off x="1478" y="1829"/>
              <a:ext cx="692"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FF0066"/>
                  </a:solidFill>
                </a:rPr>
                <a:t>F</a:t>
              </a:r>
              <a:r>
                <a:rPr lang="en-US" sz="2000" baseline="-25000" dirty="0">
                  <a:solidFill>
                    <a:srgbClr val="FF0066"/>
                  </a:solidFill>
                </a:rPr>
                <a:t>2</a:t>
              </a:r>
              <a:r>
                <a:rPr lang="en-US" sz="2000" dirty="0">
                  <a:solidFill>
                    <a:srgbClr val="FF0066"/>
                  </a:solidFill>
                </a:rPr>
                <a:t>cos</a:t>
              </a:r>
              <a:r>
                <a:rPr lang="en-US" sz="2000" dirty="0">
                  <a:solidFill>
                    <a:srgbClr val="FF0066"/>
                  </a:solidFill>
                  <a:latin typeface="Symbol" charset="0"/>
                </a:rPr>
                <a:t>60</a:t>
              </a:r>
              <a:r>
                <a:rPr lang="en-US" sz="2000" baseline="30000" dirty="0">
                  <a:solidFill>
                    <a:srgbClr val="FF0066"/>
                  </a:solidFill>
                  <a:latin typeface="Symbol" charset="0"/>
                </a:rPr>
                <a:t>o</a:t>
              </a:r>
              <a:endParaRPr lang="en-US" sz="2000" baseline="30000" dirty="0">
                <a:solidFill>
                  <a:srgbClr val="FF0066"/>
                </a:solidFill>
              </a:endParaRPr>
            </a:p>
          </p:txBody>
        </p:sp>
      </p:grpSp>
      <p:grpSp>
        <p:nvGrpSpPr>
          <p:cNvPr id="9" name="Group 38"/>
          <p:cNvGrpSpPr>
            <a:grpSpLocks/>
          </p:cNvGrpSpPr>
          <p:nvPr/>
        </p:nvGrpSpPr>
        <p:grpSpPr bwMode="auto">
          <a:xfrm>
            <a:off x="1143000" y="2293938"/>
            <a:ext cx="1143000" cy="449262"/>
            <a:chOff x="720" y="1445"/>
            <a:chExt cx="720" cy="283"/>
          </a:xfrm>
        </p:grpSpPr>
        <p:sp>
          <p:nvSpPr>
            <p:cNvPr id="30745" name="Line 39"/>
            <p:cNvSpPr>
              <a:spLocks noChangeShapeType="1"/>
            </p:cNvSpPr>
            <p:nvPr/>
          </p:nvSpPr>
          <p:spPr bwMode="auto">
            <a:xfrm>
              <a:off x="720" y="1728"/>
              <a:ext cx="720" cy="0"/>
            </a:xfrm>
            <a:prstGeom prst="line">
              <a:avLst/>
            </a:prstGeom>
            <a:noFill/>
            <a:ln w="28575">
              <a:solidFill>
                <a:srgbClr val="FF0066"/>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6" name="Text Box 40"/>
            <p:cNvSpPr txBox="1">
              <a:spLocks noChangeArrowheads="1"/>
            </p:cNvSpPr>
            <p:nvPr/>
          </p:nvSpPr>
          <p:spPr bwMode="auto">
            <a:xfrm>
              <a:off x="720" y="1445"/>
              <a:ext cx="665"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66"/>
                  </a:solidFill>
                </a:rPr>
                <a:t>F</a:t>
              </a:r>
              <a:r>
                <a:rPr lang="en-US" sz="2000" baseline="-25000">
                  <a:solidFill>
                    <a:srgbClr val="FF0066"/>
                  </a:solidFill>
                </a:rPr>
                <a:t>2</a:t>
              </a:r>
              <a:r>
                <a:rPr lang="en-US" sz="2000">
                  <a:solidFill>
                    <a:srgbClr val="FF0066"/>
                  </a:solidFill>
                </a:rPr>
                <a:t>sin</a:t>
              </a:r>
              <a:r>
                <a:rPr lang="en-US" sz="2000">
                  <a:solidFill>
                    <a:srgbClr val="FF0066"/>
                  </a:solidFill>
                  <a:latin typeface="Symbol" charset="0"/>
                </a:rPr>
                <a:t>60</a:t>
              </a:r>
              <a:r>
                <a:rPr lang="en-US" sz="2000" baseline="30000">
                  <a:solidFill>
                    <a:srgbClr val="FF0066"/>
                  </a:solidFill>
                  <a:latin typeface="Symbol" charset="0"/>
                </a:rPr>
                <a:t>o</a:t>
              </a:r>
              <a:endParaRPr lang="en-US" sz="2000" baseline="30000">
                <a:solidFill>
                  <a:srgbClr val="FF0066"/>
                </a:solidFill>
              </a:endParaRPr>
            </a:p>
          </p:txBody>
        </p:sp>
      </p:grpSp>
      <p:graphicFrame>
        <p:nvGraphicFramePr>
          <p:cNvPr id="199721" name="Object 10"/>
          <p:cNvGraphicFramePr>
            <a:graphicFrameLocks noChangeAspect="1"/>
          </p:cNvGraphicFramePr>
          <p:nvPr>
            <p:extLst/>
          </p:nvPr>
        </p:nvGraphicFramePr>
        <p:xfrm>
          <a:off x="4635500" y="1905000"/>
          <a:ext cx="3236913" cy="550863"/>
        </p:xfrm>
        <a:graphic>
          <a:graphicData uri="http://schemas.openxmlformats.org/presentationml/2006/ole">
            <mc:AlternateContent xmlns:mc="http://schemas.openxmlformats.org/markup-compatibility/2006">
              <mc:Choice xmlns:v="urn:schemas-microsoft-com:vml" Requires="v">
                <p:oleObj spid="_x0000_s11801" name="Equation" r:id="rId19" imgW="2032000" imgH="368300" progId="Equation.DSMT4">
                  <p:embed/>
                </p:oleObj>
              </mc:Choice>
              <mc:Fallback>
                <p:oleObj name="Equation" r:id="rId19" imgW="2032000" imgH="368300" progId="Equation.DSMT4">
                  <p:embed/>
                  <p:pic>
                    <p:nvPicPr>
                      <p:cNvPr id="0" name=""/>
                      <p:cNvPicPr>
                        <a:picLocks noChangeAspect="1" noChangeArrowheads="1"/>
                      </p:cNvPicPr>
                      <p:nvPr/>
                    </p:nvPicPr>
                    <p:blipFill>
                      <a:blip r:embed="rId20"/>
                      <a:srcRect/>
                      <a:stretch>
                        <a:fillRect/>
                      </a:stretch>
                    </p:blipFill>
                    <p:spPr bwMode="auto">
                      <a:xfrm>
                        <a:off x="4635500" y="1905000"/>
                        <a:ext cx="3236913" cy="5508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587365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5" name="Date Placeholder 5"/>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Sept. 11, 2017</a:t>
            </a:r>
            <a:endParaRPr lang="en-US" sz="1400">
              <a:solidFill>
                <a:srgbClr val="FF0066"/>
              </a:solidFill>
              <a:latin typeface="Arial Narrow" charset="0"/>
            </a:endParaRPr>
          </a:p>
        </p:txBody>
      </p:sp>
      <p:sp>
        <p:nvSpPr>
          <p:cNvPr id="31756" name="Footer Placeholder 6"/>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42" name="Slide Number Placeholder 7"/>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8F7895E-25F1-374E-ACB6-982E27F526E9}"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200706" name="Rectangle 2"/>
          <p:cNvSpPr>
            <a:spLocks noChangeArrowheads="1"/>
          </p:cNvSpPr>
          <p:nvPr/>
        </p:nvSpPr>
        <p:spPr bwMode="auto">
          <a:xfrm>
            <a:off x="5445125" y="2482850"/>
            <a:ext cx="1717675" cy="56515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200707" name="Rectangle 3"/>
          <p:cNvSpPr>
            <a:spLocks noChangeArrowheads="1"/>
          </p:cNvSpPr>
          <p:nvPr/>
        </p:nvSpPr>
        <p:spPr bwMode="auto">
          <a:xfrm>
            <a:off x="5445125" y="1828800"/>
            <a:ext cx="1717675" cy="57785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1760" name="Rectangle 4"/>
          <p:cNvSpPr>
            <a:spLocks noGrp="1" noChangeArrowheads="1"/>
          </p:cNvSpPr>
          <p:nvPr>
            <p:ph type="title"/>
          </p:nvPr>
        </p:nvSpPr>
        <p:spPr>
          <a:xfrm>
            <a:off x="685800" y="0"/>
            <a:ext cx="7772400" cy="762000"/>
          </a:xfrm>
        </p:spPr>
        <p:txBody>
          <a:bodyPr/>
          <a:lstStyle/>
          <a:p>
            <a:r>
              <a:rPr lang="en-US" dirty="0">
                <a:latin typeface="Arial Narrow" charset="0"/>
                <a:ea typeface="ＭＳ Ｐゴシック" charset="0"/>
                <a:cs typeface="ＭＳ Ｐゴシック" charset="0"/>
              </a:rPr>
              <a:t>Components and Unit Vectors</a:t>
            </a:r>
          </a:p>
        </p:txBody>
      </p:sp>
      <p:sp>
        <p:nvSpPr>
          <p:cNvPr id="200709" name="Rectangle 5"/>
          <p:cNvSpPr>
            <a:spLocks noGrp="1" noChangeArrowheads="1"/>
          </p:cNvSpPr>
          <p:nvPr>
            <p:ph type="body" sz="half" idx="1"/>
          </p:nvPr>
        </p:nvSpPr>
        <p:spPr>
          <a:xfrm>
            <a:off x="457200" y="762000"/>
            <a:ext cx="8382000" cy="533400"/>
          </a:xfrm>
        </p:spPr>
        <p:txBody>
          <a:bodyPr/>
          <a:lstStyle/>
          <a:p>
            <a:pPr>
              <a:buFontTx/>
              <a:buNone/>
            </a:pPr>
            <a:r>
              <a:rPr lang="en-US" sz="2400">
                <a:latin typeface="Arial Narrow" charset="0"/>
                <a:ea typeface="ＭＳ Ｐゴシック" charset="0"/>
                <a:cs typeface="ＭＳ Ｐゴシック" charset="0"/>
              </a:rPr>
              <a:t>Coordinate systems are useful in expressing vectors in their components</a:t>
            </a:r>
          </a:p>
        </p:txBody>
      </p:sp>
      <p:graphicFrame>
        <p:nvGraphicFramePr>
          <p:cNvPr id="200710" name="Object 2"/>
          <p:cNvGraphicFramePr>
            <a:graphicFrameLocks noGrp="1" noChangeAspect="1"/>
          </p:cNvGraphicFramePr>
          <p:nvPr>
            <p:ph sz="quarter" idx="2"/>
          </p:nvPr>
        </p:nvGraphicFramePr>
        <p:xfrm>
          <a:off x="5486400" y="3443288"/>
          <a:ext cx="1828800" cy="577850"/>
        </p:xfrm>
        <a:graphic>
          <a:graphicData uri="http://schemas.openxmlformats.org/presentationml/2006/ole">
            <mc:AlternateContent xmlns:mc="http://schemas.openxmlformats.org/markup-compatibility/2006">
              <mc:Choice xmlns:v="urn:schemas-microsoft-com:vml" Requires="v">
                <p:oleObj spid="_x0000_s12817" name="Equation" r:id="rId3" imgW="965200" imgH="304800" progId="Equation.DSMT4">
                  <p:embed/>
                </p:oleObj>
              </mc:Choice>
              <mc:Fallback>
                <p:oleObj name="Equation" r:id="rId3" imgW="965200" imgH="304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443288"/>
                        <a:ext cx="1828800" cy="577850"/>
                      </a:xfrm>
                      <a:prstGeom prst="rect">
                        <a:avLst/>
                      </a:prstGeom>
                      <a:solidFill>
                        <a:srgbClr val="FFFFCC"/>
                      </a:solidFill>
                      <a:ln w="28575">
                        <a:solidFill>
                          <a:srgbClr val="A50021"/>
                        </a:solidFill>
                        <a:miter lim="800000"/>
                        <a:headEnd/>
                        <a:tailEnd/>
                      </a:ln>
                      <a:effectLst/>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00711" name="Text Box 7"/>
          <p:cNvSpPr txBox="1">
            <a:spLocks noChangeArrowheads="1"/>
          </p:cNvSpPr>
          <p:nvPr/>
        </p:nvSpPr>
        <p:spPr bwMode="auto">
          <a:xfrm>
            <a:off x="3921125" y="1828800"/>
            <a:ext cx="9001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x</a:t>
            </a:r>
            <a:r>
              <a:rPr lang="en-US">
                <a:solidFill>
                  <a:srgbClr val="333399"/>
                </a:solidFill>
                <a:latin typeface="Arial Narrow" charset="0"/>
              </a:rPr>
              <a:t>,F</a:t>
            </a:r>
            <a:r>
              <a:rPr lang="en-US" baseline="-25000">
                <a:solidFill>
                  <a:srgbClr val="333399"/>
                </a:solidFill>
                <a:latin typeface="Arial Narrow" charset="0"/>
              </a:rPr>
              <a:t>y</a:t>
            </a:r>
            <a:r>
              <a:rPr lang="en-US">
                <a:solidFill>
                  <a:srgbClr val="333399"/>
                </a:solidFill>
                <a:latin typeface="Arial Narrow" charset="0"/>
              </a:rPr>
              <a:t>)</a:t>
            </a:r>
          </a:p>
        </p:txBody>
      </p:sp>
      <p:grpSp>
        <p:nvGrpSpPr>
          <p:cNvPr id="2" name="Group 8"/>
          <p:cNvGrpSpPr>
            <a:grpSpLocks/>
          </p:cNvGrpSpPr>
          <p:nvPr/>
        </p:nvGrpSpPr>
        <p:grpSpPr bwMode="auto">
          <a:xfrm>
            <a:off x="2605088" y="2057400"/>
            <a:ext cx="1295400" cy="1447800"/>
            <a:chOff x="1737" y="1440"/>
            <a:chExt cx="816" cy="912"/>
          </a:xfrm>
        </p:grpSpPr>
        <p:sp>
          <p:nvSpPr>
            <p:cNvPr id="31785" name="Line 9"/>
            <p:cNvSpPr>
              <a:spLocks noChangeShapeType="1"/>
            </p:cNvSpPr>
            <p:nvPr/>
          </p:nvSpPr>
          <p:spPr bwMode="auto">
            <a:xfrm flipV="1">
              <a:off x="1737" y="1440"/>
              <a:ext cx="816" cy="912"/>
            </a:xfrm>
            <a:prstGeom prst="line">
              <a:avLst/>
            </a:prstGeom>
            <a:noFill/>
            <a:ln w="38100">
              <a:solidFill>
                <a:srgbClr val="00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0714" name="Text Box 10"/>
            <p:cNvSpPr txBox="1">
              <a:spLocks noChangeArrowheads="1"/>
            </p:cNvSpPr>
            <p:nvPr/>
          </p:nvSpPr>
          <p:spPr bwMode="auto">
            <a:xfrm>
              <a:off x="2049" y="1536"/>
              <a:ext cx="213"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333399"/>
                  </a:solidFill>
                  <a:effectLst>
                    <a:outerShdw blurRad="38100" dist="38100" dir="2700000" algn="tl">
                      <a:srgbClr val="DDDDDD"/>
                    </a:outerShdw>
                  </a:effectLst>
                  <a:latin typeface="Arial Narrow" charset="0"/>
                </a:rPr>
                <a:t>F</a:t>
              </a:r>
            </a:p>
          </p:txBody>
        </p:sp>
      </p:grpSp>
      <p:grpSp>
        <p:nvGrpSpPr>
          <p:cNvPr id="3" name="Group 11"/>
          <p:cNvGrpSpPr>
            <a:grpSpLocks/>
          </p:cNvGrpSpPr>
          <p:nvPr/>
        </p:nvGrpSpPr>
        <p:grpSpPr bwMode="auto">
          <a:xfrm>
            <a:off x="2986088" y="2971800"/>
            <a:ext cx="496887" cy="534988"/>
            <a:chOff x="1977" y="2015"/>
            <a:chExt cx="313" cy="337"/>
          </a:xfrm>
        </p:grpSpPr>
        <p:sp>
          <p:nvSpPr>
            <p:cNvPr id="31783" name="Text Box 12"/>
            <p:cNvSpPr txBox="1">
              <a:spLocks noChangeArrowheads="1"/>
            </p:cNvSpPr>
            <p:nvPr/>
          </p:nvSpPr>
          <p:spPr bwMode="auto">
            <a:xfrm>
              <a:off x="2073" y="2015"/>
              <a:ext cx="217"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Symbol" charset="0"/>
                </a:rPr>
                <a:t>θ</a:t>
              </a:r>
            </a:p>
          </p:txBody>
        </p:sp>
        <p:sp>
          <p:nvSpPr>
            <p:cNvPr id="31784" name="AutoShape 13"/>
            <p:cNvSpPr>
              <a:spLocks noChangeArrowheads="1"/>
            </p:cNvSpPr>
            <p:nvPr/>
          </p:nvSpPr>
          <p:spPr bwMode="auto">
            <a:xfrm rot="-5681994">
              <a:off x="1857" y="2136"/>
              <a:ext cx="336" cy="96"/>
            </a:xfrm>
            <a:prstGeom prst="curvedUpArrow">
              <a:avLst>
                <a:gd name="adj1" fmla="val 70000"/>
                <a:gd name="adj2" fmla="val 140000"/>
                <a:gd name="adj3" fmla="val 33333"/>
              </a:avLst>
            </a:prstGeom>
            <a:solidFill>
              <a:srgbClr val="808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4" name="Group 14"/>
          <p:cNvGrpSpPr>
            <a:grpSpLocks/>
          </p:cNvGrpSpPr>
          <p:nvPr/>
        </p:nvGrpSpPr>
        <p:grpSpPr bwMode="auto">
          <a:xfrm>
            <a:off x="2209800" y="1752600"/>
            <a:ext cx="1690688" cy="461963"/>
            <a:chOff x="1488" y="1248"/>
            <a:chExt cx="1065" cy="291"/>
          </a:xfrm>
        </p:grpSpPr>
        <p:sp>
          <p:nvSpPr>
            <p:cNvPr id="31781" name="Line 15"/>
            <p:cNvSpPr>
              <a:spLocks noChangeShapeType="1"/>
            </p:cNvSpPr>
            <p:nvPr/>
          </p:nvSpPr>
          <p:spPr bwMode="auto">
            <a:xfrm rot="-5400000">
              <a:off x="2145" y="1032"/>
              <a:ext cx="0" cy="816"/>
            </a:xfrm>
            <a:prstGeom prst="line">
              <a:avLst/>
            </a:prstGeom>
            <a:noFill/>
            <a:ln w="28575">
              <a:solidFill>
                <a:srgbClr val="333399"/>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82" name="Text Box 16"/>
            <p:cNvSpPr txBox="1">
              <a:spLocks noChangeArrowheads="1"/>
            </p:cNvSpPr>
            <p:nvPr/>
          </p:nvSpPr>
          <p:spPr bwMode="auto">
            <a:xfrm>
              <a:off x="1488" y="1248"/>
              <a:ext cx="27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y</a:t>
              </a:r>
            </a:p>
          </p:txBody>
        </p:sp>
      </p:grpSp>
      <p:grpSp>
        <p:nvGrpSpPr>
          <p:cNvPr id="5" name="Group 17"/>
          <p:cNvGrpSpPr>
            <a:grpSpLocks/>
          </p:cNvGrpSpPr>
          <p:nvPr/>
        </p:nvGrpSpPr>
        <p:grpSpPr bwMode="auto">
          <a:xfrm>
            <a:off x="3733800" y="2082800"/>
            <a:ext cx="422275" cy="1935163"/>
            <a:chOff x="2457" y="1440"/>
            <a:chExt cx="244" cy="1261"/>
          </a:xfrm>
        </p:grpSpPr>
        <p:sp>
          <p:nvSpPr>
            <p:cNvPr id="31779" name="Line 18"/>
            <p:cNvSpPr>
              <a:spLocks noChangeShapeType="1"/>
            </p:cNvSpPr>
            <p:nvPr/>
          </p:nvSpPr>
          <p:spPr bwMode="auto">
            <a:xfrm>
              <a:off x="2553" y="1440"/>
              <a:ext cx="0" cy="912"/>
            </a:xfrm>
            <a:prstGeom prst="line">
              <a:avLst/>
            </a:prstGeom>
            <a:noFill/>
            <a:ln w="28575">
              <a:solidFill>
                <a:srgbClr val="333399"/>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80" name="Text Box 19"/>
            <p:cNvSpPr txBox="1">
              <a:spLocks noChangeArrowheads="1"/>
            </p:cNvSpPr>
            <p:nvPr/>
          </p:nvSpPr>
          <p:spPr bwMode="auto">
            <a:xfrm>
              <a:off x="2457" y="2400"/>
              <a:ext cx="244" cy="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x</a:t>
              </a:r>
            </a:p>
          </p:txBody>
        </p:sp>
      </p:grpSp>
      <p:grpSp>
        <p:nvGrpSpPr>
          <p:cNvPr id="6" name="Group 20"/>
          <p:cNvGrpSpPr>
            <a:grpSpLocks/>
          </p:cNvGrpSpPr>
          <p:nvPr/>
        </p:nvGrpSpPr>
        <p:grpSpPr bwMode="auto">
          <a:xfrm>
            <a:off x="1219200" y="3276600"/>
            <a:ext cx="3673475" cy="457200"/>
            <a:chOff x="1593" y="2208"/>
            <a:chExt cx="1611" cy="288"/>
          </a:xfrm>
        </p:grpSpPr>
        <p:sp>
          <p:nvSpPr>
            <p:cNvPr id="31777" name="Line 21"/>
            <p:cNvSpPr>
              <a:spLocks noChangeShapeType="1"/>
            </p:cNvSpPr>
            <p:nvPr/>
          </p:nvSpPr>
          <p:spPr bwMode="auto">
            <a:xfrm>
              <a:off x="1593" y="2352"/>
              <a:ext cx="1440" cy="0"/>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1778" name="Text Box 22"/>
            <p:cNvSpPr txBox="1">
              <a:spLocks noChangeArrowheads="1"/>
            </p:cNvSpPr>
            <p:nvPr/>
          </p:nvSpPr>
          <p:spPr bwMode="auto">
            <a:xfrm>
              <a:off x="3068" y="2208"/>
              <a:ext cx="13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x</a:t>
              </a:r>
              <a:endParaRPr lang="en-US" baseline="-25000">
                <a:solidFill>
                  <a:srgbClr val="333399"/>
                </a:solidFill>
                <a:latin typeface="Arial Narrow" charset="0"/>
              </a:endParaRPr>
            </a:p>
          </p:txBody>
        </p:sp>
      </p:grpSp>
      <p:grpSp>
        <p:nvGrpSpPr>
          <p:cNvPr id="7" name="Group 23"/>
          <p:cNvGrpSpPr>
            <a:grpSpLocks/>
          </p:cNvGrpSpPr>
          <p:nvPr/>
        </p:nvGrpSpPr>
        <p:grpSpPr bwMode="auto">
          <a:xfrm>
            <a:off x="2590800" y="1295400"/>
            <a:ext cx="452438" cy="2819400"/>
            <a:chOff x="1737" y="960"/>
            <a:chExt cx="276" cy="1536"/>
          </a:xfrm>
        </p:grpSpPr>
        <p:sp>
          <p:nvSpPr>
            <p:cNvPr id="31775" name="Line 24"/>
            <p:cNvSpPr>
              <a:spLocks noChangeShapeType="1"/>
            </p:cNvSpPr>
            <p:nvPr/>
          </p:nvSpPr>
          <p:spPr bwMode="auto">
            <a:xfrm rot="-5400000">
              <a:off x="1017" y="1776"/>
              <a:ext cx="1440" cy="0"/>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1776" name="Text Box 25"/>
            <p:cNvSpPr txBox="1">
              <a:spLocks noChangeArrowheads="1"/>
            </p:cNvSpPr>
            <p:nvPr/>
          </p:nvSpPr>
          <p:spPr bwMode="auto">
            <a:xfrm>
              <a:off x="1824" y="960"/>
              <a:ext cx="189" cy="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y</a:t>
              </a:r>
              <a:endParaRPr lang="en-US" baseline="-25000">
                <a:solidFill>
                  <a:srgbClr val="333399"/>
                </a:solidFill>
                <a:latin typeface="Arial Narrow" charset="0"/>
              </a:endParaRPr>
            </a:p>
          </p:txBody>
        </p:sp>
      </p:grpSp>
      <p:graphicFrame>
        <p:nvGraphicFramePr>
          <p:cNvPr id="200730" name="Object 3"/>
          <p:cNvGraphicFramePr>
            <a:graphicFrameLocks noChangeAspect="1"/>
          </p:cNvGraphicFramePr>
          <p:nvPr/>
        </p:nvGraphicFramePr>
        <p:xfrm>
          <a:off x="5430838" y="1860550"/>
          <a:ext cx="665162" cy="515938"/>
        </p:xfrm>
        <a:graphic>
          <a:graphicData uri="http://schemas.openxmlformats.org/presentationml/2006/ole">
            <mc:AlternateContent xmlns:mc="http://schemas.openxmlformats.org/markup-compatibility/2006">
              <mc:Choice xmlns:v="urn:schemas-microsoft-com:vml" Requires="v">
                <p:oleObj spid="_x0000_s12818" name="Equation" r:id="rId5" imgW="317500" imgH="241300" progId="Equation.DSMT4">
                  <p:embed/>
                </p:oleObj>
              </mc:Choice>
              <mc:Fallback>
                <p:oleObj name="Equation" r:id="rId5" imgW="3175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0838" y="1860550"/>
                        <a:ext cx="665162" cy="51593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31" name="Object 4"/>
          <p:cNvGraphicFramePr>
            <a:graphicFrameLocks noChangeAspect="1"/>
          </p:cNvGraphicFramePr>
          <p:nvPr>
            <p:extLst/>
          </p:nvPr>
        </p:nvGraphicFramePr>
        <p:xfrm>
          <a:off x="1355725" y="4456113"/>
          <a:ext cx="903288" cy="663575"/>
        </p:xfrm>
        <a:graphic>
          <a:graphicData uri="http://schemas.openxmlformats.org/presentationml/2006/ole">
            <mc:AlternateContent xmlns:mc="http://schemas.openxmlformats.org/markup-compatibility/2006">
              <mc:Choice xmlns:v="urn:schemas-microsoft-com:vml" Requires="v">
                <p:oleObj spid="_x0000_s12819" name="Equation" r:id="rId7" imgW="330200" imgH="355600" progId="Equation.DSMT4">
                  <p:embed/>
                </p:oleObj>
              </mc:Choice>
              <mc:Fallback>
                <p:oleObj name="Equation" r:id="rId7" imgW="330200" imgH="355600" progId="Equation.DSMT4">
                  <p:embed/>
                  <p:pic>
                    <p:nvPicPr>
                      <p:cNvPr id="0" name=""/>
                      <p:cNvPicPr>
                        <a:picLocks noChangeAspect="1" noChangeArrowheads="1"/>
                      </p:cNvPicPr>
                      <p:nvPr/>
                    </p:nvPicPr>
                    <p:blipFill>
                      <a:blip r:embed="rId8"/>
                      <a:srcRect/>
                      <a:stretch>
                        <a:fillRect/>
                      </a:stretch>
                    </p:blipFill>
                    <p:spPr bwMode="auto">
                      <a:xfrm>
                        <a:off x="1355725" y="4456113"/>
                        <a:ext cx="903288" cy="6635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0732" name="Text Box 28"/>
          <p:cNvSpPr txBox="1">
            <a:spLocks noChangeArrowheads="1"/>
          </p:cNvSpPr>
          <p:nvPr/>
        </p:nvSpPr>
        <p:spPr bwMode="auto">
          <a:xfrm>
            <a:off x="7243763" y="1797050"/>
            <a:ext cx="1595437" cy="109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6600">
                <a:solidFill>
                  <a:schemeClr val="accent2"/>
                </a:solidFill>
                <a:latin typeface="Arial Narrow" charset="0"/>
              </a:rPr>
              <a:t>}</a:t>
            </a:r>
            <a:r>
              <a:rPr lang="en-US" sz="2000">
                <a:solidFill>
                  <a:schemeClr val="accent2"/>
                </a:solidFill>
                <a:latin typeface="Arial Narrow" charset="0"/>
              </a:rPr>
              <a:t>Components</a:t>
            </a:r>
            <a:endParaRPr lang="en-US" sz="6600">
              <a:solidFill>
                <a:schemeClr val="accent2"/>
              </a:solidFill>
              <a:latin typeface="Arial Narrow" charset="0"/>
            </a:endParaRPr>
          </a:p>
        </p:txBody>
      </p:sp>
      <p:sp>
        <p:nvSpPr>
          <p:cNvPr id="200733" name="Text Box 29"/>
          <p:cNvSpPr txBox="1">
            <a:spLocks noChangeArrowheads="1"/>
          </p:cNvSpPr>
          <p:nvPr/>
        </p:nvSpPr>
        <p:spPr bwMode="auto">
          <a:xfrm>
            <a:off x="3200400" y="1524000"/>
            <a:ext cx="711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4" name="Text Box 30"/>
          <p:cNvSpPr txBox="1">
            <a:spLocks noChangeArrowheads="1"/>
          </p:cNvSpPr>
          <p:nvPr/>
        </p:nvSpPr>
        <p:spPr bwMode="auto">
          <a:xfrm>
            <a:off x="1676400" y="2514600"/>
            <a:ext cx="647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5" name="Text Box 31"/>
          <p:cNvSpPr txBox="1">
            <a:spLocks noChangeArrowheads="1"/>
          </p:cNvSpPr>
          <p:nvPr/>
        </p:nvSpPr>
        <p:spPr bwMode="auto">
          <a:xfrm>
            <a:off x="1638300" y="3505200"/>
            <a:ext cx="584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6" name="Text Box 32"/>
          <p:cNvSpPr txBox="1">
            <a:spLocks noChangeArrowheads="1"/>
          </p:cNvSpPr>
          <p:nvPr/>
        </p:nvSpPr>
        <p:spPr bwMode="auto">
          <a:xfrm>
            <a:off x="2768600" y="3505200"/>
            <a:ext cx="647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graphicFrame>
        <p:nvGraphicFramePr>
          <p:cNvPr id="200737" name="Object 5"/>
          <p:cNvGraphicFramePr>
            <a:graphicFrameLocks noGrp="1" noChangeAspect="1"/>
          </p:cNvGraphicFramePr>
          <p:nvPr>
            <p:ph sz="quarter" idx="3"/>
          </p:nvPr>
        </p:nvGraphicFramePr>
        <p:xfrm>
          <a:off x="5445125" y="2490788"/>
          <a:ext cx="690563" cy="557212"/>
        </p:xfrm>
        <a:graphic>
          <a:graphicData uri="http://schemas.openxmlformats.org/presentationml/2006/ole">
            <mc:AlternateContent xmlns:mc="http://schemas.openxmlformats.org/markup-compatibility/2006">
              <mc:Choice xmlns:v="urn:schemas-microsoft-com:vml" Requires="v">
                <p:oleObj spid="_x0000_s12820" name="Equation" r:id="rId9" imgW="330200" imgH="266700" progId="Equation.DSMT4">
                  <p:embed/>
                </p:oleObj>
              </mc:Choice>
              <mc:Fallback>
                <p:oleObj name="Equation" r:id="rId9" imgW="330200" imgH="266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45125" y="2490788"/>
                        <a:ext cx="690563" cy="5572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00738" name="Text Box 34"/>
          <p:cNvSpPr txBox="1">
            <a:spLocks noChangeArrowheads="1"/>
          </p:cNvSpPr>
          <p:nvPr/>
        </p:nvSpPr>
        <p:spPr bwMode="auto">
          <a:xfrm>
            <a:off x="7391400" y="3352800"/>
            <a:ext cx="1751013"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600">
                <a:solidFill>
                  <a:schemeClr val="accent2"/>
                </a:solidFill>
                <a:latin typeface="Arial Narrow" charset="0"/>
              </a:rPr>
              <a:t>}</a:t>
            </a:r>
            <a:r>
              <a:rPr lang="en-US" sz="2800">
                <a:solidFill>
                  <a:schemeClr val="accent2"/>
                </a:solidFill>
                <a:latin typeface="Arial Narrow" charset="0"/>
              </a:rPr>
              <a:t> Magnitude</a:t>
            </a:r>
          </a:p>
        </p:txBody>
      </p:sp>
      <p:graphicFrame>
        <p:nvGraphicFramePr>
          <p:cNvPr id="200739" name="Object 6"/>
          <p:cNvGraphicFramePr>
            <a:graphicFrameLocks noChangeAspect="1"/>
          </p:cNvGraphicFramePr>
          <p:nvPr>
            <p:extLst/>
          </p:nvPr>
        </p:nvGraphicFramePr>
        <p:xfrm>
          <a:off x="2033588" y="4384675"/>
          <a:ext cx="4281487" cy="874713"/>
        </p:xfrm>
        <a:graphic>
          <a:graphicData uri="http://schemas.openxmlformats.org/presentationml/2006/ole">
            <mc:AlternateContent xmlns:mc="http://schemas.openxmlformats.org/markup-compatibility/2006">
              <mc:Choice xmlns:v="urn:schemas-microsoft-com:vml" Requires="v">
                <p:oleObj spid="_x0000_s12821" name="Equation" r:id="rId11" imgW="1562100" imgH="469900" progId="Equation.DSMT4">
                  <p:embed/>
                </p:oleObj>
              </mc:Choice>
              <mc:Fallback>
                <p:oleObj name="Equation" r:id="rId11" imgW="1562100" imgH="469900" progId="Equation.DSMT4">
                  <p:embed/>
                  <p:pic>
                    <p:nvPicPr>
                      <p:cNvPr id="0" name=""/>
                      <p:cNvPicPr>
                        <a:picLocks noChangeAspect="1" noChangeArrowheads="1"/>
                      </p:cNvPicPr>
                      <p:nvPr/>
                    </p:nvPicPr>
                    <p:blipFill>
                      <a:blip r:embed="rId12"/>
                      <a:srcRect/>
                      <a:stretch>
                        <a:fillRect/>
                      </a:stretch>
                    </p:blipFill>
                    <p:spPr bwMode="auto">
                      <a:xfrm>
                        <a:off x="2033588" y="4384675"/>
                        <a:ext cx="4281487" cy="8747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0" name="Object 7"/>
          <p:cNvGraphicFramePr>
            <a:graphicFrameLocks noChangeAspect="1"/>
          </p:cNvGraphicFramePr>
          <p:nvPr>
            <p:extLst/>
          </p:nvPr>
        </p:nvGraphicFramePr>
        <p:xfrm>
          <a:off x="1812925" y="5302250"/>
          <a:ext cx="4002088" cy="830263"/>
        </p:xfrm>
        <a:graphic>
          <a:graphicData uri="http://schemas.openxmlformats.org/presentationml/2006/ole">
            <mc:AlternateContent xmlns:mc="http://schemas.openxmlformats.org/markup-compatibility/2006">
              <mc:Choice xmlns:v="urn:schemas-microsoft-com:vml" Requires="v">
                <p:oleObj spid="_x0000_s12822" name="Equation" r:id="rId13" imgW="1460500" imgH="444500" progId="Equation.DSMT4">
                  <p:embed/>
                </p:oleObj>
              </mc:Choice>
              <mc:Fallback>
                <p:oleObj name="Equation" r:id="rId13" imgW="1460500" imgH="444500" progId="Equation.DSMT4">
                  <p:embed/>
                  <p:pic>
                    <p:nvPicPr>
                      <p:cNvPr id="0" name=""/>
                      <p:cNvPicPr>
                        <a:picLocks noChangeAspect="1" noChangeArrowheads="1"/>
                      </p:cNvPicPr>
                      <p:nvPr/>
                    </p:nvPicPr>
                    <p:blipFill>
                      <a:blip r:embed="rId14"/>
                      <a:srcRect/>
                      <a:stretch>
                        <a:fillRect/>
                      </a:stretch>
                    </p:blipFill>
                    <p:spPr bwMode="auto">
                      <a:xfrm>
                        <a:off x="1812925" y="5302250"/>
                        <a:ext cx="4002088" cy="8302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1" name="Object 8"/>
          <p:cNvGraphicFramePr>
            <a:graphicFrameLocks noChangeAspect="1"/>
          </p:cNvGraphicFramePr>
          <p:nvPr>
            <p:extLst/>
          </p:nvPr>
        </p:nvGraphicFramePr>
        <p:xfrm>
          <a:off x="6046788" y="5416550"/>
          <a:ext cx="904875" cy="663575"/>
        </p:xfrm>
        <a:graphic>
          <a:graphicData uri="http://schemas.openxmlformats.org/presentationml/2006/ole">
            <mc:AlternateContent xmlns:mc="http://schemas.openxmlformats.org/markup-compatibility/2006">
              <mc:Choice xmlns:v="urn:schemas-microsoft-com:vml" Requires="v">
                <p:oleObj spid="_x0000_s12823" name="Equation" r:id="rId15" imgW="330200" imgH="355600" progId="Equation.DSMT4">
                  <p:embed/>
                </p:oleObj>
              </mc:Choice>
              <mc:Fallback>
                <p:oleObj name="Equation" r:id="rId15" imgW="330200" imgH="355600" progId="Equation.DSMT4">
                  <p:embed/>
                  <p:pic>
                    <p:nvPicPr>
                      <p:cNvPr id="0" name=""/>
                      <p:cNvPicPr>
                        <a:picLocks noChangeAspect="1" noChangeArrowheads="1"/>
                      </p:cNvPicPr>
                      <p:nvPr/>
                    </p:nvPicPr>
                    <p:blipFill>
                      <a:blip r:embed="rId16"/>
                      <a:srcRect/>
                      <a:stretch>
                        <a:fillRect/>
                      </a:stretch>
                    </p:blipFill>
                    <p:spPr bwMode="auto">
                      <a:xfrm>
                        <a:off x="6046788" y="5416550"/>
                        <a:ext cx="904875" cy="6635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2" name="Object 9"/>
          <p:cNvGraphicFramePr>
            <a:graphicFrameLocks noChangeAspect="1"/>
          </p:cNvGraphicFramePr>
          <p:nvPr/>
        </p:nvGraphicFramePr>
        <p:xfrm>
          <a:off x="6061075" y="1849438"/>
          <a:ext cx="1116013" cy="560387"/>
        </p:xfrm>
        <a:graphic>
          <a:graphicData uri="http://schemas.openxmlformats.org/presentationml/2006/ole">
            <mc:AlternateContent xmlns:mc="http://schemas.openxmlformats.org/markup-compatibility/2006">
              <mc:Choice xmlns:v="urn:schemas-microsoft-com:vml" Requires="v">
                <p:oleObj spid="_x0000_s12824" name="Equation" r:id="rId17" imgW="533400" imgH="368300" progId="Equation.DSMT4">
                  <p:embed/>
                </p:oleObj>
              </mc:Choice>
              <mc:Fallback>
                <p:oleObj name="Equation" r:id="rId17" imgW="533400" imgH="3683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61075" y="1849438"/>
                        <a:ext cx="1116013" cy="5603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3" name="Object 10"/>
          <p:cNvGraphicFramePr>
            <a:graphicFrameLocks noChangeAspect="1"/>
          </p:cNvGraphicFramePr>
          <p:nvPr/>
        </p:nvGraphicFramePr>
        <p:xfrm>
          <a:off x="6096000" y="2481263"/>
          <a:ext cx="1079500" cy="620712"/>
        </p:xfrm>
        <a:graphic>
          <a:graphicData uri="http://schemas.openxmlformats.org/presentationml/2006/ole">
            <mc:AlternateContent xmlns:mc="http://schemas.openxmlformats.org/markup-compatibility/2006">
              <mc:Choice xmlns:v="urn:schemas-microsoft-com:vml" Requires="v">
                <p:oleObj spid="_x0000_s12825" name="Equation" r:id="rId19" imgW="508000" imgH="368300" progId="Equation.DSMT4">
                  <p:embed/>
                </p:oleObj>
              </mc:Choice>
              <mc:Fallback>
                <p:oleObj name="Equation" r:id="rId19" imgW="508000" imgH="3683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0" y="2481263"/>
                        <a:ext cx="1079500" cy="6207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97280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0" name="Date Placehold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Sept. 11, 2017</a:t>
            </a:r>
            <a:endParaRPr lang="en-US" sz="1400">
              <a:solidFill>
                <a:srgbClr val="FF0066"/>
              </a:solidFill>
              <a:latin typeface="Arial Narrow" charset="0"/>
            </a:endParaRPr>
          </a:p>
        </p:txBody>
      </p:sp>
      <p:sp>
        <p:nvSpPr>
          <p:cNvPr id="32781" name="Footer Placeholder 5"/>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18" name="Slide Number Placeholder 6"/>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947C993-70A0-444A-8399-C8A55D58779E}"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
        <p:nvSpPr>
          <p:cNvPr id="201730" name="Rectangle 2"/>
          <p:cNvSpPr>
            <a:spLocks noChangeArrowheads="1"/>
          </p:cNvSpPr>
          <p:nvPr/>
        </p:nvSpPr>
        <p:spPr bwMode="auto">
          <a:xfrm>
            <a:off x="3505200" y="4876800"/>
            <a:ext cx="5334000" cy="685800"/>
          </a:xfrm>
          <a:prstGeom prst="rect">
            <a:avLst/>
          </a:prstGeom>
          <a:solidFill>
            <a:srgbClr val="FFFFCC"/>
          </a:solidFill>
          <a:ln w="38100">
            <a:solidFill>
              <a:srgbClr val="A50021"/>
            </a:solidFill>
            <a:miter lim="800000"/>
            <a:headEnd/>
            <a:tailEnd/>
          </a:ln>
        </p:spPr>
        <p:txBody>
          <a:bodyPr anchor="ctr">
            <a:spAutoFit/>
          </a:bodyPr>
          <a:lstStyle/>
          <a:p>
            <a:endParaRPr lang="en-US"/>
          </a:p>
        </p:txBody>
      </p:sp>
      <p:sp>
        <p:nvSpPr>
          <p:cNvPr id="32784" name="Rectangle 3"/>
          <p:cNvSpPr>
            <a:spLocks noGrp="1" noChangeArrowheads="1"/>
          </p:cNvSpPr>
          <p:nvPr>
            <p:ph type="title"/>
          </p:nvPr>
        </p:nvSpPr>
        <p:spPr>
          <a:xfrm>
            <a:off x="685800" y="0"/>
            <a:ext cx="7772400" cy="609600"/>
          </a:xfrm>
        </p:spPr>
        <p:txBody>
          <a:bodyPr/>
          <a:lstStyle/>
          <a:p>
            <a:r>
              <a:rPr lang="en-US" b="1">
                <a:latin typeface="Arial Narrow" charset="0"/>
                <a:ea typeface="ＭＳ Ｐゴシック" charset="0"/>
                <a:cs typeface="ＭＳ Ｐゴシック" charset="0"/>
              </a:rPr>
              <a:t>Unit Vectors</a:t>
            </a:r>
          </a:p>
        </p:txBody>
      </p:sp>
      <p:sp>
        <p:nvSpPr>
          <p:cNvPr id="201732" name="Rectangle 4"/>
          <p:cNvSpPr>
            <a:spLocks noGrp="1" noChangeArrowheads="1"/>
          </p:cNvSpPr>
          <p:nvPr>
            <p:ph type="body" sz="half" idx="1"/>
          </p:nvPr>
        </p:nvSpPr>
        <p:spPr>
          <a:xfrm>
            <a:off x="457200" y="685800"/>
            <a:ext cx="8458200" cy="4114800"/>
          </a:xfrm>
        </p:spPr>
        <p:txBody>
          <a:bodyPr/>
          <a:lstStyle/>
          <a:p>
            <a:r>
              <a:rPr lang="en-US" sz="3600" dirty="0">
                <a:latin typeface="Arial Narrow" charset="0"/>
                <a:ea typeface="ＭＳ Ｐゴシック" charset="0"/>
                <a:cs typeface="ＭＳ Ｐゴシック" charset="0"/>
              </a:rPr>
              <a:t>Unit vectors are the ones that tells us the directions of the components</a:t>
            </a:r>
          </a:p>
          <a:p>
            <a:r>
              <a:rPr lang="en-US" sz="3600" b="1" u="sng" dirty="0">
                <a:solidFill>
                  <a:srgbClr val="990000"/>
                </a:solidFill>
                <a:latin typeface="Arial Narrow" charset="0"/>
                <a:ea typeface="ＭＳ Ｐゴシック" charset="0"/>
                <a:cs typeface="ＭＳ Ｐゴシック" charset="0"/>
              </a:rPr>
              <a:t>Dimensionless</a:t>
            </a:r>
            <a:r>
              <a:rPr lang="en-US" sz="3600" dirty="0">
                <a:latin typeface="Arial Narrow" charset="0"/>
                <a:ea typeface="ＭＳ Ｐゴシック" charset="0"/>
                <a:cs typeface="ＭＳ Ｐゴシック" charset="0"/>
              </a:rPr>
              <a:t> </a:t>
            </a:r>
          </a:p>
          <a:p>
            <a:r>
              <a:rPr lang="en-US" sz="3600" b="1" u="sng" dirty="0">
                <a:solidFill>
                  <a:srgbClr val="990000"/>
                </a:solidFill>
                <a:latin typeface="Arial Narrow" charset="0"/>
                <a:ea typeface="ＭＳ Ｐゴシック" charset="0"/>
                <a:cs typeface="ＭＳ Ｐゴシック" charset="0"/>
              </a:rPr>
              <a:t>Magnitudes are exactly 1</a:t>
            </a:r>
          </a:p>
          <a:p>
            <a:r>
              <a:rPr lang="en-US" sz="3600" dirty="0">
                <a:solidFill>
                  <a:srgbClr val="003300"/>
                </a:solidFill>
                <a:latin typeface="Arial Narrow" charset="0"/>
                <a:ea typeface="ＭＳ Ｐゴシック" charset="0"/>
                <a:cs typeface="ＭＳ Ｐゴシック" charset="0"/>
              </a:rPr>
              <a:t>Unit vectors are usually expressed in </a:t>
            </a:r>
            <a:r>
              <a:rPr lang="en-US" sz="3600" b="1" dirty="0" err="1">
                <a:solidFill>
                  <a:srgbClr val="003300"/>
                </a:solidFill>
                <a:latin typeface="Arial Narrow" charset="0"/>
                <a:ea typeface="ＭＳ Ｐゴシック" charset="0"/>
                <a:cs typeface="ＭＳ Ｐゴシック" charset="0"/>
              </a:rPr>
              <a:t>i</a:t>
            </a:r>
            <a:r>
              <a:rPr lang="en-US" sz="3600" b="1" dirty="0">
                <a:solidFill>
                  <a:srgbClr val="003300"/>
                </a:solidFill>
                <a:latin typeface="Arial Narrow" charset="0"/>
                <a:ea typeface="ＭＳ Ｐゴシック" charset="0"/>
                <a:cs typeface="ＭＳ Ｐゴシック" charset="0"/>
              </a:rPr>
              <a:t>, j, k </a:t>
            </a:r>
            <a:r>
              <a:rPr lang="en-US" sz="3600" dirty="0">
                <a:solidFill>
                  <a:srgbClr val="003300"/>
                </a:solidFill>
                <a:latin typeface="Arial Narrow" charset="0"/>
                <a:ea typeface="ＭＳ Ｐゴシック" charset="0"/>
                <a:cs typeface="ＭＳ Ｐゴシック" charset="0"/>
              </a:rPr>
              <a:t>or</a:t>
            </a:r>
          </a:p>
        </p:txBody>
      </p:sp>
      <p:graphicFrame>
        <p:nvGraphicFramePr>
          <p:cNvPr id="201733" name="Object 2"/>
          <p:cNvGraphicFramePr>
            <a:graphicFrameLocks noGrp="1" noChangeAspect="1"/>
          </p:cNvGraphicFramePr>
          <p:nvPr>
            <p:ph sz="half" idx="2"/>
            <p:extLst/>
          </p:nvPr>
        </p:nvGraphicFramePr>
        <p:xfrm>
          <a:off x="965200" y="3933825"/>
          <a:ext cx="965200" cy="614363"/>
        </p:xfrm>
        <a:graphic>
          <a:graphicData uri="http://schemas.openxmlformats.org/presentationml/2006/ole">
            <mc:AlternateContent xmlns:mc="http://schemas.openxmlformats.org/markup-compatibility/2006">
              <mc:Choice xmlns:v="urn:schemas-microsoft-com:vml" Requires="v">
                <p:oleObj spid="_x0000_s13899" name="Equation" r:id="rId3" imgW="419100" imgH="266700" progId="Equation.DSMT4">
                  <p:embed/>
                </p:oleObj>
              </mc:Choice>
              <mc:Fallback>
                <p:oleObj name="Equation" r:id="rId3" imgW="419100" imgH="266700" progId="Equation.DSMT4">
                  <p:embed/>
                  <p:pic>
                    <p:nvPicPr>
                      <p:cNvPr id="0" name=""/>
                      <p:cNvPicPr>
                        <a:picLocks noChangeAspect="1" noChangeArrowheads="1"/>
                      </p:cNvPicPr>
                      <p:nvPr/>
                    </p:nvPicPr>
                    <p:blipFill>
                      <a:blip r:embed="rId4"/>
                      <a:srcRect/>
                      <a:stretch>
                        <a:fillRect/>
                      </a:stretch>
                    </p:blipFill>
                    <p:spPr bwMode="auto">
                      <a:xfrm>
                        <a:off x="965200" y="3933825"/>
                        <a:ext cx="965200" cy="6143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201734" name="Object 3"/>
          <p:cNvGraphicFramePr>
            <a:graphicFrameLocks noChangeAspect="1"/>
          </p:cNvGraphicFramePr>
          <p:nvPr/>
        </p:nvGraphicFramePr>
        <p:xfrm>
          <a:off x="3540125" y="4913313"/>
          <a:ext cx="681038" cy="504825"/>
        </p:xfrm>
        <a:graphic>
          <a:graphicData uri="http://schemas.openxmlformats.org/presentationml/2006/ole">
            <mc:AlternateContent xmlns:mc="http://schemas.openxmlformats.org/markup-compatibility/2006">
              <mc:Choice xmlns:v="urn:schemas-microsoft-com:vml" Requires="v">
                <p:oleObj spid="_x0000_s13900" name="Equation" r:id="rId5" imgW="292100" imgH="241300" progId="Equation.DSMT4">
                  <p:embed/>
                </p:oleObj>
              </mc:Choice>
              <mc:Fallback>
                <p:oleObj name="Equation" r:id="rId5" imgW="2921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0125" y="4913313"/>
                        <a:ext cx="681038" cy="5048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1735" name="Text Box 7"/>
          <p:cNvSpPr txBox="1">
            <a:spLocks noChangeArrowheads="1"/>
          </p:cNvSpPr>
          <p:nvPr/>
        </p:nvSpPr>
        <p:spPr bwMode="auto">
          <a:xfrm>
            <a:off x="609600" y="4800600"/>
            <a:ext cx="2667000" cy="850900"/>
          </a:xfrm>
          <a:prstGeom prst="rect">
            <a:avLst/>
          </a:prstGeom>
          <a:solidFill>
            <a:srgbClr val="FFFF99"/>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So the vector </a:t>
            </a:r>
            <a:r>
              <a:rPr lang="en-US" b="1">
                <a:solidFill>
                  <a:srgbClr val="990000"/>
                </a:solidFill>
                <a:effectLst>
                  <a:outerShdw blurRad="38100" dist="38100" dir="2700000" algn="tl">
                    <a:srgbClr val="000000"/>
                  </a:outerShdw>
                </a:effectLst>
                <a:latin typeface="Arial Narrow" charset="0"/>
              </a:rPr>
              <a:t>F</a:t>
            </a:r>
            <a:r>
              <a:rPr lang="en-US" b="1">
                <a:solidFill>
                  <a:schemeClr val="accent2"/>
                </a:solidFill>
                <a:effectLst>
                  <a:outerShdw blurRad="38100" dist="38100" dir="2700000" algn="tl">
                    <a:srgbClr val="000000"/>
                  </a:outerShdw>
                </a:effectLst>
                <a:latin typeface="Arial Narrow" charset="0"/>
              </a:rPr>
              <a:t> </a:t>
            </a:r>
            <a:r>
              <a:rPr lang="en-US">
                <a:solidFill>
                  <a:schemeClr val="accent2"/>
                </a:solidFill>
                <a:latin typeface="Arial Narrow" charset="0"/>
              </a:rPr>
              <a:t>can be re-written as</a:t>
            </a:r>
          </a:p>
        </p:txBody>
      </p:sp>
      <p:graphicFrame>
        <p:nvGraphicFramePr>
          <p:cNvPr id="201736" name="Object 4"/>
          <p:cNvGraphicFramePr>
            <a:graphicFrameLocks noChangeAspect="1"/>
          </p:cNvGraphicFramePr>
          <p:nvPr/>
        </p:nvGraphicFramePr>
        <p:xfrm>
          <a:off x="4876800" y="4970463"/>
          <a:ext cx="681038" cy="557212"/>
        </p:xfrm>
        <a:graphic>
          <a:graphicData uri="http://schemas.openxmlformats.org/presentationml/2006/ole">
            <mc:AlternateContent xmlns:mc="http://schemas.openxmlformats.org/markup-compatibility/2006">
              <mc:Choice xmlns:v="urn:schemas-microsoft-com:vml" Requires="v">
                <p:oleObj spid="_x0000_s13901" name="Equation" r:id="rId7" imgW="292100" imgH="266700" progId="Equation.DSMT4">
                  <p:embed/>
                </p:oleObj>
              </mc:Choice>
              <mc:Fallback>
                <p:oleObj name="Equation" r:id="rId7" imgW="292100" imgH="266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4970463"/>
                        <a:ext cx="681038" cy="5572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7" name="Object 5"/>
          <p:cNvGraphicFramePr>
            <a:graphicFrameLocks noChangeAspect="1"/>
          </p:cNvGraphicFramePr>
          <p:nvPr/>
        </p:nvGraphicFramePr>
        <p:xfrm>
          <a:off x="5516563" y="4865688"/>
          <a:ext cx="2014537" cy="768350"/>
        </p:xfrm>
        <a:graphic>
          <a:graphicData uri="http://schemas.openxmlformats.org/presentationml/2006/ole">
            <mc:AlternateContent xmlns:mc="http://schemas.openxmlformats.org/markup-compatibility/2006">
              <mc:Choice xmlns:v="urn:schemas-microsoft-com:vml" Requires="v">
                <p:oleObj spid="_x0000_s13902" name="Equation" r:id="rId9" imgW="863600" imgH="368300" progId="Equation.DSMT4">
                  <p:embed/>
                </p:oleObj>
              </mc:Choice>
              <mc:Fallback>
                <p:oleObj name="Equation" r:id="rId9" imgW="863600" imgH="368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6563" y="4865688"/>
                        <a:ext cx="2014537" cy="7683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8" name="Object 6"/>
          <p:cNvGraphicFramePr>
            <a:graphicFrameLocks noChangeAspect="1"/>
          </p:cNvGraphicFramePr>
          <p:nvPr/>
        </p:nvGraphicFramePr>
        <p:xfrm>
          <a:off x="7453313" y="4867275"/>
          <a:ext cx="1182687" cy="768350"/>
        </p:xfrm>
        <a:graphic>
          <a:graphicData uri="http://schemas.openxmlformats.org/presentationml/2006/ole">
            <mc:AlternateContent xmlns:mc="http://schemas.openxmlformats.org/markup-compatibility/2006">
              <mc:Choice xmlns:v="urn:schemas-microsoft-com:vml" Requires="v">
                <p:oleObj spid="_x0000_s13903" name="Equation" r:id="rId11" imgW="508000" imgH="368300" progId="Equation.DSMT4">
                  <p:embed/>
                </p:oleObj>
              </mc:Choice>
              <mc:Fallback>
                <p:oleObj name="Equation" r:id="rId11" imgW="508000" imgH="368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53313" y="4867275"/>
                        <a:ext cx="1182687" cy="7683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9" name="Object 7"/>
          <p:cNvGraphicFramePr>
            <a:graphicFrameLocks noChangeAspect="1"/>
          </p:cNvGraphicFramePr>
          <p:nvPr/>
        </p:nvGraphicFramePr>
        <p:xfrm>
          <a:off x="4100513" y="4999038"/>
          <a:ext cx="946150" cy="503237"/>
        </p:xfrm>
        <a:graphic>
          <a:graphicData uri="http://schemas.openxmlformats.org/presentationml/2006/ole">
            <mc:AlternateContent xmlns:mc="http://schemas.openxmlformats.org/markup-compatibility/2006">
              <mc:Choice xmlns:v="urn:schemas-microsoft-com:vml" Requires="v">
                <p:oleObj spid="_x0000_s13904" name="Equation" r:id="rId13" imgW="406400" imgH="241300" progId="Equation.DSMT4">
                  <p:embed/>
                </p:oleObj>
              </mc:Choice>
              <mc:Fallback>
                <p:oleObj name="Equation" r:id="rId13" imgW="406400" imgH="2413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0513" y="4999038"/>
                        <a:ext cx="946150" cy="50323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0" name="Object 8"/>
          <p:cNvGraphicFramePr>
            <a:graphicFrameLocks noChangeAspect="1"/>
          </p:cNvGraphicFramePr>
          <p:nvPr>
            <p:extLst/>
          </p:nvPr>
        </p:nvGraphicFramePr>
        <p:xfrm>
          <a:off x="6929438" y="4960938"/>
          <a:ext cx="296862" cy="476250"/>
        </p:xfrm>
        <a:graphic>
          <a:graphicData uri="http://schemas.openxmlformats.org/presentationml/2006/ole">
            <mc:AlternateContent xmlns:mc="http://schemas.openxmlformats.org/markup-compatibility/2006">
              <mc:Choice xmlns:v="urn:schemas-microsoft-com:vml" Requires="v">
                <p:oleObj spid="_x0000_s13905" name="Equation" r:id="rId15" imgW="127000" imgH="228600" progId="Equation.DSMT4">
                  <p:embed/>
                </p:oleObj>
              </mc:Choice>
              <mc:Fallback>
                <p:oleObj name="Equation" r:id="rId15" imgW="127000" imgH="228600" progId="Equation.DSMT4">
                  <p:embed/>
                  <p:pic>
                    <p:nvPicPr>
                      <p:cNvPr id="0" name=""/>
                      <p:cNvPicPr>
                        <a:picLocks noChangeAspect="1" noChangeArrowheads="1"/>
                      </p:cNvPicPr>
                      <p:nvPr/>
                    </p:nvPicPr>
                    <p:blipFill>
                      <a:blip r:embed="rId16"/>
                      <a:srcRect/>
                      <a:stretch>
                        <a:fillRect/>
                      </a:stretch>
                    </p:blipFill>
                    <p:spPr bwMode="auto">
                      <a:xfrm>
                        <a:off x="6929438" y="4960938"/>
                        <a:ext cx="296862" cy="4762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1" name="Object 9"/>
          <p:cNvGraphicFramePr>
            <a:graphicFrameLocks noChangeAspect="1"/>
          </p:cNvGraphicFramePr>
          <p:nvPr>
            <p:extLst/>
          </p:nvPr>
        </p:nvGraphicFramePr>
        <p:xfrm>
          <a:off x="4481513" y="5011738"/>
          <a:ext cx="295275" cy="476250"/>
        </p:xfrm>
        <a:graphic>
          <a:graphicData uri="http://schemas.openxmlformats.org/presentationml/2006/ole">
            <mc:AlternateContent xmlns:mc="http://schemas.openxmlformats.org/markup-compatibility/2006">
              <mc:Choice xmlns:v="urn:schemas-microsoft-com:vml" Requires="v">
                <p:oleObj spid="_x0000_s13906" name="Equation" r:id="rId17" imgW="127000" imgH="228600" progId="Equation.DSMT4">
                  <p:embed/>
                </p:oleObj>
              </mc:Choice>
              <mc:Fallback>
                <p:oleObj name="Equation" r:id="rId17" imgW="127000" imgH="228600" progId="Equation.DSMT4">
                  <p:embed/>
                  <p:pic>
                    <p:nvPicPr>
                      <p:cNvPr id="0" name=""/>
                      <p:cNvPicPr>
                        <a:picLocks noChangeAspect="1" noChangeArrowheads="1"/>
                      </p:cNvPicPr>
                      <p:nvPr/>
                    </p:nvPicPr>
                    <p:blipFill>
                      <a:blip r:embed="rId16"/>
                      <a:srcRect/>
                      <a:stretch>
                        <a:fillRect/>
                      </a:stretch>
                    </p:blipFill>
                    <p:spPr bwMode="auto">
                      <a:xfrm>
                        <a:off x="4481513" y="5011738"/>
                        <a:ext cx="295275" cy="4762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2" name="Object 10"/>
          <p:cNvGraphicFramePr>
            <a:graphicFrameLocks noChangeAspect="1"/>
          </p:cNvGraphicFramePr>
          <p:nvPr>
            <p:extLst/>
          </p:nvPr>
        </p:nvGraphicFramePr>
        <p:xfrm>
          <a:off x="5195888" y="4972050"/>
          <a:ext cx="296862" cy="557213"/>
        </p:xfrm>
        <a:graphic>
          <a:graphicData uri="http://schemas.openxmlformats.org/presentationml/2006/ole">
            <mc:AlternateContent xmlns:mc="http://schemas.openxmlformats.org/markup-compatibility/2006">
              <mc:Choice xmlns:v="urn:schemas-microsoft-com:vml" Requires="v">
                <p:oleObj spid="_x0000_s13907" name="Equation" r:id="rId18" imgW="127000" imgH="266700" progId="Equation.DSMT4">
                  <p:embed/>
                </p:oleObj>
              </mc:Choice>
              <mc:Fallback>
                <p:oleObj name="Equation" r:id="rId18" imgW="127000" imgH="266700" progId="Equation.DSMT4">
                  <p:embed/>
                  <p:pic>
                    <p:nvPicPr>
                      <p:cNvPr id="0" name=""/>
                      <p:cNvPicPr>
                        <a:picLocks noChangeAspect="1" noChangeArrowheads="1"/>
                      </p:cNvPicPr>
                      <p:nvPr/>
                    </p:nvPicPr>
                    <p:blipFill>
                      <a:blip r:embed="rId19"/>
                      <a:srcRect/>
                      <a:stretch>
                        <a:fillRect/>
                      </a:stretch>
                    </p:blipFill>
                    <p:spPr bwMode="auto">
                      <a:xfrm>
                        <a:off x="5195888" y="4972050"/>
                        <a:ext cx="296862" cy="5572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3" name="Object 11"/>
          <p:cNvGraphicFramePr>
            <a:graphicFrameLocks noChangeAspect="1"/>
          </p:cNvGraphicFramePr>
          <p:nvPr>
            <p:extLst/>
          </p:nvPr>
        </p:nvGraphicFramePr>
        <p:xfrm>
          <a:off x="8472488" y="4914900"/>
          <a:ext cx="295275" cy="557213"/>
        </p:xfrm>
        <a:graphic>
          <a:graphicData uri="http://schemas.openxmlformats.org/presentationml/2006/ole">
            <mc:AlternateContent xmlns:mc="http://schemas.openxmlformats.org/markup-compatibility/2006">
              <mc:Choice xmlns:v="urn:schemas-microsoft-com:vml" Requires="v">
                <p:oleObj spid="_x0000_s13908" name="Equation" r:id="rId20" imgW="127000" imgH="266700" progId="Equation.DSMT4">
                  <p:embed/>
                </p:oleObj>
              </mc:Choice>
              <mc:Fallback>
                <p:oleObj name="Equation" r:id="rId20" imgW="127000" imgH="266700" progId="Equation.DSMT4">
                  <p:embed/>
                  <p:pic>
                    <p:nvPicPr>
                      <p:cNvPr id="0" name=""/>
                      <p:cNvPicPr>
                        <a:picLocks noChangeAspect="1" noChangeArrowheads="1"/>
                      </p:cNvPicPr>
                      <p:nvPr/>
                    </p:nvPicPr>
                    <p:blipFill>
                      <a:blip r:embed="rId19"/>
                      <a:srcRect/>
                      <a:stretch>
                        <a:fillRect/>
                      </a:stretch>
                    </p:blipFill>
                    <p:spPr bwMode="auto">
                      <a:xfrm>
                        <a:off x="8472488" y="4914900"/>
                        <a:ext cx="295275" cy="5572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084924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11705</TotalTime>
  <Words>1476</Words>
  <Application>Microsoft Macintosh PowerPoint</Application>
  <PresentationFormat>On-screen Show (4:3)</PresentationFormat>
  <Paragraphs>181</Paragraphs>
  <Slides>14</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Arial Narrow</vt:lpstr>
      <vt:lpstr>Monotype Corsiva</vt:lpstr>
      <vt:lpstr>ＭＳ Ｐゴシック</vt:lpstr>
      <vt:lpstr>Symbol</vt:lpstr>
      <vt:lpstr>Times New Roman</vt:lpstr>
      <vt:lpstr>Wingdings</vt:lpstr>
      <vt:lpstr>phys1443-spring02</vt:lpstr>
      <vt:lpstr>Equation</vt:lpstr>
      <vt:lpstr>PHYS 1441 – Section 002 Lecture #4</vt:lpstr>
      <vt:lpstr>Announcements</vt:lpstr>
      <vt:lpstr>Special Project #2 – Angels &amp; Demons</vt:lpstr>
      <vt:lpstr>Coulomb’s Law – The Formula</vt:lpstr>
      <vt:lpstr>Example 21 – 1 </vt:lpstr>
      <vt:lpstr>Vector Additions and Subtractions</vt:lpstr>
      <vt:lpstr>Example for Vector Addition</vt:lpstr>
      <vt:lpstr>Components and Unit Vectors</vt:lpstr>
      <vt:lpstr>Unit Vectors</vt:lpstr>
      <vt:lpstr>Examples of Vector Operations</vt:lpstr>
      <vt:lpstr>Example 21.2 </vt:lpstr>
      <vt:lpstr>The Electric Field</vt:lpstr>
      <vt:lpstr>The Electric Field</vt:lpstr>
      <vt:lpstr>Example 21 – 5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493</cp:revision>
  <dcterms:created xsi:type="dcterms:W3CDTF">2012-01-19T04:21:20Z</dcterms:created>
  <dcterms:modified xsi:type="dcterms:W3CDTF">2017-09-11T19:49:26Z</dcterms:modified>
</cp:coreProperties>
</file>