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3" r:id="rId2"/>
    <p:sldId id="482" r:id="rId3"/>
    <p:sldId id="629" r:id="rId4"/>
    <p:sldId id="592" r:id="rId5"/>
    <p:sldId id="593" r:id="rId6"/>
    <p:sldId id="594" r:id="rId7"/>
    <p:sldId id="595" r:id="rId8"/>
    <p:sldId id="596" r:id="rId9"/>
    <p:sldId id="597" r:id="rId1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7"/>
    <p:restoredTop sz="86378"/>
  </p:normalViewPr>
  <p:slideViewPr>
    <p:cSldViewPr>
      <p:cViewPr varScale="1">
        <p:scale>
          <a:sx n="100" d="100"/>
          <a:sy n="100" d="100"/>
        </p:scale>
        <p:origin x="17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2.emf"/><Relationship Id="rId18" Type="http://schemas.openxmlformats.org/officeDocument/2006/relationships/image" Target="../media/image34.emf"/><Relationship Id="rId19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38656" y="1447800"/>
            <a:ext cx="25587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2,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V </a:t>
            </a:r>
            <a:r>
              <a:rPr lang="en-US" dirty="0">
                <a:latin typeface="Arial Narrow" charset="0"/>
              </a:rPr>
              <a:t>due to Charge Distributions </a:t>
            </a:r>
            <a:endParaRPr lang="en-US" dirty="0" smtClean="0">
              <a:latin typeface="Arial Narrow" charset="0"/>
            </a:endParaRPr>
          </a:p>
          <a:p>
            <a:pPr marL="990600" lvl="1" indent="-533400"/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 smtClean="0">
                <a:latin typeface="Arial Narrow" charset="0"/>
              </a:rPr>
              <a:t>-potential </a:t>
            </a:r>
            <a:r>
              <a:rPr lang="en-US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  <a:endParaRPr lang="en-US" dirty="0">
              <a:latin typeface="Arial Narrow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3000" y="5786735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6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9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2,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Bring out your special project #3 now</a:t>
            </a:r>
          </a:p>
          <a:p>
            <a:pPr eaLnBrk="1" hangingPunct="1"/>
            <a:r>
              <a:rPr lang="en-US" sz="2800" dirty="0" smtClean="0"/>
              <a:t>Special colloquium 4pm tomorrow, Tuesday, Oct. 3 in SH103</a:t>
            </a:r>
          </a:p>
          <a:p>
            <a:pPr lvl="1" eaLnBrk="1" hangingPunct="1"/>
            <a:r>
              <a:rPr lang="en-US" sz="2400" dirty="0" smtClean="0"/>
              <a:t>Dr. Joseph Ngai of UTA Physics dept.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8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9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0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1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2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3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4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2,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Electric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3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4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5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6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7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8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9290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6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7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8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09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0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1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12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63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lines in 2-D or the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these 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17972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equipotential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conductor 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867400" y="4495800"/>
            <a:ext cx="305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Arial Narrow" charset="0"/>
              </a:rPr>
              <a:t>Just </a:t>
            </a:r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like </a:t>
            </a:r>
            <a:r>
              <a:rPr lang="en-US" sz="2000" b="1" smtClean="0">
                <a:solidFill>
                  <a:srgbClr val="FF0066"/>
                </a:solidFill>
                <a:latin typeface="Arial Narrow" charset="0"/>
              </a:rPr>
              <a:t>the </a:t>
            </a:r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5037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2,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9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P=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r&gt;&gt;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r&gt;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then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1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2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3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4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5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7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5535" y="5486400"/>
            <a:ext cx="1546865" cy="809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30037" y="5562600"/>
            <a:ext cx="2809082" cy="1123633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95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19800</TotalTime>
  <Words>748</Words>
  <Application>Microsoft Macintosh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#9</vt:lpstr>
      <vt:lpstr>Announcements</vt:lpstr>
      <vt:lpstr>PowerPoint Presentation</vt:lpstr>
      <vt:lpstr>Electric Potential by Charge Distributions</vt:lpstr>
      <vt:lpstr>Example </vt:lpstr>
      <vt:lpstr>Example 23 – 8 </vt:lpstr>
      <vt:lpstr>Equi-potential Surfaces</vt:lpstr>
      <vt:lpstr>Equi-potential Surfaces</vt:lpstr>
      <vt:lpstr>Electric Potential due to Electric Dipoles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586</cp:revision>
  <cp:lastPrinted>2017-10-02T19:50:58Z</cp:lastPrinted>
  <dcterms:created xsi:type="dcterms:W3CDTF">2012-01-19T04:21:20Z</dcterms:created>
  <dcterms:modified xsi:type="dcterms:W3CDTF">2017-10-02T19:52:37Z</dcterms:modified>
</cp:coreProperties>
</file>