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03" r:id="rId2"/>
    <p:sldId id="482" r:id="rId3"/>
    <p:sldId id="633" r:id="rId4"/>
    <p:sldId id="634" r:id="rId5"/>
    <p:sldId id="635" r:id="rId6"/>
    <p:sldId id="636" r:id="rId7"/>
    <p:sldId id="637" r:id="rId8"/>
    <p:sldId id="638" r:id="rId9"/>
    <p:sldId id="639" r:id="rId10"/>
    <p:sldId id="640" r:id="rId11"/>
    <p:sldId id="641" r:id="rId12"/>
    <p:sldId id="642" r:id="rId13"/>
    <p:sldId id="643" r:id="rId14"/>
    <p:sldId id="644" r:id="rId15"/>
    <p:sldId id="645" r:id="rId16"/>
    <p:sldId id="646" r:id="rId17"/>
    <p:sldId id="647" r:id="rId18"/>
    <p:sldId id="648" r:id="rId19"/>
    <p:sldId id="649" r:id="rId20"/>
    <p:sldId id="650" r:id="rId21"/>
    <p:sldId id="651" r:id="rId22"/>
    <p:sldId id="652" r:id="rId23"/>
    <p:sldId id="653" r:id="rId24"/>
    <p:sldId id="654" r:id="rId25"/>
    <p:sldId id="655" r:id="rId26"/>
    <p:sldId id="656" r:id="rId27"/>
    <p:sldId id="663" r:id="rId28"/>
    <p:sldId id="664" r:id="rId29"/>
    <p:sldId id="665"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C5A77"/>
    <a:srgbClr val="660066"/>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1"/>
    <p:restoredTop sz="86402"/>
  </p:normalViewPr>
  <p:slideViewPr>
    <p:cSldViewPr>
      <p:cViewPr varScale="1">
        <p:scale>
          <a:sx n="86" d="100"/>
          <a:sy n="86" d="100"/>
        </p:scale>
        <p:origin x="1168" y="200"/>
      </p:cViewPr>
      <p:guideLst>
        <p:guide orient="horz" pos="2160"/>
        <p:guide pos="2880"/>
      </p:guideLst>
    </p:cSldViewPr>
  </p:slideViewPr>
  <p:outlineViewPr>
    <p:cViewPr>
      <p:scale>
        <a:sx n="33" d="100"/>
        <a:sy n="33" d="100"/>
      </p:scale>
      <p:origin x="0" y="-3584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1" Type="http://schemas.openxmlformats.org/officeDocument/2006/relationships/image" Target="../media/image55.wmf"/><Relationship Id="rId2"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1" Type="http://schemas.openxmlformats.org/officeDocument/2006/relationships/image" Target="../media/image61.wmf"/><Relationship Id="rId2"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79.wmf"/><Relationship Id="rId12" Type="http://schemas.openxmlformats.org/officeDocument/2006/relationships/image" Target="../media/image80.wmf"/><Relationship Id="rId13" Type="http://schemas.openxmlformats.org/officeDocument/2006/relationships/image" Target="../media/image81.wmf"/><Relationship Id="rId14" Type="http://schemas.openxmlformats.org/officeDocument/2006/relationships/image" Target="../media/image82.wmf"/><Relationship Id="rId15" Type="http://schemas.openxmlformats.org/officeDocument/2006/relationships/image" Target="../media/image83.wmf"/><Relationship Id="rId16" Type="http://schemas.openxmlformats.org/officeDocument/2006/relationships/image" Target="../media/image84.wmf"/><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w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6.wmf"/><Relationship Id="rId2" Type="http://schemas.openxmlformats.org/officeDocument/2006/relationships/image" Target="../media/image87.emf"/><Relationship Id="rId3"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emf"/><Relationship Id="rId6" Type="http://schemas.openxmlformats.org/officeDocument/2006/relationships/image" Target="../media/image97.wmf"/><Relationship Id="rId1" Type="http://schemas.openxmlformats.org/officeDocument/2006/relationships/image" Target="../media/image92.wmf"/><Relationship Id="rId2" Type="http://schemas.openxmlformats.org/officeDocument/2006/relationships/image" Target="../media/image9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wmf"/><Relationship Id="rId4" Type="http://schemas.openxmlformats.org/officeDocument/2006/relationships/image" Target="../media/image102.wmf"/><Relationship Id="rId5" Type="http://schemas.openxmlformats.org/officeDocument/2006/relationships/image" Target="../media/image103.wmf"/><Relationship Id="rId6" Type="http://schemas.openxmlformats.org/officeDocument/2006/relationships/image" Target="../media/image104.wmf"/><Relationship Id="rId7" Type="http://schemas.openxmlformats.org/officeDocument/2006/relationships/image" Target="../media/image105.wmf"/><Relationship Id="rId8" Type="http://schemas.openxmlformats.org/officeDocument/2006/relationships/image" Target="../media/image106.wmf"/><Relationship Id="rId9" Type="http://schemas.openxmlformats.org/officeDocument/2006/relationships/image" Target="../media/image107.wmf"/><Relationship Id="rId1" Type="http://schemas.openxmlformats.org/officeDocument/2006/relationships/image" Target="../media/image99.wmf"/><Relationship Id="rId2" Type="http://schemas.openxmlformats.org/officeDocument/2006/relationships/image" Target="../media/image100.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18.wmf"/><Relationship Id="rId12" Type="http://schemas.openxmlformats.org/officeDocument/2006/relationships/image" Target="../media/image119.wmf"/><Relationship Id="rId1" Type="http://schemas.openxmlformats.org/officeDocument/2006/relationships/image" Target="../media/image108.wmf"/><Relationship Id="rId2" Type="http://schemas.openxmlformats.org/officeDocument/2006/relationships/image" Target="../media/image109.wmf"/><Relationship Id="rId3" Type="http://schemas.openxmlformats.org/officeDocument/2006/relationships/image" Target="../media/image110.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7" Type="http://schemas.openxmlformats.org/officeDocument/2006/relationships/image" Target="../media/image114.wmf"/><Relationship Id="rId8" Type="http://schemas.openxmlformats.org/officeDocument/2006/relationships/image" Target="../media/image115.wmf"/><Relationship Id="rId9" Type="http://schemas.openxmlformats.org/officeDocument/2006/relationships/image" Target="../media/image116.wmf"/><Relationship Id="rId10" Type="http://schemas.openxmlformats.org/officeDocument/2006/relationships/image" Target="../media/image11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6" Type="http://schemas.openxmlformats.org/officeDocument/2006/relationships/image" Target="../media/image10.wmf"/><Relationship Id="rId1" Type="http://schemas.openxmlformats.org/officeDocument/2006/relationships/image" Target="../media/image5.wmf"/><Relationship Id="rId2"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1" Type="http://schemas.openxmlformats.org/officeDocument/2006/relationships/image" Target="../media/image12.wmf"/><Relationship Id="rId2"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1" Type="http://schemas.openxmlformats.org/officeDocument/2006/relationships/image" Target="../media/image16.wmf"/><Relationship Id="rId2"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1" Type="http://schemas.openxmlformats.org/officeDocument/2006/relationships/image" Target="../media/image25.wmf"/><Relationship Id="rId2"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42.wmf"/><Relationship Id="rId12" Type="http://schemas.openxmlformats.org/officeDocument/2006/relationships/image" Target="../media/image43.wmf"/><Relationship Id="rId13" Type="http://schemas.openxmlformats.org/officeDocument/2006/relationships/image" Target="../media/image44.wmf"/><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8" Type="http://schemas.openxmlformats.org/officeDocument/2006/relationships/image" Target="../media/image51.wmf"/><Relationship Id="rId9" Type="http://schemas.openxmlformats.org/officeDocument/2006/relationships/image" Target="../media/image52.wmf"/><Relationship Id="rId10" Type="http://schemas.openxmlformats.org/officeDocument/2006/relationships/image" Target="../media/image53.wmf"/><Relationship Id="rId1" Type="http://schemas.openxmlformats.org/officeDocument/2006/relationships/image" Target="../media/image34.wmf"/><Relationship Id="rId2"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56163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Oct. 16,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Oct. 16,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21.bin"/><Relationship Id="rId5" Type="http://schemas.openxmlformats.org/officeDocument/2006/relationships/image" Target="../media/image25.wmf"/><Relationship Id="rId6" Type="http://schemas.openxmlformats.org/officeDocument/2006/relationships/oleObject" Target="../embeddings/oleObject22.bin"/><Relationship Id="rId7" Type="http://schemas.openxmlformats.org/officeDocument/2006/relationships/image" Target="../media/image26.wmf"/><Relationship Id="rId8" Type="http://schemas.openxmlformats.org/officeDocument/2006/relationships/oleObject" Target="../embeddings/oleObject23.bin"/><Relationship Id="rId9" Type="http://schemas.openxmlformats.org/officeDocument/2006/relationships/image" Target="../media/image27.wmf"/><Relationship Id="rId10" Type="http://schemas.openxmlformats.org/officeDocument/2006/relationships/oleObject" Target="../embeddings/oleObject24.bin"/><Relationship Id="rId11" Type="http://schemas.openxmlformats.org/officeDocument/2006/relationships/image" Target="../media/image2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0.wmf"/><Relationship Id="rId5" Type="http://schemas.openxmlformats.org/officeDocument/2006/relationships/oleObject" Target="../embeddings/oleObject26.bin"/><Relationship Id="rId6" Type="http://schemas.openxmlformats.org/officeDocument/2006/relationships/image" Target="../media/image31.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34.wmf"/><Relationship Id="rId20" Type="http://schemas.openxmlformats.org/officeDocument/2006/relationships/oleObject" Target="../embeddings/oleObject35.bin"/><Relationship Id="rId21" Type="http://schemas.openxmlformats.org/officeDocument/2006/relationships/image" Target="../media/image40.wmf"/><Relationship Id="rId22" Type="http://schemas.openxmlformats.org/officeDocument/2006/relationships/oleObject" Target="../embeddings/oleObject36.bin"/><Relationship Id="rId23" Type="http://schemas.openxmlformats.org/officeDocument/2006/relationships/image" Target="../media/image41.wmf"/><Relationship Id="rId24" Type="http://schemas.openxmlformats.org/officeDocument/2006/relationships/oleObject" Target="../embeddings/oleObject37.bin"/><Relationship Id="rId25" Type="http://schemas.openxmlformats.org/officeDocument/2006/relationships/image" Target="../media/image42.wmf"/><Relationship Id="rId26" Type="http://schemas.openxmlformats.org/officeDocument/2006/relationships/oleObject" Target="../embeddings/oleObject38.bin"/><Relationship Id="rId27" Type="http://schemas.openxmlformats.org/officeDocument/2006/relationships/image" Target="../media/image43.wmf"/><Relationship Id="rId28" Type="http://schemas.openxmlformats.org/officeDocument/2006/relationships/oleObject" Target="../embeddings/oleObject39.bin"/><Relationship Id="rId29" Type="http://schemas.openxmlformats.org/officeDocument/2006/relationships/image" Target="../media/image44.wmf"/><Relationship Id="rId10" Type="http://schemas.openxmlformats.org/officeDocument/2006/relationships/oleObject" Target="../embeddings/oleObject30.bin"/><Relationship Id="rId11" Type="http://schemas.openxmlformats.org/officeDocument/2006/relationships/image" Target="../media/image35.wmf"/><Relationship Id="rId12" Type="http://schemas.openxmlformats.org/officeDocument/2006/relationships/oleObject" Target="../embeddings/oleObject31.bin"/><Relationship Id="rId13" Type="http://schemas.openxmlformats.org/officeDocument/2006/relationships/image" Target="../media/image36.wmf"/><Relationship Id="rId14" Type="http://schemas.openxmlformats.org/officeDocument/2006/relationships/oleObject" Target="../embeddings/oleObject32.bin"/><Relationship Id="rId15" Type="http://schemas.openxmlformats.org/officeDocument/2006/relationships/image" Target="../media/image37.wmf"/><Relationship Id="rId16" Type="http://schemas.openxmlformats.org/officeDocument/2006/relationships/oleObject" Target="../embeddings/oleObject33.bin"/><Relationship Id="rId17" Type="http://schemas.openxmlformats.org/officeDocument/2006/relationships/image" Target="../media/image38.wmf"/><Relationship Id="rId18" Type="http://schemas.openxmlformats.org/officeDocument/2006/relationships/oleObject" Target="../embeddings/oleObject34.bin"/><Relationship Id="rId19" Type="http://schemas.openxmlformats.org/officeDocument/2006/relationships/image" Target="../media/image39.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45.jpeg"/><Relationship Id="rId4" Type="http://schemas.openxmlformats.org/officeDocument/2006/relationships/oleObject" Target="../embeddings/oleObject27.bin"/><Relationship Id="rId5" Type="http://schemas.openxmlformats.org/officeDocument/2006/relationships/image" Target="../media/image32.wmf"/><Relationship Id="rId6" Type="http://schemas.openxmlformats.org/officeDocument/2006/relationships/oleObject" Target="../embeddings/oleObject28.bin"/><Relationship Id="rId7" Type="http://schemas.openxmlformats.org/officeDocument/2006/relationships/image" Target="../media/image33.wmf"/><Relationship Id="rId8"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image" Target="../media/image52.wmf"/><Relationship Id="rId21" Type="http://schemas.openxmlformats.org/officeDocument/2006/relationships/oleObject" Target="../embeddings/oleObject49.bin"/><Relationship Id="rId22" Type="http://schemas.openxmlformats.org/officeDocument/2006/relationships/image" Target="../media/image53.wmf"/><Relationship Id="rId10" Type="http://schemas.openxmlformats.org/officeDocument/2006/relationships/image" Target="../media/image47.wmf"/><Relationship Id="rId11" Type="http://schemas.openxmlformats.org/officeDocument/2006/relationships/oleObject" Target="../embeddings/oleObject44.bin"/><Relationship Id="rId12" Type="http://schemas.openxmlformats.org/officeDocument/2006/relationships/image" Target="../media/image48.wmf"/><Relationship Id="rId13" Type="http://schemas.openxmlformats.org/officeDocument/2006/relationships/oleObject" Target="../embeddings/oleObject45.bin"/><Relationship Id="rId14" Type="http://schemas.openxmlformats.org/officeDocument/2006/relationships/image" Target="../media/image49.wmf"/><Relationship Id="rId15" Type="http://schemas.openxmlformats.org/officeDocument/2006/relationships/oleObject" Target="../embeddings/oleObject46.bin"/><Relationship Id="rId16" Type="http://schemas.openxmlformats.org/officeDocument/2006/relationships/image" Target="../media/image50.wmf"/><Relationship Id="rId17" Type="http://schemas.openxmlformats.org/officeDocument/2006/relationships/oleObject" Target="../embeddings/oleObject47.bin"/><Relationship Id="rId18" Type="http://schemas.openxmlformats.org/officeDocument/2006/relationships/image" Target="../media/image51.wmf"/><Relationship Id="rId19" Type="http://schemas.openxmlformats.org/officeDocument/2006/relationships/oleObject" Target="../embeddings/oleObject4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34.wmf"/><Relationship Id="rId5" Type="http://schemas.openxmlformats.org/officeDocument/2006/relationships/oleObject" Target="../embeddings/oleObject41.bin"/><Relationship Id="rId6" Type="http://schemas.openxmlformats.org/officeDocument/2006/relationships/image" Target="../media/image37.wmf"/><Relationship Id="rId7" Type="http://schemas.openxmlformats.org/officeDocument/2006/relationships/oleObject" Target="../embeddings/oleObject42.bin"/><Relationship Id="rId8" Type="http://schemas.openxmlformats.org/officeDocument/2006/relationships/image" Target="../media/image4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4.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59.wmf"/><Relationship Id="rId13" Type="http://schemas.openxmlformats.org/officeDocument/2006/relationships/oleObject" Target="../embeddings/oleObject56.bin"/><Relationship Id="rId14" Type="http://schemas.openxmlformats.org/officeDocument/2006/relationships/image" Target="../media/image60.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1.bin"/><Relationship Id="rId4" Type="http://schemas.openxmlformats.org/officeDocument/2006/relationships/image" Target="../media/image55.wmf"/><Relationship Id="rId5" Type="http://schemas.openxmlformats.org/officeDocument/2006/relationships/oleObject" Target="../embeddings/oleObject52.bin"/><Relationship Id="rId6" Type="http://schemas.openxmlformats.org/officeDocument/2006/relationships/image" Target="../media/image56.wmf"/><Relationship Id="rId7" Type="http://schemas.openxmlformats.org/officeDocument/2006/relationships/oleObject" Target="../embeddings/oleObject53.bin"/><Relationship Id="rId8" Type="http://schemas.openxmlformats.org/officeDocument/2006/relationships/image" Target="../media/image57.wmf"/><Relationship Id="rId9" Type="http://schemas.openxmlformats.org/officeDocument/2006/relationships/oleObject" Target="../embeddings/oleObject54.bin"/><Relationship Id="rId10" Type="http://schemas.openxmlformats.org/officeDocument/2006/relationships/image" Target="../media/image58.wmf"/></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oleObject" Target="../embeddings/oleObject57.bin"/><Relationship Id="rId5" Type="http://schemas.openxmlformats.org/officeDocument/2006/relationships/image" Target="../media/image61.wmf"/><Relationship Id="rId6" Type="http://schemas.openxmlformats.org/officeDocument/2006/relationships/oleObject" Target="../embeddings/oleObject58.bin"/><Relationship Id="rId7" Type="http://schemas.openxmlformats.org/officeDocument/2006/relationships/image" Target="../media/image62.wmf"/><Relationship Id="rId8" Type="http://schemas.openxmlformats.org/officeDocument/2006/relationships/oleObject" Target="../embeddings/oleObject59.bin"/><Relationship Id="rId9" Type="http://schemas.openxmlformats.org/officeDocument/2006/relationships/image" Target="../media/image63.wmf"/><Relationship Id="rId10" Type="http://schemas.openxmlformats.org/officeDocument/2006/relationships/oleObject" Target="../embeddings/oleObject60.bin"/><Relationship Id="rId11" Type="http://schemas.openxmlformats.org/officeDocument/2006/relationships/image" Target="../media/image64.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19.xml.rels><?xml version="1.0" encoding="UTF-8" standalone="yes"?>
<Relationships xmlns="http://schemas.openxmlformats.org/package/2006/relationships"><Relationship Id="rId20" Type="http://schemas.openxmlformats.org/officeDocument/2006/relationships/oleObject" Target="../embeddings/oleObject69.bin"/><Relationship Id="rId21" Type="http://schemas.openxmlformats.org/officeDocument/2006/relationships/image" Target="../media/image77.wmf"/><Relationship Id="rId22" Type="http://schemas.openxmlformats.org/officeDocument/2006/relationships/oleObject" Target="../embeddings/oleObject70.bin"/><Relationship Id="rId23" Type="http://schemas.openxmlformats.org/officeDocument/2006/relationships/image" Target="../media/image78.wmf"/><Relationship Id="rId24" Type="http://schemas.openxmlformats.org/officeDocument/2006/relationships/oleObject" Target="../embeddings/oleObject71.bin"/><Relationship Id="rId25" Type="http://schemas.openxmlformats.org/officeDocument/2006/relationships/image" Target="../media/image79.wmf"/><Relationship Id="rId26" Type="http://schemas.openxmlformats.org/officeDocument/2006/relationships/oleObject" Target="../embeddings/oleObject72.bin"/><Relationship Id="rId27" Type="http://schemas.openxmlformats.org/officeDocument/2006/relationships/image" Target="../media/image80.wmf"/><Relationship Id="rId28" Type="http://schemas.openxmlformats.org/officeDocument/2006/relationships/oleObject" Target="../embeddings/oleObject73.bin"/><Relationship Id="rId29" Type="http://schemas.openxmlformats.org/officeDocument/2006/relationships/image" Target="../media/image81.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66.jpeg"/><Relationship Id="rId4" Type="http://schemas.openxmlformats.org/officeDocument/2006/relationships/oleObject" Target="../embeddings/oleObject61.bin"/><Relationship Id="rId5" Type="http://schemas.openxmlformats.org/officeDocument/2006/relationships/image" Target="../media/image69.wmf"/><Relationship Id="rId30" Type="http://schemas.openxmlformats.org/officeDocument/2006/relationships/oleObject" Target="../embeddings/oleObject74.bin"/><Relationship Id="rId31" Type="http://schemas.openxmlformats.org/officeDocument/2006/relationships/image" Target="../media/image82.wmf"/><Relationship Id="rId32" Type="http://schemas.openxmlformats.org/officeDocument/2006/relationships/oleObject" Target="../embeddings/oleObject75.bin"/><Relationship Id="rId9" Type="http://schemas.openxmlformats.org/officeDocument/2006/relationships/image" Target="../media/image71.wmf"/><Relationship Id="rId6" Type="http://schemas.openxmlformats.org/officeDocument/2006/relationships/oleObject" Target="../embeddings/oleObject62.bin"/><Relationship Id="rId7" Type="http://schemas.openxmlformats.org/officeDocument/2006/relationships/image" Target="../media/image70.wmf"/><Relationship Id="rId8" Type="http://schemas.openxmlformats.org/officeDocument/2006/relationships/oleObject" Target="../embeddings/oleObject63.bin"/><Relationship Id="rId33" Type="http://schemas.openxmlformats.org/officeDocument/2006/relationships/image" Target="../media/image83.wmf"/><Relationship Id="rId34" Type="http://schemas.openxmlformats.org/officeDocument/2006/relationships/oleObject" Target="../embeddings/oleObject76.bin"/><Relationship Id="rId35" Type="http://schemas.openxmlformats.org/officeDocument/2006/relationships/image" Target="../media/image84.wmf"/><Relationship Id="rId10" Type="http://schemas.openxmlformats.org/officeDocument/2006/relationships/oleObject" Target="../embeddings/oleObject64.bin"/><Relationship Id="rId11" Type="http://schemas.openxmlformats.org/officeDocument/2006/relationships/image" Target="../media/image72.wmf"/><Relationship Id="rId12" Type="http://schemas.openxmlformats.org/officeDocument/2006/relationships/oleObject" Target="../embeddings/oleObject65.bin"/><Relationship Id="rId13" Type="http://schemas.openxmlformats.org/officeDocument/2006/relationships/image" Target="../media/image73.wmf"/><Relationship Id="rId14" Type="http://schemas.openxmlformats.org/officeDocument/2006/relationships/oleObject" Target="../embeddings/oleObject66.bin"/><Relationship Id="rId15" Type="http://schemas.openxmlformats.org/officeDocument/2006/relationships/image" Target="../media/image74.wmf"/><Relationship Id="rId16" Type="http://schemas.openxmlformats.org/officeDocument/2006/relationships/oleObject" Target="../embeddings/oleObject67.bin"/><Relationship Id="rId17" Type="http://schemas.openxmlformats.org/officeDocument/2006/relationships/image" Target="../media/image75.wmf"/><Relationship Id="rId18" Type="http://schemas.openxmlformats.org/officeDocument/2006/relationships/oleObject" Target="../embeddings/oleObject68.bin"/><Relationship Id="rId19" Type="http://schemas.openxmlformats.org/officeDocument/2006/relationships/image" Target="../media/image7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oleObject" Target="../embeddings/oleObject77.bin"/><Relationship Id="rId5" Type="http://schemas.openxmlformats.org/officeDocument/2006/relationships/image" Target="../media/image86.wmf"/><Relationship Id="rId6" Type="http://schemas.openxmlformats.org/officeDocument/2006/relationships/oleObject" Target="../embeddings/oleObject78.bin"/><Relationship Id="rId7" Type="http://schemas.openxmlformats.org/officeDocument/2006/relationships/image" Target="../media/image87.emf"/><Relationship Id="rId8" Type="http://schemas.openxmlformats.org/officeDocument/2006/relationships/oleObject" Target="../embeddings/oleObject79.bin"/><Relationship Id="rId9" Type="http://schemas.openxmlformats.org/officeDocument/2006/relationships/image" Target="../media/image88.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89.wmf"/><Relationship Id="rId5" Type="http://schemas.openxmlformats.org/officeDocument/2006/relationships/oleObject" Target="../embeddings/oleObject81.bin"/><Relationship Id="rId6" Type="http://schemas.openxmlformats.org/officeDocument/2006/relationships/image" Target="../media/image90.wmf"/><Relationship Id="rId7" Type="http://schemas.openxmlformats.org/officeDocument/2006/relationships/oleObject" Target="../embeddings/oleObject82.bin"/><Relationship Id="rId8" Type="http://schemas.openxmlformats.org/officeDocument/2006/relationships/image" Target="../media/image91.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image" Target="../media/image95.wmf"/><Relationship Id="rId12" Type="http://schemas.openxmlformats.org/officeDocument/2006/relationships/oleObject" Target="../embeddings/oleObject87.bin"/><Relationship Id="rId13" Type="http://schemas.openxmlformats.org/officeDocument/2006/relationships/image" Target="../media/image96.emf"/><Relationship Id="rId14" Type="http://schemas.openxmlformats.org/officeDocument/2006/relationships/oleObject" Target="../embeddings/oleObject88.bin"/><Relationship Id="rId15" Type="http://schemas.openxmlformats.org/officeDocument/2006/relationships/image" Target="../media/image97.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98.jpeg"/><Relationship Id="rId4" Type="http://schemas.openxmlformats.org/officeDocument/2006/relationships/oleObject" Target="../embeddings/oleObject83.bin"/><Relationship Id="rId5" Type="http://schemas.openxmlformats.org/officeDocument/2006/relationships/image" Target="../media/image92.wmf"/><Relationship Id="rId6" Type="http://schemas.openxmlformats.org/officeDocument/2006/relationships/oleObject" Target="../embeddings/oleObject84.bin"/><Relationship Id="rId7" Type="http://schemas.openxmlformats.org/officeDocument/2006/relationships/image" Target="../media/image93.wmf"/><Relationship Id="rId8" Type="http://schemas.openxmlformats.org/officeDocument/2006/relationships/oleObject" Target="../embeddings/oleObject85.bin"/><Relationship Id="rId9" Type="http://schemas.openxmlformats.org/officeDocument/2006/relationships/image" Target="../media/image94.wmf"/><Relationship Id="rId10" Type="http://schemas.openxmlformats.org/officeDocument/2006/relationships/oleObject" Target="../embeddings/oleObject86.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92.bin"/><Relationship Id="rId20" Type="http://schemas.openxmlformats.org/officeDocument/2006/relationships/image" Target="../media/image106.wmf"/><Relationship Id="rId21" Type="http://schemas.openxmlformats.org/officeDocument/2006/relationships/oleObject" Target="../embeddings/oleObject99.bin"/><Relationship Id="rId22" Type="http://schemas.openxmlformats.org/officeDocument/2006/relationships/image" Target="../media/image107.wmf"/><Relationship Id="rId10" Type="http://schemas.openxmlformats.org/officeDocument/2006/relationships/image" Target="../media/image102.wmf"/><Relationship Id="rId11" Type="http://schemas.openxmlformats.org/officeDocument/2006/relationships/oleObject" Target="../embeddings/oleObject93.bin"/><Relationship Id="rId12" Type="http://schemas.openxmlformats.org/officeDocument/2006/relationships/image" Target="../media/image103.wmf"/><Relationship Id="rId13" Type="http://schemas.openxmlformats.org/officeDocument/2006/relationships/oleObject" Target="../embeddings/oleObject94.bin"/><Relationship Id="rId14" Type="http://schemas.openxmlformats.org/officeDocument/2006/relationships/image" Target="../media/image104.wmf"/><Relationship Id="rId15" Type="http://schemas.openxmlformats.org/officeDocument/2006/relationships/oleObject" Target="../embeddings/oleObject95.bin"/><Relationship Id="rId16" Type="http://schemas.openxmlformats.org/officeDocument/2006/relationships/image" Target="../media/image105.wmf"/><Relationship Id="rId17" Type="http://schemas.openxmlformats.org/officeDocument/2006/relationships/oleObject" Target="../embeddings/oleObject96.bin"/><Relationship Id="rId18" Type="http://schemas.openxmlformats.org/officeDocument/2006/relationships/oleObject" Target="../embeddings/oleObject97.bin"/><Relationship Id="rId19" Type="http://schemas.openxmlformats.org/officeDocument/2006/relationships/oleObject" Target="../embeddings/oleObject98.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89.bin"/><Relationship Id="rId4" Type="http://schemas.openxmlformats.org/officeDocument/2006/relationships/image" Target="../media/image99.wmf"/><Relationship Id="rId5" Type="http://schemas.openxmlformats.org/officeDocument/2006/relationships/oleObject" Target="../embeddings/oleObject90.bin"/><Relationship Id="rId6" Type="http://schemas.openxmlformats.org/officeDocument/2006/relationships/image" Target="../media/image100.wmf"/><Relationship Id="rId7" Type="http://schemas.openxmlformats.org/officeDocument/2006/relationships/oleObject" Target="../embeddings/oleObject91.bin"/><Relationship Id="rId8" Type="http://schemas.openxmlformats.org/officeDocument/2006/relationships/image" Target="../media/image101.wmf"/></Relationships>
</file>

<file path=ppt/slides/_rels/slide25.xml.rels><?xml version="1.0" encoding="UTF-8" standalone="yes"?>
<Relationships xmlns="http://schemas.openxmlformats.org/package/2006/relationships"><Relationship Id="rId9" Type="http://schemas.openxmlformats.org/officeDocument/2006/relationships/image" Target="../media/image110.wmf"/><Relationship Id="rId20" Type="http://schemas.openxmlformats.org/officeDocument/2006/relationships/oleObject" Target="../embeddings/oleObject108.bin"/><Relationship Id="rId21" Type="http://schemas.openxmlformats.org/officeDocument/2006/relationships/image" Target="../media/image116.wmf"/><Relationship Id="rId22" Type="http://schemas.openxmlformats.org/officeDocument/2006/relationships/oleObject" Target="../embeddings/oleObject109.bin"/><Relationship Id="rId23" Type="http://schemas.openxmlformats.org/officeDocument/2006/relationships/image" Target="../media/image117.wmf"/><Relationship Id="rId24" Type="http://schemas.openxmlformats.org/officeDocument/2006/relationships/oleObject" Target="../embeddings/oleObject110.bin"/><Relationship Id="rId25" Type="http://schemas.openxmlformats.org/officeDocument/2006/relationships/image" Target="../media/image118.wmf"/><Relationship Id="rId26" Type="http://schemas.openxmlformats.org/officeDocument/2006/relationships/oleObject" Target="../embeddings/oleObject111.bin"/><Relationship Id="rId27" Type="http://schemas.openxmlformats.org/officeDocument/2006/relationships/image" Target="../media/image119.wmf"/><Relationship Id="rId10" Type="http://schemas.openxmlformats.org/officeDocument/2006/relationships/oleObject" Target="../embeddings/oleObject103.bin"/><Relationship Id="rId11" Type="http://schemas.openxmlformats.org/officeDocument/2006/relationships/image" Target="../media/image111.wmf"/><Relationship Id="rId12" Type="http://schemas.openxmlformats.org/officeDocument/2006/relationships/oleObject" Target="../embeddings/oleObject104.bin"/><Relationship Id="rId13" Type="http://schemas.openxmlformats.org/officeDocument/2006/relationships/image" Target="../media/image112.wmf"/><Relationship Id="rId14" Type="http://schemas.openxmlformats.org/officeDocument/2006/relationships/oleObject" Target="../embeddings/oleObject105.bin"/><Relationship Id="rId15" Type="http://schemas.openxmlformats.org/officeDocument/2006/relationships/image" Target="../media/image113.wmf"/><Relationship Id="rId16" Type="http://schemas.openxmlformats.org/officeDocument/2006/relationships/oleObject" Target="../embeddings/oleObject106.bin"/><Relationship Id="rId17" Type="http://schemas.openxmlformats.org/officeDocument/2006/relationships/image" Target="../media/image114.wmf"/><Relationship Id="rId18" Type="http://schemas.openxmlformats.org/officeDocument/2006/relationships/oleObject" Target="../embeddings/oleObject107.bin"/><Relationship Id="rId19" Type="http://schemas.openxmlformats.org/officeDocument/2006/relationships/image" Target="../media/image115.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20.jpeg"/><Relationship Id="rId4" Type="http://schemas.openxmlformats.org/officeDocument/2006/relationships/oleObject" Target="../embeddings/oleObject100.bin"/><Relationship Id="rId5" Type="http://schemas.openxmlformats.org/officeDocument/2006/relationships/image" Target="../media/image108.wmf"/><Relationship Id="rId6" Type="http://schemas.openxmlformats.org/officeDocument/2006/relationships/oleObject" Target="../embeddings/oleObject101.bin"/><Relationship Id="rId7" Type="http://schemas.openxmlformats.org/officeDocument/2006/relationships/image" Target="../media/image109.wmf"/><Relationship Id="rId8" Type="http://schemas.openxmlformats.org/officeDocument/2006/relationships/oleObject" Target="../embeddings/oleObject102.bin"/></Relationships>
</file>

<file path=ppt/slides/_rels/slide26.xml.rels><?xml version="1.0" encoding="UTF-8" standalone="yes"?>
<Relationships xmlns="http://schemas.openxmlformats.org/package/2006/relationships"><Relationship Id="rId3" Type="http://schemas.openxmlformats.org/officeDocument/2006/relationships/image" Target="../media/image122.jpeg"/><Relationship Id="rId4" Type="http://schemas.openxmlformats.org/officeDocument/2006/relationships/oleObject" Target="../embeddings/oleObject112.bin"/><Relationship Id="rId5" Type="http://schemas.openxmlformats.org/officeDocument/2006/relationships/image" Target="../media/image12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2.jpeg"/><Relationship Id="rId4" Type="http://schemas.openxmlformats.org/officeDocument/2006/relationships/oleObject" Target="../embeddings/oleObject113.bin"/><Relationship Id="rId5" Type="http://schemas.openxmlformats.org/officeDocument/2006/relationships/image" Target="../media/image121.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8.wmf"/><Relationship Id="rId12" Type="http://schemas.openxmlformats.org/officeDocument/2006/relationships/oleObject" Target="../embeddings/oleObject7.bin"/><Relationship Id="rId13" Type="http://schemas.openxmlformats.org/officeDocument/2006/relationships/image" Target="../media/image9.wmf"/><Relationship Id="rId14" Type="http://schemas.openxmlformats.org/officeDocument/2006/relationships/oleObject" Target="../embeddings/oleObject8.bin"/><Relationship Id="rId15"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5.wmf"/><Relationship Id="rId6" Type="http://schemas.openxmlformats.org/officeDocument/2006/relationships/oleObject" Target="../embeddings/oleObject4.bin"/><Relationship Id="rId7" Type="http://schemas.openxmlformats.org/officeDocument/2006/relationships/image" Target="../media/image6.wmf"/><Relationship Id="rId8" Type="http://schemas.openxmlformats.org/officeDocument/2006/relationships/oleObject" Target="../embeddings/oleObject5.bin"/><Relationship Id="rId9" Type="http://schemas.openxmlformats.org/officeDocument/2006/relationships/image" Target="../media/image7.wmf"/><Relationship Id="rId10"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2.wmf"/><Relationship Id="rId5" Type="http://schemas.openxmlformats.org/officeDocument/2006/relationships/oleObject" Target="../embeddings/oleObject11.bin"/><Relationship Id="rId6" Type="http://schemas.openxmlformats.org/officeDocument/2006/relationships/image" Target="../media/image13.wmf"/><Relationship Id="rId7" Type="http://schemas.openxmlformats.org/officeDocument/2006/relationships/oleObject" Target="../embeddings/oleObject12.bin"/><Relationship Id="rId8" Type="http://schemas.openxmlformats.org/officeDocument/2006/relationships/image" Target="../media/image14.wmf"/><Relationship Id="rId9" Type="http://schemas.openxmlformats.org/officeDocument/2006/relationships/oleObject" Target="../embeddings/oleObject13.bin"/><Relationship Id="rId10"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9.wmf"/><Relationship Id="rId12" Type="http://schemas.openxmlformats.org/officeDocument/2006/relationships/oleObject" Target="../embeddings/oleObject18.bin"/><Relationship Id="rId13" Type="http://schemas.openxmlformats.org/officeDocument/2006/relationships/image" Target="../media/image20.wmf"/><Relationship Id="rId14" Type="http://schemas.openxmlformats.org/officeDocument/2006/relationships/oleObject" Target="../embeddings/oleObject19.bin"/><Relationship Id="rId15" Type="http://schemas.openxmlformats.org/officeDocument/2006/relationships/image" Target="../media/image21.wmf"/><Relationship Id="rId16" Type="http://schemas.openxmlformats.org/officeDocument/2006/relationships/oleObject" Target="../embeddings/oleObject20.bin"/><Relationship Id="rId17"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oleObject" Target="../embeddings/oleObject14.bin"/><Relationship Id="rId5" Type="http://schemas.openxmlformats.org/officeDocument/2006/relationships/image" Target="../media/image16.wmf"/><Relationship Id="rId6" Type="http://schemas.openxmlformats.org/officeDocument/2006/relationships/oleObject" Target="../embeddings/oleObject15.bin"/><Relationship Id="rId7" Type="http://schemas.openxmlformats.org/officeDocument/2006/relationships/image" Target="../media/image17.wmf"/><Relationship Id="rId8" Type="http://schemas.openxmlformats.org/officeDocument/2006/relationships/oleObject" Target="../embeddings/oleObject16.bin"/><Relationship Id="rId9" Type="http://schemas.openxmlformats.org/officeDocument/2006/relationships/image" Target="../media/image18.wmf"/><Relationship Id="rId10"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16,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1444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1850646" y="1447800"/>
            <a:ext cx="513473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16,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dirty="0" err="1" smtClean="0">
                <a:solidFill>
                  <a:schemeClr val="accent2"/>
                </a:solidFill>
                <a:latin typeface="Monotype Corsiva" pitchFamily="-84" charset="0"/>
              </a:rPr>
              <a:t>Animesh</a:t>
            </a:r>
            <a:r>
              <a:rPr lang="en-US" dirty="0" smtClean="0">
                <a:solidFill>
                  <a:schemeClr val="accent2"/>
                </a:solidFill>
                <a:latin typeface="Monotype Corsiva" pitchFamily="-84" charset="0"/>
              </a:rPr>
              <a:t> Chatterjee (disguising as </a:t>
            </a:r>
            <a:r>
              <a:rPr lang="en-US" b="1" dirty="0" smtClean="0">
                <a:solidFill>
                  <a:srgbClr val="FF0066"/>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Yu)</a:t>
            </a:r>
            <a:endParaRPr lang="en-US" b="1" dirty="0">
              <a:solidFill>
                <a:srgbClr val="FF0066"/>
              </a:solidFill>
              <a:latin typeface="Monotype Corsiva" pitchFamily="-84" charset="0"/>
            </a:endParaRPr>
          </a:p>
        </p:txBody>
      </p:sp>
      <p:sp>
        <p:nvSpPr>
          <p:cNvPr id="8" name="Content Placeholder 2"/>
          <p:cNvSpPr txBox="1">
            <a:spLocks/>
          </p:cNvSpPr>
          <p:nvPr/>
        </p:nvSpPr>
        <p:spPr bwMode="auto">
          <a:xfrm>
            <a:off x="1600200" y="2133600"/>
            <a:ext cx="71247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a:t>
            </a:r>
            <a:r>
              <a:rPr lang="en-US" sz="2400" dirty="0">
                <a:latin typeface="Arial Narrow" charset="0"/>
              </a:rPr>
              <a:t>25 </a:t>
            </a:r>
          </a:p>
          <a:p>
            <a:pPr marL="969963" lvl="1" indent="-533400">
              <a:buFont typeface="Arial"/>
              <a:buChar char="•"/>
            </a:pPr>
            <a:r>
              <a:rPr lang="en-US" sz="2400" dirty="0">
                <a:latin typeface="Arial Narrow" charset="0"/>
              </a:rPr>
              <a:t>Electric Current </a:t>
            </a:r>
            <a:endParaRPr lang="en-US" sz="2400" dirty="0" smtClean="0">
              <a:latin typeface="Arial Narrow" charset="0"/>
            </a:endParaRPr>
          </a:p>
          <a:p>
            <a:pPr marL="969963" lvl="1" indent="-533400">
              <a:buFont typeface="Arial"/>
              <a:buChar char="•"/>
            </a:pPr>
            <a:r>
              <a:rPr lang="en-US" sz="2400" dirty="0" smtClean="0">
                <a:latin typeface="Arial Narrow" charset="0"/>
              </a:rPr>
              <a:t>Ohm’s </a:t>
            </a:r>
            <a:r>
              <a:rPr lang="en-US" sz="2400" dirty="0">
                <a:latin typeface="Arial Narrow" charset="0"/>
              </a:rPr>
              <a:t>Law: Resisters, Resistivity</a:t>
            </a:r>
          </a:p>
          <a:p>
            <a:pPr marL="969963" lvl="1" indent="-533400">
              <a:buFont typeface="Arial"/>
              <a:buChar char="•"/>
            </a:pPr>
            <a:r>
              <a:rPr lang="en-US" sz="2400" dirty="0">
                <a:latin typeface="Arial Narrow" charset="0"/>
              </a:rPr>
              <a:t>Electric </a:t>
            </a:r>
            <a:r>
              <a:rPr lang="en-US" sz="2400" dirty="0" smtClean="0">
                <a:latin typeface="Arial Narrow" charset="0"/>
              </a:rPr>
              <a:t>Power</a:t>
            </a:r>
          </a:p>
          <a:p>
            <a:pPr marL="969963" lvl="1" indent="-533400">
              <a:buFont typeface="Arial"/>
              <a:buChar char="•"/>
            </a:pPr>
            <a:r>
              <a:rPr lang="en-US" sz="2400" dirty="0">
                <a:latin typeface="Arial Narrow" charset="0"/>
              </a:rPr>
              <a:t>Alternating Current</a:t>
            </a:r>
          </a:p>
          <a:p>
            <a:pPr marL="969963" lvl="1" indent="-533400">
              <a:buFont typeface="Arial"/>
              <a:buChar char="•"/>
            </a:pPr>
            <a:r>
              <a:rPr lang="en-US" sz="2400" dirty="0">
                <a:latin typeface="Arial Narrow" charset="0"/>
              </a:rPr>
              <a:t>Microscopic View of Electric Current</a:t>
            </a:r>
          </a:p>
          <a:p>
            <a:pPr marL="969963" lvl="1" indent="-533400">
              <a:buFont typeface="Arial"/>
              <a:buChar char="•"/>
            </a:pPr>
            <a:r>
              <a:rPr lang="en-US" sz="2400" dirty="0">
                <a:latin typeface="Arial Narrow" charset="0"/>
              </a:rPr>
              <a:t>Ohm’s Law in Microscopic View</a:t>
            </a:r>
          </a:p>
          <a:p>
            <a:pPr marL="969963" lvl="1" indent="-533400">
              <a:buFont typeface="Arial"/>
              <a:buChar char="•"/>
            </a:pPr>
            <a:r>
              <a:rPr lang="en-US" sz="2400" dirty="0">
                <a:latin typeface="Arial Narrow" charset="0"/>
              </a:rPr>
              <a:t>EMF and Terminal </a:t>
            </a:r>
            <a:r>
              <a:rPr lang="en-US" sz="2400" dirty="0" smtClean="0">
                <a:latin typeface="Arial Narrow" charset="0"/>
              </a:rPr>
              <a:t>Voltage</a:t>
            </a:r>
            <a:endParaRPr lang="en-US" sz="2400" dirty="0">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smtClean="0"/>
              <a:t>Monday, Oct. 16, 2017</a:t>
            </a:r>
            <a:endParaRPr lang="en-US"/>
          </a:p>
        </p:txBody>
      </p:sp>
      <p:sp>
        <p:nvSpPr>
          <p:cNvPr id="88" name="Footer Placeholder 4"/>
          <p:cNvSpPr>
            <a:spLocks noGrp="1"/>
          </p:cNvSpPr>
          <p:nvPr>
            <p:ph type="ftr" sz="quarter" idx="11"/>
          </p:nvPr>
        </p:nvSpPr>
        <p:spPr/>
        <p:txBody>
          <a:bodyPr/>
          <a:lstStyle/>
          <a:p>
            <a:r>
              <a:rPr lang="mr-IN" smtClean="0"/>
              <a:t>PHYS 1444-002, Fall 2017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10</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24318"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24319"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24320"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24321"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222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11</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ρ</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a:t>
            </a:r>
            <a:r>
              <a:rPr lang="en-US" sz="2000" dirty="0" smtClean="0">
                <a:solidFill>
                  <a:srgbClr val="003300"/>
                </a:solidFill>
                <a:latin typeface="Arial Narrow" charset="0"/>
                <a:ea typeface="ＭＳ Ｐゴシック" charset="-128"/>
              </a:rPr>
              <a:t> </a:t>
            </a:r>
            <a:r>
              <a:rPr lang="en-US" sz="2000" dirty="0" err="1" smtClean="0">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a:t>
            </a:r>
            <a:endParaRPr lang="en-US" dirty="0">
              <a:solidFill>
                <a:srgbClr val="660066"/>
              </a:solidFill>
              <a:latin typeface="Arial Narrow" charset="0"/>
              <a:ea typeface="ＭＳ Ｐゴシック" charset="-128"/>
            </a:endParaRP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25138"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25139" name="Equation" r:id="rId5" imgW="406080" imgH="393480" progId="Equation.DSMT4">
                  <p:embed/>
                </p:oleObj>
              </mc:Choice>
              <mc:Fallback>
                <p:oleObj name="Equation" r:id="rId5" imgW="4060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03369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16, 2017</a:t>
            </a:r>
            <a:endParaRPr lang="en-US"/>
          </a:p>
        </p:txBody>
      </p:sp>
      <p:sp>
        <p:nvSpPr>
          <p:cNvPr id="25" name="Footer Placeholder 4"/>
          <p:cNvSpPr>
            <a:spLocks noGrp="1"/>
          </p:cNvSpPr>
          <p:nvPr>
            <p:ph type="ftr" sz="quarter" idx="11"/>
          </p:nvPr>
        </p:nvSpPr>
        <p:spPr/>
        <p:txBody>
          <a:bodyPr/>
          <a:lstStyle/>
          <a:p>
            <a:r>
              <a:rPr lang="mr-IN" smtClean="0"/>
              <a:t>PHYS 1444-002, Fall 2017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12</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a:t>
            </a:r>
            <a:r>
              <a:rPr lang="en-US" dirty="0" smtClean="0"/>
              <a:t> 5 </a:t>
            </a:r>
            <a:endParaRPr lang="en-US" dirty="0"/>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68244"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68245" name="Equation" r:id="rId6" imgW="1282680" imgH="228600" progId="Equation.DSMT4">
                  <p:embed/>
                </p:oleObj>
              </mc:Choice>
              <mc:Fallback>
                <p:oleObj name="Equation" r:id="rId6" imgW="1282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68246"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68247"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68248"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68249"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68250"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68251"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68252"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68253" name="Equation" r:id="rId22" imgW="2743200" imgH="431640" progId="Equation.DSMT4">
                  <p:embed/>
                </p:oleObj>
              </mc:Choice>
              <mc:Fallback>
                <p:oleObj name="Equation" r:id="rId22" imgW="274320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68254"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68255"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68256"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429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Oct. 16, 2017</a:t>
            </a:r>
            <a:endParaRPr lang="en-US"/>
          </a:p>
        </p:txBody>
      </p:sp>
      <p:sp>
        <p:nvSpPr>
          <p:cNvPr id="23" name="Footer Placeholder 4"/>
          <p:cNvSpPr>
            <a:spLocks noGrp="1"/>
          </p:cNvSpPr>
          <p:nvPr>
            <p:ph type="ftr" sz="quarter" idx="11"/>
          </p:nvPr>
        </p:nvSpPr>
        <p:spPr/>
        <p:txBody>
          <a:bodyPr/>
          <a:lstStyle/>
          <a:p>
            <a:r>
              <a:rPr lang="mr-IN" smtClean="0"/>
              <a:t>PHYS 1444-002, Fall 2017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13</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a:t>
            </a:r>
            <a:r>
              <a:rPr lang="en-US" dirty="0" smtClean="0"/>
              <a:t> 6 </a:t>
            </a:r>
            <a:endParaRPr lang="en-US" dirty="0"/>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234498"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234499"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234500"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234501"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234502"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234503"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234504"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234505"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234506"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234507" name="Equation" r:id="rId21" imgW="342720" imgH="203040" progId="Equation.DSMT4">
                  <p:embed/>
                </p:oleObj>
              </mc:Choice>
              <mc:Fallback>
                <p:oleObj name="Equation" r:id="rId21" imgW="34272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92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16,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14</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endParaRPr lang="en-US" dirty="0" smtClean="0">
              <a:solidFill>
                <a:srgbClr val="660066"/>
              </a:solidFill>
              <a:latin typeface="Arial Narrow" charset="0"/>
              <a:ea typeface="ＭＳ Ｐゴシック" charset="-128"/>
            </a:endParaRPr>
          </a:p>
          <a:p>
            <a:pPr marL="742950" lvl="1" indent="-285750">
              <a:spcBef>
                <a:spcPct val="20000"/>
              </a:spcBef>
              <a:buFontTx/>
              <a:buChar char="–"/>
            </a:pPr>
            <a:r>
              <a:rPr lang="en-US" dirty="0" smtClean="0">
                <a:solidFill>
                  <a:srgbClr val="660066"/>
                </a:solidFill>
                <a:latin typeface="Arial Narrow" charset="0"/>
                <a:ea typeface="ＭＳ Ｐゴシック" charset="-128"/>
              </a:rPr>
              <a:t>Because </a:t>
            </a:r>
            <a:r>
              <a:rPr lang="en-US" dirty="0">
                <a:solidFill>
                  <a:srgbClr val="660066"/>
                </a:solidFill>
                <a:latin typeface="Arial Narrow" charset="0"/>
                <a:ea typeface="ＭＳ Ｐゴシック" charset="-128"/>
              </a:rPr>
              <a:t>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temperature coefficient of resistivity</a:t>
            </a: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28108" name="Equation" r:id="rId3" imgW="1396800" imgH="253800" progId="Equation.DSMT4">
                  <p:embed/>
                </p:oleObj>
              </mc:Choice>
              <mc:Fallback>
                <p:oleObj name="Equation" r:id="rId3" imgW="13968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258219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16, 2017</a:t>
            </a:r>
            <a:endParaRPr lang="en-US"/>
          </a:p>
        </p:txBody>
      </p:sp>
      <p:sp>
        <p:nvSpPr>
          <p:cNvPr id="5" name="Footer Placeholder 4"/>
          <p:cNvSpPr>
            <a:spLocks noGrp="1"/>
          </p:cNvSpPr>
          <p:nvPr>
            <p:ph type="ftr" sz="quarter" idx="11"/>
          </p:nvPr>
        </p:nvSpPr>
        <p:spPr/>
        <p:txBody>
          <a:bodyPr/>
          <a:lstStyle/>
          <a:p>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15</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ohms</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1984068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Oct. 16, 2017</a:t>
            </a:r>
            <a:endParaRPr lang="en-US"/>
          </a:p>
        </p:txBody>
      </p:sp>
      <p:sp>
        <p:nvSpPr>
          <p:cNvPr id="17" name="Footer Placeholder 4"/>
          <p:cNvSpPr>
            <a:spLocks noGrp="1"/>
          </p:cNvSpPr>
          <p:nvPr>
            <p:ph type="ftr" sz="quarter" idx="11"/>
          </p:nvPr>
        </p:nvSpPr>
        <p:spPr/>
        <p:txBody>
          <a:bodyPr/>
          <a:lstStyle/>
          <a:p>
            <a:r>
              <a:rPr lang="mr-IN" smtClean="0"/>
              <a:t>PHYS 1444-002, Fall 2017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16</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a:t>
            </a:r>
            <a:r>
              <a:rPr lang="en-US" sz="2400" u="sng" dirty="0" smtClean="0">
                <a:solidFill>
                  <a:srgbClr val="CC0000"/>
                </a:solidFill>
              </a:rPr>
              <a:t>devices that has resistance.</a:t>
            </a:r>
            <a:endParaRPr lang="en-US" sz="2400" u="sng" dirty="0">
              <a:solidFill>
                <a:srgbClr val="CC0000"/>
              </a:solidFill>
            </a:endParaRP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29642"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29643" name="Equation" r:id="rId5" imgW="520560" imgH="203040" progId="Equation.DSMT4">
                  <p:embed/>
                </p:oleObj>
              </mc:Choice>
              <mc:Fallback>
                <p:oleObj name="Equation" r:id="rId5" imgW="520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29644"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29645" name="Equation" r:id="rId9" imgW="368280" imgH="203040" progId="Equation.DSMT4">
                  <p:embed/>
                </p:oleObj>
              </mc:Choice>
              <mc:Fallback>
                <p:oleObj name="Equation" r:id="rId9" imgW="368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29646" name="Equation" r:id="rId11" imgW="419040" imgH="164880" progId="Equation.DSMT4">
                  <p:embed/>
                </p:oleObj>
              </mc:Choice>
              <mc:Fallback>
                <p:oleObj name="Equation" r:id="rId11" imgW="41904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3048000" y="44958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29647" name="Equation" r:id="rId13" imgW="825480" imgH="393480" progId="Equation.DSMT4">
                  <p:embed/>
                </p:oleObj>
              </mc:Choice>
              <mc:Fallback>
                <p:oleObj name="Equation" r:id="rId13" imgW="825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18536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17</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130462" name="Equation" r:id="rId4" imgW="469800" imgH="393480" progId="Equation.DSMT4">
                  <p:embed/>
                </p:oleObj>
              </mc:Choice>
              <mc:Fallback>
                <p:oleObj name="Equation" r:id="rId4" imgW="469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130463"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130464" name="Equation" r:id="rId8" imgW="342720" imgH="393480" progId="Equation.DSMT4">
                  <p:embed/>
                </p:oleObj>
              </mc:Choice>
              <mc:Fallback>
                <p:oleObj name="Equation" r:id="rId8" imgW="3427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130465" name="Equation" r:id="rId10" imgW="888840" imgH="431640" progId="Equation.DSMT4">
                  <p:embed/>
                </p:oleObj>
              </mc:Choice>
              <mc:Fallback>
                <p:oleObj name="Equation" r:id="rId10" imgW="88884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9026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18</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a:t>Household devices usually have small resistance</a:t>
            </a:r>
          </a:p>
          <a:p>
            <a:pPr lvl="1">
              <a:lnSpc>
                <a:spcPct val="90000"/>
              </a:lnSpc>
            </a:pPr>
            <a:r>
              <a:rPr lang="en-US"/>
              <a:t>But since they draw current, if they become large enough, wires can heat up (overloaded)</a:t>
            </a:r>
          </a:p>
          <a:p>
            <a:pPr lvl="2">
              <a:lnSpc>
                <a:spcPct val="90000"/>
              </a:lnSpc>
            </a:pPr>
            <a:r>
              <a:rPr lang="en-US"/>
              <a:t>Why is using thicker wires safer?</a:t>
            </a:r>
          </a:p>
          <a:p>
            <a:pPr lvl="3">
              <a:lnSpc>
                <a:spcPct val="90000"/>
              </a:lnSpc>
            </a:pPr>
            <a:r>
              <a:rPr lang="en-US"/>
              <a:t>Thicker wires has less resistance, lower heat</a:t>
            </a:r>
          </a:p>
          <a:p>
            <a:pPr lvl="1">
              <a:lnSpc>
                <a:spcPct val="90000"/>
              </a:lnSpc>
            </a:pPr>
            <a:r>
              <a:rPr lang="en-US"/>
              <a:t>Overloaded wire can set off a fire at home</a:t>
            </a:r>
          </a:p>
          <a:p>
            <a:pPr>
              <a:lnSpc>
                <a:spcPct val="90000"/>
              </a:lnSpc>
            </a:pPr>
            <a:r>
              <a:rPr lang="en-US"/>
              <a:t>How do we prevent this?</a:t>
            </a:r>
          </a:p>
          <a:p>
            <a:pPr lvl="1">
              <a:lnSpc>
                <a:spcPct val="90000"/>
              </a:lnSpc>
            </a:pPr>
            <a:r>
              <a:rPr lang="en-US"/>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1559939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Oct. 16, 2017</a:t>
            </a:r>
            <a:endParaRPr lang="en-US"/>
          </a:p>
        </p:txBody>
      </p:sp>
      <p:sp>
        <p:nvSpPr>
          <p:cNvPr id="30" name="Footer Placeholder 4"/>
          <p:cNvSpPr>
            <a:spLocks noGrp="1"/>
          </p:cNvSpPr>
          <p:nvPr>
            <p:ph type="ftr" sz="quarter" idx="11"/>
          </p:nvPr>
        </p:nvSpPr>
        <p:spPr/>
        <p:txBody>
          <a:bodyPr/>
          <a:lstStyle/>
          <a:p>
            <a:r>
              <a:rPr lang="mr-IN" smtClean="0"/>
              <a:t>PHYS 1444-002, Fall 2017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19</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166502" name="Equation" r:id="rId4" imgW="431640" imgH="164880" progId="Equation.DSMT4">
                  <p:embed/>
                </p:oleObj>
              </mc:Choice>
              <mc:Fallback>
                <p:oleObj name="Equation" r:id="rId4" imgW="43164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166503" name="Equation" r:id="rId6" imgW="495000" imgH="203040" progId="Equation.DSMT4">
                  <p:embed/>
                </p:oleObj>
              </mc:Choice>
              <mc:Fallback>
                <p:oleObj name="Equation" r:id="rId6" imgW="495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166504"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166505" name="Equation" r:id="rId10" imgW="317160" imgH="203040" progId="Equation.DSMT4">
                  <p:embed/>
                </p:oleObj>
              </mc:Choice>
              <mc:Fallback>
                <p:oleObj name="Equation" r:id="rId10" imgW="317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166506" name="Equation" r:id="rId12" imgW="291960" imgH="203040" progId="Equation.DSMT4">
                  <p:embed/>
                </p:oleObj>
              </mc:Choice>
              <mc:Fallback>
                <p:oleObj name="Equation" r:id="rId12" imgW="291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166507" name="Equation" r:id="rId14" imgW="304560" imgH="203040" progId="Equation.DSMT4">
                  <p:embed/>
                </p:oleObj>
              </mc:Choice>
              <mc:Fallback>
                <p:oleObj name="Equation" r:id="rId14" imgW="3045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166508" name="Equation" r:id="rId16" imgW="291960" imgH="203040" progId="Equation.DSMT4">
                  <p:embed/>
                </p:oleObj>
              </mc:Choice>
              <mc:Fallback>
                <p:oleObj name="Equation" r:id="rId16" imgW="2919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166509" name="Equation" r:id="rId18" imgW="1155600" imgH="203040" progId="Equation.DSMT4">
                  <p:embed/>
                </p:oleObj>
              </mc:Choice>
              <mc:Fallback>
                <p:oleObj name="Equation" r:id="rId18" imgW="11556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166510" name="Equation" r:id="rId20" imgW="2133360" imgH="164880" progId="Equation.DSMT4">
                  <p:embed/>
                </p:oleObj>
              </mc:Choice>
              <mc:Fallback>
                <p:oleObj name="Equation" r:id="rId20" imgW="213336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166511" name="Equation" r:id="rId22" imgW="1269720" imgH="203040" progId="Equation.DSMT4">
                  <p:embed/>
                </p:oleObj>
              </mc:Choice>
              <mc:Fallback>
                <p:oleObj name="Equation" r:id="rId22" imgW="12697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166512" name="Equation" r:id="rId24" imgW="1269720" imgH="203040" progId="Equation.DSMT4">
                  <p:embed/>
                </p:oleObj>
              </mc:Choice>
              <mc:Fallback>
                <p:oleObj name="Equation" r:id="rId24" imgW="126972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166513" name="Equation" r:id="rId26" imgW="1143000" imgH="203040" progId="Equation.DSMT4">
                  <p:embed/>
                </p:oleObj>
              </mc:Choice>
              <mc:Fallback>
                <p:oleObj name="Equation" r:id="rId26" imgW="11430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166514" name="Equation" r:id="rId28" imgW="1130040" imgH="203040" progId="Equation.DSMT4">
                  <p:embed/>
                </p:oleObj>
              </mc:Choice>
              <mc:Fallback>
                <p:oleObj name="Equation" r:id="rId28" imgW="1130040" imgH="2030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166515" name="Equation" r:id="rId30" imgW="304560" imgH="203040" progId="Equation.DSMT4">
                  <p:embed/>
                </p:oleObj>
              </mc:Choice>
              <mc:Fallback>
                <p:oleObj name="Equation" r:id="rId30" imgW="304560" imgH="203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166516" name="Equation" r:id="rId32" imgW="1193760" imgH="203040" progId="Equation.DSMT4">
                  <p:embed/>
                </p:oleObj>
              </mc:Choice>
              <mc:Fallback>
                <p:oleObj name="Equation" r:id="rId32" imgW="119376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166517" name="Equation" r:id="rId34" imgW="2438280" imgH="164880" progId="Equation.DSMT4">
                  <p:embed/>
                </p:oleObj>
              </mc:Choice>
              <mc:Fallback>
                <p:oleObj name="Equation" r:id="rId34" imgW="243828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22175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16,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457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57200"/>
            <a:ext cx="8534400" cy="5715000"/>
          </a:xfrm>
        </p:spPr>
        <p:txBody>
          <a:bodyPr/>
          <a:lstStyle/>
          <a:p>
            <a:r>
              <a:rPr lang="en-US" sz="2800" dirty="0" smtClean="0"/>
              <a:t>Mid </a:t>
            </a:r>
            <a:r>
              <a:rPr lang="en-US" sz="2800" dirty="0"/>
              <a:t>Term Exam</a:t>
            </a:r>
          </a:p>
          <a:p>
            <a:pPr lvl="1"/>
            <a:r>
              <a:rPr lang="en-US" sz="2400" dirty="0"/>
              <a:t>In class </a:t>
            </a:r>
            <a:r>
              <a:rPr lang="en-US" sz="2400" dirty="0" smtClean="0"/>
              <a:t>this Wednesday</a:t>
            </a:r>
            <a:r>
              <a:rPr lang="en-US" sz="2400" dirty="0"/>
              <a:t>, </a:t>
            </a:r>
            <a:r>
              <a:rPr lang="en-US" sz="2400" dirty="0" smtClean="0"/>
              <a:t>Oct. 18</a:t>
            </a:r>
            <a:endParaRPr lang="en-US" sz="2400" dirty="0"/>
          </a:p>
          <a:p>
            <a:pPr lvl="1"/>
            <a:r>
              <a:rPr lang="en-US" sz="2400" dirty="0"/>
              <a:t>Covers CH21.1 through what we cover in </a:t>
            </a:r>
            <a:r>
              <a:rPr lang="en-US" sz="2400" dirty="0" smtClean="0"/>
              <a:t>class today + Appendix</a:t>
            </a:r>
            <a:endParaRPr lang="en-US" sz="20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a:t>
            </a:r>
            <a:r>
              <a:rPr lang="en-US" sz="2400" dirty="0" smtClean="0"/>
              <a:t>constants</a:t>
            </a:r>
            <a:endParaRPr lang="en-US" sz="2400" dirty="0"/>
          </a:p>
          <a:p>
            <a:pPr lvl="1" eaLnBrk="1" hangingPunct="1"/>
            <a:r>
              <a:rPr lang="en-US" sz="2400" dirty="0"/>
              <a:t>No derivations, word definitions or solutions of any </a:t>
            </a:r>
            <a:r>
              <a:rPr lang="en-US" sz="2400" dirty="0" smtClean="0"/>
              <a:t>kind!</a:t>
            </a:r>
            <a:endParaRPr lang="en-US" sz="2400" dirty="0"/>
          </a:p>
          <a:p>
            <a:pPr lvl="1" eaLnBrk="1" hangingPunct="1"/>
            <a:r>
              <a:rPr lang="en-US" sz="2400" dirty="0"/>
              <a:t>No additional formulae or values of constants will be provided</a:t>
            </a:r>
            <a:r>
              <a:rPr lang="en-US" sz="2400" dirty="0" smtClean="0"/>
              <a:t>!</a:t>
            </a:r>
          </a:p>
          <a:p>
            <a:pPr eaLnBrk="1" hangingPunct="1"/>
            <a:r>
              <a:rPr lang="en-US" sz="2800" dirty="0" smtClean="0"/>
              <a:t>Mid-term grade discussions</a:t>
            </a:r>
          </a:p>
          <a:p>
            <a:pPr lvl="1" eaLnBrk="1" hangingPunct="1"/>
            <a:r>
              <a:rPr lang="en-US" sz="2400" dirty="0" smtClean="0"/>
              <a:t>From 12:00 </a:t>
            </a:r>
            <a:r>
              <a:rPr lang="mr-IN" sz="2400" dirty="0" smtClean="0"/>
              <a:t>–</a:t>
            </a:r>
            <a:r>
              <a:rPr lang="en-US" sz="2400" dirty="0" smtClean="0"/>
              <a:t> 2:30pm, Wednesday, Oct. 25 in my office (CPB342)</a:t>
            </a:r>
            <a:endParaRPr lang="en-US" dirty="0" smtClean="0"/>
          </a:p>
          <a:p>
            <a:pPr lvl="1" eaLnBrk="1" hangingPunct="1"/>
            <a:r>
              <a:rPr lang="en-US" sz="2400" dirty="0" smtClean="0"/>
              <a:t>Last name starts with A </a:t>
            </a:r>
            <a:r>
              <a:rPr lang="mr-IN" sz="2400" dirty="0" smtClean="0"/>
              <a:t>–</a:t>
            </a:r>
            <a:r>
              <a:rPr lang="en-US" sz="2400" dirty="0" smtClean="0"/>
              <a:t> D (12 </a:t>
            </a:r>
            <a:r>
              <a:rPr lang="mr-IN" sz="2400" dirty="0" smtClean="0"/>
              <a:t>–</a:t>
            </a:r>
            <a:r>
              <a:rPr lang="en-US" sz="2400" dirty="0" smtClean="0"/>
              <a:t> 12:30), E</a:t>
            </a:r>
            <a:r>
              <a:rPr lang="mr-IN" sz="2400" dirty="0" smtClean="0"/>
              <a:t>–</a:t>
            </a:r>
            <a:r>
              <a:rPr lang="en-US" sz="2400" dirty="0" smtClean="0"/>
              <a:t> K (12:30 </a:t>
            </a:r>
            <a:r>
              <a:rPr lang="mr-IN" sz="2400" dirty="0" smtClean="0"/>
              <a:t>–</a:t>
            </a:r>
            <a:r>
              <a:rPr lang="en-US" sz="2400" smtClean="0"/>
              <a:t> 1),  </a:t>
            </a:r>
            <a:r>
              <a:rPr lang="en-US" sz="2400" dirty="0" smtClean="0"/>
              <a:t>L </a:t>
            </a:r>
            <a:r>
              <a:rPr lang="mr-IN" sz="2400" dirty="0" smtClean="0"/>
              <a:t>–</a:t>
            </a:r>
            <a:r>
              <a:rPr lang="en-US" sz="2400" dirty="0" smtClean="0"/>
              <a:t> O (1 </a:t>
            </a:r>
            <a:r>
              <a:rPr lang="mr-IN" sz="2400" dirty="0" smtClean="0"/>
              <a:t>–</a:t>
            </a:r>
            <a:r>
              <a:rPr lang="en-US" sz="2400" dirty="0" smtClean="0"/>
              <a:t> 1:30), P </a:t>
            </a:r>
            <a:r>
              <a:rPr lang="mr-IN" sz="2400" dirty="0" smtClean="0"/>
              <a:t>–</a:t>
            </a:r>
            <a:r>
              <a:rPr lang="en-US" sz="2400" dirty="0" smtClean="0"/>
              <a:t> S (1:30 </a:t>
            </a:r>
            <a:r>
              <a:rPr lang="mr-IN" sz="2400" dirty="0" smtClean="0"/>
              <a:t>–</a:t>
            </a:r>
            <a:r>
              <a:rPr lang="en-US" sz="2400" dirty="0" smtClean="0"/>
              <a:t> 2:00), T </a:t>
            </a:r>
            <a:r>
              <a:rPr lang="mr-IN" sz="2400" dirty="0" smtClean="0"/>
              <a:t>–</a:t>
            </a:r>
            <a:r>
              <a:rPr lang="en-US" sz="2400" dirty="0" smtClean="0"/>
              <a:t> Z (2-2:30) </a:t>
            </a: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16,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20</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1960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p>
          <a:p>
            <a:pPr marL="342900" indent="-342900">
              <a:spcBef>
                <a:spcPct val="20000"/>
              </a:spcBef>
              <a:buFontTx/>
              <a:buChar char="•"/>
            </a:pPr>
            <a:r>
              <a:rPr lang="en-US" sz="2800" dirty="0">
                <a:solidFill>
                  <a:schemeClr val="accent2"/>
                </a:solidFill>
                <a:latin typeface="Arial Narrow" charset="0"/>
              </a:rPr>
              <a:t>Electric generators 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Tree>
    <p:extLst>
      <p:ext uri="{BB962C8B-B14F-4D97-AF65-F5344CB8AC3E}">
        <p14:creationId xmlns:p14="http://schemas.microsoft.com/office/powerpoint/2010/main" val="1006570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Oct. 16, 2017</a:t>
            </a:r>
            <a:endParaRPr lang="en-US"/>
          </a:p>
        </p:txBody>
      </p:sp>
      <p:sp>
        <p:nvSpPr>
          <p:cNvPr id="9" name="Footer Placeholder 4"/>
          <p:cNvSpPr>
            <a:spLocks noGrp="1"/>
          </p:cNvSpPr>
          <p:nvPr>
            <p:ph type="ftr" sz="quarter" idx="11"/>
          </p:nvPr>
        </p:nvSpPr>
        <p:spPr/>
        <p:txBody>
          <a:bodyPr/>
          <a:lstStyle/>
          <a:p>
            <a:r>
              <a:rPr lang="mr-IN" smtClean="0"/>
              <a:t>PHYS 1444-002, Fall 2017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21</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mc:AlternateContent xmlns:mc="http://schemas.openxmlformats.org/markup-compatibility/2006">
              <mc:Choice xmlns:v="urn:schemas-microsoft-com:vml" Requires="v">
                <p:oleObj spid="_x0000_s132408"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60600"/>
                        <a:ext cx="644525"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132409" name="Equation" r:id="rId6" imgW="800100" imgH="228600" progId="Equation.DSMT4">
                  <p:embed/>
                </p:oleObj>
              </mc:Choice>
              <mc:Fallback>
                <p:oleObj name="Equation" r:id="rId6" imgW="800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132410"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4916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22</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133432"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133433" name="Equation" r:id="rId5" imgW="799920" imgH="368280" progId="Equation.DSMT4">
                  <p:embed/>
                </p:oleObj>
              </mc:Choice>
              <mc:Fallback>
                <p:oleObj name="Equation" r:id="rId5" imgW="7999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133434" name="Equation" r:id="rId7" imgW="533160" imgH="203040" progId="Equation.DSMT4">
                  <p:embed/>
                </p:oleObj>
              </mc:Choice>
              <mc:Fallback>
                <p:oleObj name="Equation" r:id="rId7" imgW="533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83525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16,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23</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134762" name="Equation" r:id="rId4" imgW="1282680" imgH="228600" progId="Equation.DSMT4">
                  <p:embed/>
                </p:oleObj>
              </mc:Choice>
              <mc:Fallback>
                <p:oleObj name="Equation" r:id="rId4" imgW="12826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134763" name="Equation" r:id="rId6" imgW="622080" imgH="368280" progId="Equation.DSMT4">
                  <p:embed/>
                </p:oleObj>
              </mc:Choice>
              <mc:Fallback>
                <p:oleObj name="Equation" r:id="rId6" imgW="62208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134764" name="Equation" r:id="rId8" imgW="1130040" imgH="279360" progId="Equation.DSMT4">
                  <p:embed/>
                </p:oleObj>
              </mc:Choice>
              <mc:Fallback>
                <p:oleObj name="Equation" r:id="rId8" imgW="11300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134765" name="Equation" r:id="rId10" imgW="723600" imgH="469800" progId="Equation.DSMT4">
                  <p:embed/>
                </p:oleObj>
              </mc:Choice>
              <mc:Fallback>
                <p:oleObj name="Equation" r:id="rId10" imgW="723600" imgH="469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134766" name="Equation" r:id="rId12" imgW="546100" imgH="381000" progId="Equation.DSMT4">
                  <p:embed/>
                </p:oleObj>
              </mc:Choice>
              <mc:Fallback>
                <p:oleObj name="Equation" r:id="rId12" imgW="546100" imgH="38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134767" name="Equation" r:id="rId14" imgW="609480" imgH="368280" progId="Equation.DSMT4">
                  <p:embed/>
                </p:oleObj>
              </mc:Choice>
              <mc:Fallback>
                <p:oleObj name="Equation" r:id="rId14" imgW="6094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503164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16,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24</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a:t>The square root of each of these are called root-mean-square, or rms:</a:t>
            </a:r>
          </a:p>
          <a:p>
            <a:pPr>
              <a:lnSpc>
                <a:spcPct val="80000"/>
              </a:lnSpc>
            </a:pPr>
            <a:endParaRPr lang="en-US" sz="2800"/>
          </a:p>
          <a:p>
            <a:pPr>
              <a:lnSpc>
                <a:spcPct val="80000"/>
              </a:lnSpc>
            </a:pPr>
            <a:r>
              <a:rPr lang="en-US" sz="2800"/>
              <a:t>rms values are sometimes called effective values</a:t>
            </a:r>
          </a:p>
          <a:p>
            <a:pPr lvl="1">
              <a:lnSpc>
                <a:spcPct val="80000"/>
              </a:lnSpc>
            </a:pPr>
            <a:r>
              <a:rPr lang="en-US" sz="2400"/>
              <a:t>These are useful quantities since they can substitute current and voltage directly in power, as if they are in DC </a:t>
            </a:r>
          </a:p>
          <a:p>
            <a:pPr lvl="1">
              <a:lnSpc>
                <a:spcPct val="80000"/>
              </a:lnSpc>
            </a:pPr>
            <a:endParaRPr lang="en-US" sz="2400"/>
          </a:p>
          <a:p>
            <a:pPr lvl="1">
              <a:lnSpc>
                <a:spcPct val="80000"/>
              </a:lnSpc>
            </a:pPr>
            <a:endParaRPr lang="en-US" sz="2400"/>
          </a:p>
          <a:p>
            <a:pPr lvl="1">
              <a:lnSpc>
                <a:spcPct val="80000"/>
              </a:lnSpc>
            </a:pPr>
            <a:r>
              <a:rPr lang="en-US" sz="2400"/>
              <a:t>In other words, an AC of peak voltage V</a:t>
            </a:r>
            <a:r>
              <a:rPr lang="en-US" sz="2400" baseline="-25000"/>
              <a:t>0</a:t>
            </a:r>
            <a:r>
              <a:rPr lang="en-US" sz="2400"/>
              <a:t> or peak current I</a:t>
            </a:r>
            <a:r>
              <a:rPr lang="en-US" sz="2400" baseline="-25000"/>
              <a:t>0</a:t>
            </a:r>
            <a:r>
              <a:rPr lang="en-US" sz="2400"/>
              <a:t> produces as much power as DC voltage of V</a:t>
            </a:r>
            <a:r>
              <a:rPr lang="en-US" sz="2400" baseline="-25000"/>
              <a:t>rms</a:t>
            </a:r>
            <a:r>
              <a:rPr lang="en-US" sz="2400"/>
              <a:t> or DC current I</a:t>
            </a:r>
            <a:r>
              <a:rPr lang="en-US" sz="2400" baseline="-25000"/>
              <a:t>rms</a:t>
            </a:r>
            <a:r>
              <a:rPr lang="en-US" sz="2400"/>
              <a:t>.</a:t>
            </a:r>
          </a:p>
          <a:p>
            <a:pPr lvl="1">
              <a:lnSpc>
                <a:spcPct val="80000"/>
              </a:lnSpc>
            </a:pPr>
            <a:r>
              <a:rPr lang="en-US" sz="2400"/>
              <a:t>So normally, rms values in AC are specified or measured.</a:t>
            </a:r>
          </a:p>
          <a:p>
            <a:pPr lvl="2">
              <a:lnSpc>
                <a:spcPct val="80000"/>
              </a:lnSpc>
            </a:pPr>
            <a:r>
              <a:rPr lang="en-US" sz="2000"/>
              <a:t>US uses 115V rms voltage.  What is the peak voltage?</a:t>
            </a:r>
          </a:p>
          <a:p>
            <a:pPr lvl="2">
              <a:lnSpc>
                <a:spcPct val="80000"/>
              </a:lnSpc>
            </a:pPr>
            <a:r>
              <a:rPr lang="en-US" sz="2000"/>
              <a:t> </a:t>
            </a:r>
          </a:p>
          <a:p>
            <a:pPr lvl="2">
              <a:lnSpc>
                <a:spcPct val="80000"/>
              </a:lnSpc>
            </a:pPr>
            <a:r>
              <a:rPr lang="en-US" sz="2000"/>
              <a:t> Europe uses 240V</a:t>
            </a:r>
          </a:p>
          <a:p>
            <a:pPr lvl="2">
              <a:lnSpc>
                <a:spcPct val="80000"/>
              </a:lnSpc>
            </a:pPr>
            <a:r>
              <a:rPr lang="en-US" sz="200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211048" name="Equation" r:id="rId3" imgW="1549080" imgH="393480" progId="Equation.DSMT4">
                  <p:embed/>
                </p:oleObj>
              </mc:Choice>
              <mc:Fallback>
                <p:oleObj name="Equation" r:id="rId3" imgW="1549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211049" name="Equation" r:id="rId5" imgW="1587240" imgH="393480" progId="Equation.DSMT4">
                  <p:embed/>
                </p:oleObj>
              </mc:Choice>
              <mc:Fallback>
                <p:oleObj name="Equation" r:id="rId5" imgW="15872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211050" name="Equation" r:id="rId7" imgW="1054080" imgH="368280" progId="Equation.DSMT4">
                  <p:embed/>
                </p:oleObj>
              </mc:Choice>
              <mc:Fallback>
                <p:oleObj name="Equation" r:id="rId7" imgW="105408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211051" name="Equation" r:id="rId9" imgW="977760" imgH="393480" progId="Equation.DSMT4">
                  <p:embed/>
                </p:oleObj>
              </mc:Choice>
              <mc:Fallback>
                <p:oleObj name="Equation" r:id="rId9" imgW="9777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mc:AlternateContent xmlns:mc="http://schemas.openxmlformats.org/markup-compatibility/2006">
              <mc:Choice xmlns:v="urn:schemas-microsoft-com:vml" Requires="v">
                <p:oleObj spid="_x0000_s211052"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029200"/>
                        <a:ext cx="457200"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mc:AlternateContent xmlns:mc="http://schemas.openxmlformats.org/markup-compatibility/2006">
              <mc:Choice xmlns:v="urn:schemas-microsoft-com:vml" Requires="v">
                <p:oleObj spid="_x0000_s211053" name="Equation" r:id="rId13" imgW="545760" imgH="228600" progId="Equation.DSMT4">
                  <p:embed/>
                </p:oleObj>
              </mc:Choice>
              <mc:Fallback>
                <p:oleObj name="Equation" r:id="rId13"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5029200"/>
                        <a:ext cx="854075"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mc:AlternateContent xmlns:mc="http://schemas.openxmlformats.org/markup-compatibility/2006">
              <mc:Choice xmlns:v="urn:schemas-microsoft-com:vml" Requires="v">
                <p:oleObj spid="_x0000_s211054" name="Equation" r:id="rId15" imgW="1130040" imgH="203040" progId="Equation.DSMT4">
                  <p:embed/>
                </p:oleObj>
              </mc:Choice>
              <mc:Fallback>
                <p:oleObj name="Equation" r:id="rId15" imgW="1130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5029200"/>
                        <a:ext cx="1770062"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211055" name="Equation" r:id="rId17" imgW="291960" imgH="203040" progId="Equation.DSMT4">
                  <p:embed/>
                </p:oleObj>
              </mc:Choice>
              <mc:Fallback>
                <p:oleObj name="Equation" r:id="rId17"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211056"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211057" name="Equation" r:id="rId19" imgW="1054080" imgH="203040" progId="Equation.DSMT4">
                  <p:embed/>
                </p:oleObj>
              </mc:Choice>
              <mc:Fallback>
                <p:oleObj name="Equation" r:id="rId19" imgW="10540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211058" name="Equation" r:id="rId21" imgW="698400" imgH="215640" progId="Equation.DSMT4">
                  <p:embed/>
                </p:oleObj>
              </mc:Choice>
              <mc:Fallback>
                <p:oleObj name="Equation" r:id="rId21" imgW="698400" imgH="215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688481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16, 2017</a:t>
            </a:r>
            <a:endParaRPr lang="en-US"/>
          </a:p>
        </p:txBody>
      </p:sp>
      <p:sp>
        <p:nvSpPr>
          <p:cNvPr id="25" name="Footer Placeholder 4"/>
          <p:cNvSpPr>
            <a:spLocks noGrp="1"/>
          </p:cNvSpPr>
          <p:nvPr>
            <p:ph type="ftr" sz="quarter" idx="11"/>
          </p:nvPr>
        </p:nvSpPr>
        <p:spPr/>
        <p:txBody>
          <a:bodyPr/>
          <a:lstStyle/>
          <a:p>
            <a:r>
              <a:rPr lang="mr-IN" smtClean="0"/>
              <a:t>PHYS 1444-002, Fall 2017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25</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169166" name="Equation" r:id="rId4" imgW="368280" imgH="203040" progId="Equation.DSMT4">
                  <p:embed/>
                </p:oleObj>
              </mc:Choice>
              <mc:Fallback>
                <p:oleObj name="Equation" r:id="rId4" imgW="368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169167" name="Equation" r:id="rId6" imgW="406080" imgH="419040" progId="Equation.DSMT4">
                  <p:embed/>
                </p:oleObj>
              </mc:Choice>
              <mc:Fallback>
                <p:oleObj name="Equation" r:id="rId6" imgW="4060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169168" name="Equation" r:id="rId8" imgW="927000" imgH="368280" progId="Equation.DSMT4">
                  <p:embed/>
                </p:oleObj>
              </mc:Choice>
              <mc:Fallback>
                <p:oleObj name="Equation" r:id="rId8" imgW="92700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169169"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169170" name="Equation" r:id="rId12" imgW="393480" imgH="431640" progId="Equation.DSMT4">
                  <p:embed/>
                </p:oleObj>
              </mc:Choice>
              <mc:Fallback>
                <p:oleObj name="Equation" r:id="rId12" imgW="39348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169171" name="Equation" r:id="rId14" imgW="1054080" imgH="444240" progId="Equation.DSMT4">
                  <p:embed/>
                </p:oleObj>
              </mc:Choice>
              <mc:Fallback>
                <p:oleObj name="Equation" r:id="rId14" imgW="105408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169172" name="Equation" r:id="rId16" imgW="279360" imgH="203040" progId="Equation.DSMT4">
                  <p:embed/>
                </p:oleObj>
              </mc:Choice>
              <mc:Fallback>
                <p:oleObj name="Equation" r:id="rId16" imgW="2793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169173"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169174" name="Equation" r:id="rId20" imgW="1091880" imgH="203040" progId="Equation.DSMT4">
                  <p:embed/>
                </p:oleObj>
              </mc:Choice>
              <mc:Fallback>
                <p:oleObj name="Equation" r:id="rId20" imgW="109188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169175" name="Equation" r:id="rId22" imgW="253800" imgH="177480" progId="Equation.DSMT4">
                  <p:embed/>
                </p:oleObj>
              </mc:Choice>
              <mc:Fallback>
                <p:oleObj name="Equation" r:id="rId22" imgW="25380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169176" name="Equation" r:id="rId24" imgW="406080" imgH="393480" progId="Equation.DSMT4">
                  <p:embed/>
                </p:oleObj>
              </mc:Choice>
              <mc:Fallback>
                <p:oleObj name="Equation" r:id="rId24" imgW="40608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mc:AlternateContent xmlns:mc="http://schemas.openxmlformats.org/markup-compatibility/2006">
              <mc:Choice xmlns:v="urn:schemas-microsoft-com:vml" Requires="v">
                <p:oleObj spid="_x0000_s169177" name="Equation" r:id="rId26" imgW="1104840" imgH="431640" progId="Equation.DSMT4">
                  <p:embed/>
                </p:oleObj>
              </mc:Choice>
              <mc:Fallback>
                <p:oleObj name="Equation" r:id="rId26" imgW="110484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6738" y="4953000"/>
                        <a:ext cx="1998662"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613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16,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26</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37324"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4538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16,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27</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89453"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6665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16,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28</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157502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16, 2017</a:t>
            </a:r>
            <a:endParaRPr lang="en-US"/>
          </a:p>
        </p:txBody>
      </p:sp>
      <p:sp>
        <p:nvSpPr>
          <p:cNvPr id="5" name="Footer Placeholder 4"/>
          <p:cNvSpPr>
            <a:spLocks noGrp="1"/>
          </p:cNvSpPr>
          <p:nvPr>
            <p:ph type="ftr" sz="quarter" idx="11"/>
          </p:nvPr>
        </p:nvSpPr>
        <p:spPr/>
        <p:txBody>
          <a:bodyPr/>
          <a:lstStyle/>
          <a:p>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29</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a:t>
            </a:r>
            <a:r>
              <a:rPr lang="en-US" dirty="0" smtClean="0"/>
              <a:t>close </a:t>
            </a:r>
            <a:r>
              <a:rPr lang="en-US" dirty="0"/>
              <a:t>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1505287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16, 2017</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1195631525"/>
              </p:ext>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234"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974555696"/>
              </p:ext>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235"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3118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16,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0426" name="Equation" r:id="rId4" imgW="571320" imgH="190440" progId="Equation.DSMT4">
                  <p:embed/>
                </p:oleObj>
              </mc:Choice>
              <mc:Fallback>
                <p:oleObj name="Equation" r:id="rId4" imgW="57132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0427" name="Equation" r:id="rId6" imgW="685800" imgH="190440" progId="Equation.DSMT4">
                  <p:embed/>
                </p:oleObj>
              </mc:Choice>
              <mc:Fallback>
                <p:oleObj name="Equation" r:id="rId6" imgW="685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0428"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0429" name="Equation" r:id="rId10" imgW="1231560" imgH="164880" progId="Equation.DSMT4">
                  <p:embed/>
                </p:oleObj>
              </mc:Choice>
              <mc:Fallback>
                <p:oleObj name="Equation" r:id="rId10" imgW="123156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0430"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0431" name="Equation" r:id="rId14" imgW="1917360" imgH="380880" progId="Equation.DSMT4">
                  <p:embed/>
                </p:oleObj>
              </mc:Choice>
              <mc:Fallback>
                <p:oleObj name="Equation" r:id="rId14" imgW="1917360" imgH="380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76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16, 2017</a:t>
            </a:r>
            <a:endParaRPr lang="en-US"/>
          </a:p>
        </p:txBody>
      </p:sp>
      <p:sp>
        <p:nvSpPr>
          <p:cNvPr id="5" name="Footer Placeholder 4"/>
          <p:cNvSpPr>
            <a:spLocks noGrp="1"/>
          </p:cNvSpPr>
          <p:nvPr>
            <p:ph type="ftr" sz="quarter" idx="11"/>
          </p:nvPr>
        </p:nvSpPr>
        <p:spPr/>
        <p:txBody>
          <a:bodyPr/>
          <a:lstStyle/>
          <a:p>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5</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765824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16,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6</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20940"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744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7</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exact amount of current flow in a wire depends on</a:t>
            </a:r>
          </a:p>
          <a:p>
            <a:pPr marL="742950" lvl="1" indent="-285750">
              <a:spcBef>
                <a:spcPct val="20000"/>
              </a:spcBef>
              <a:buFontTx/>
              <a:buChar char="–"/>
            </a:pPr>
            <a:r>
              <a:rPr lang="en-US">
                <a:solidFill>
                  <a:srgbClr val="660066"/>
                </a:solidFill>
                <a:latin typeface="Arial Narrow" charset="0"/>
                <a:ea typeface="ＭＳ Ｐゴシック" charset="-128"/>
              </a:rPr>
              <a:t>The voltage</a:t>
            </a:r>
          </a:p>
          <a:p>
            <a:pPr marL="742950" lvl="1" indent="-285750">
              <a:spcBef>
                <a:spcPct val="20000"/>
              </a:spcBef>
              <a:buFontTx/>
              <a:buChar char="–"/>
            </a:pPr>
            <a:r>
              <a:rPr lang="en-US">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a:solidFill>
                  <a:srgbClr val="003300"/>
                </a:solidFill>
                <a:latin typeface="Arial Narrow" charset="0"/>
                <a:ea typeface="ＭＳ Ｐゴシック" charset="-128"/>
              </a:rPr>
              <a:t>So that current is inversely proportional to the resistance</a:t>
            </a:r>
          </a:p>
          <a:p>
            <a:pPr marL="742950" lvl="1" indent="-285750">
              <a:spcBef>
                <a:spcPct val="20000"/>
              </a:spcBef>
              <a:buFontTx/>
              <a:buChar char="–"/>
            </a:pPr>
            <a:r>
              <a:rPr lang="en-US">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a:solidFill>
                  <a:srgbClr val="660066"/>
                </a:solidFill>
                <a:latin typeface="Arial Narrow" charset="0"/>
                <a:ea typeface="ＭＳ Ｐゴシック" charset="-128"/>
              </a:rPr>
              <a:t>This linear relationship is not valid for some materials like diodes, vacuum tubes, transistors etc. </a:t>
            </a:r>
            <a:r>
              <a:rPr lang="en-US">
                <a:solidFill>
                  <a:srgbClr val="660066"/>
                </a:solidFill>
                <a:latin typeface="Arial Narrow" charset="0"/>
                <a:ea typeface="ＭＳ Ｐゴシック" charset="-128"/>
                <a:sym typeface="Wingdings" charset="2"/>
              </a:rPr>
              <a:t> These are called non-ohmic </a:t>
            </a:r>
            <a:endParaRPr lang="en-US">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22270"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22271"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22272"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22273"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31882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16,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8</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23600"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23601"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23602"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23603"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23604"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23605"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23606"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130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9</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All electric devices offer resistance to the flow of current.</a:t>
            </a:r>
          </a:p>
          <a:p>
            <a:pPr marL="742950" lvl="1" indent="-285750">
              <a:spcBef>
                <a:spcPct val="20000"/>
              </a:spcBef>
              <a:buFontTx/>
              <a:buChar char="–"/>
            </a:pPr>
            <a:r>
              <a:rPr lang="en-US">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a:solidFill>
                  <a:schemeClr val="accent2"/>
                </a:solidFill>
                <a:latin typeface="Arial Narrow" charset="0"/>
              </a:rPr>
              <a:t>In circuits, resistors are used to control the amount of current</a:t>
            </a:r>
          </a:p>
          <a:p>
            <a:pPr marL="742950" lvl="1" indent="-285750">
              <a:spcBef>
                <a:spcPct val="20000"/>
              </a:spcBef>
              <a:buFontTx/>
              <a:buChar char="–"/>
            </a:pPr>
            <a:r>
              <a:rPr lang="en-US">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a:solidFill>
                  <a:srgbClr val="660066"/>
                </a:solidFill>
                <a:latin typeface="Arial Narrow" charset="0"/>
                <a:ea typeface="ＭＳ Ｐゴシック" charset="-128"/>
              </a:rPr>
              <a:t>Main types are</a:t>
            </a:r>
          </a:p>
          <a:p>
            <a:pPr marL="1143000" lvl="2" indent="-228600">
              <a:spcBef>
                <a:spcPct val="20000"/>
              </a:spcBef>
              <a:buFontTx/>
              <a:buChar char="•"/>
            </a:pPr>
            <a:r>
              <a:rPr lang="en-US" sz="200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a:solidFill>
                  <a:srgbClr val="003300"/>
                </a:solidFill>
                <a:latin typeface="Arial Narrow" charset="0"/>
                <a:ea typeface="ＭＳ Ｐゴシック" charset="-128"/>
              </a:rPr>
              <a:t>thin metal films</a:t>
            </a:r>
          </a:p>
          <a:p>
            <a:pPr marL="342900" indent="-342900">
              <a:spcBef>
                <a:spcPct val="20000"/>
              </a:spcBef>
              <a:buFontTx/>
              <a:buChar char="•"/>
            </a:pPr>
            <a:r>
              <a:rPr lang="en-US" sz="2800">
                <a:solidFill>
                  <a:schemeClr val="accent2"/>
                </a:solidFill>
                <a:latin typeface="Arial Narrow" charset="0"/>
              </a:rPr>
              <a:t>When drawn in the circuit, the symbol for a resistor is:</a:t>
            </a:r>
          </a:p>
          <a:p>
            <a:pPr marL="342900" indent="-342900">
              <a:spcBef>
                <a:spcPct val="20000"/>
              </a:spcBef>
              <a:buFontTx/>
              <a:buChar char="•"/>
            </a:pPr>
            <a:r>
              <a:rPr lang="en-US" sz="280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1520516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28655</TotalTime>
  <Words>3612</Words>
  <Application>Microsoft Macintosh PowerPoint</Application>
  <PresentationFormat>On-screen Show (4:3)</PresentationFormat>
  <Paragraphs>421</Paragraphs>
  <Slides>29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 Narrow</vt:lpstr>
      <vt:lpstr>Monotype Corsiva</vt:lpstr>
      <vt:lpstr>ＭＳ Ｐゴシック</vt:lpstr>
      <vt:lpstr>Symbol</vt:lpstr>
      <vt:lpstr>Times New Roman</vt:lpstr>
      <vt:lpstr>Wingdings</vt:lpstr>
      <vt:lpstr>Arial</vt:lpstr>
      <vt:lpstr>phys1443-spring02</vt:lpstr>
      <vt:lpstr>Equation</vt:lpstr>
      <vt:lpstr>PHYS 1444 – Section 002 Lecture #13</vt:lpstr>
      <vt:lpstr>Announcements</vt:lpstr>
      <vt:lpstr>Electric Current</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lpstr>Microscopic View of Electric Current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702</cp:revision>
  <dcterms:created xsi:type="dcterms:W3CDTF">2012-01-19T04:21:20Z</dcterms:created>
  <dcterms:modified xsi:type="dcterms:W3CDTF">2017-10-23T21:07:26Z</dcterms:modified>
</cp:coreProperties>
</file>