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3" r:id="rId2"/>
    <p:sldId id="482" r:id="rId3"/>
    <p:sldId id="722" r:id="rId4"/>
    <p:sldId id="721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90" r:id="rId14"/>
    <p:sldId id="691" r:id="rId15"/>
    <p:sldId id="692" r:id="rId16"/>
    <p:sldId id="693" r:id="rId17"/>
    <p:sldId id="694" r:id="rId18"/>
    <p:sldId id="695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0"/>
    <p:restoredTop sz="86402"/>
  </p:normalViewPr>
  <p:slideViewPr>
    <p:cSldViewPr>
      <p:cViewPr varScale="1">
        <p:scale>
          <a:sx n="102" d="100"/>
          <a:sy n="102" d="100"/>
        </p:scale>
        <p:origin x="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wmf"/><Relationship Id="rId21" Type="http://schemas.openxmlformats.org/officeDocument/2006/relationships/image" Target="../media/image67.wmf"/><Relationship Id="rId22" Type="http://schemas.openxmlformats.org/officeDocument/2006/relationships/image" Target="../media/image68.wmf"/><Relationship Id="rId23" Type="http://schemas.openxmlformats.org/officeDocument/2006/relationships/image" Target="../media/image69.wmf"/><Relationship Id="rId24" Type="http://schemas.openxmlformats.org/officeDocument/2006/relationships/image" Target="../media/image70.wmf"/><Relationship Id="rId25" Type="http://schemas.openxmlformats.org/officeDocument/2006/relationships/image" Target="../media/image71.wmf"/><Relationship Id="rId26" Type="http://schemas.openxmlformats.org/officeDocument/2006/relationships/image" Target="../media/image72.wmf"/><Relationship Id="rId27" Type="http://schemas.openxmlformats.org/officeDocument/2006/relationships/image" Target="../media/image73.wmf"/><Relationship Id="rId28" Type="http://schemas.openxmlformats.org/officeDocument/2006/relationships/image" Target="../media/image74.wmf"/><Relationship Id="rId29" Type="http://schemas.openxmlformats.org/officeDocument/2006/relationships/image" Target="../media/image75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30" Type="http://schemas.openxmlformats.org/officeDocument/2006/relationships/image" Target="../media/image76.wmf"/><Relationship Id="rId31" Type="http://schemas.openxmlformats.org/officeDocument/2006/relationships/image" Target="../media/image77.wmf"/><Relationship Id="rId32" Type="http://schemas.openxmlformats.org/officeDocument/2006/relationships/image" Target="../media/image78.wmf"/><Relationship Id="rId9" Type="http://schemas.openxmlformats.org/officeDocument/2006/relationships/image" Target="../media/image55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33" Type="http://schemas.openxmlformats.org/officeDocument/2006/relationships/image" Target="../media/image79.wmf"/><Relationship Id="rId34" Type="http://schemas.openxmlformats.org/officeDocument/2006/relationships/image" Target="../media/image80.wmf"/><Relationship Id="rId35" Type="http://schemas.openxmlformats.org/officeDocument/2006/relationships/image" Target="../media/image81.wmf"/><Relationship Id="rId36" Type="http://schemas.openxmlformats.org/officeDocument/2006/relationships/image" Target="../media/image82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2" Type="http://schemas.openxmlformats.org/officeDocument/2006/relationships/image" Target="../media/image58.wmf"/><Relationship Id="rId13" Type="http://schemas.openxmlformats.org/officeDocument/2006/relationships/image" Target="../media/image59.wmf"/><Relationship Id="rId14" Type="http://schemas.openxmlformats.org/officeDocument/2006/relationships/image" Target="../media/image60.wmf"/><Relationship Id="rId15" Type="http://schemas.openxmlformats.org/officeDocument/2006/relationships/image" Target="../media/image61.wmf"/><Relationship Id="rId16" Type="http://schemas.openxmlformats.org/officeDocument/2006/relationships/image" Target="../media/image62.wmf"/><Relationship Id="rId17" Type="http://schemas.openxmlformats.org/officeDocument/2006/relationships/image" Target="../media/image63.wmf"/><Relationship Id="rId18" Type="http://schemas.openxmlformats.org/officeDocument/2006/relationships/image" Target="../media/image64.wmf"/><Relationship Id="rId19" Type="http://schemas.openxmlformats.org/officeDocument/2006/relationships/image" Target="../media/image65.wmf"/><Relationship Id="rId37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1" Type="http://schemas.openxmlformats.org/officeDocument/2006/relationships/image" Target="../media/image3.wmf"/><Relationship Id="rId2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3.wmf"/><Relationship Id="rId7" Type="http://schemas.openxmlformats.org/officeDocument/2006/relationships/image" Target="../media/image94.wmf"/><Relationship Id="rId8" Type="http://schemas.openxmlformats.org/officeDocument/2006/relationships/image" Target="../media/image95.wmf"/><Relationship Id="rId9" Type="http://schemas.openxmlformats.org/officeDocument/2006/relationships/image" Target="../media/image96.wmf"/><Relationship Id="rId10" Type="http://schemas.openxmlformats.org/officeDocument/2006/relationships/image" Target="../media/image97.wmf"/><Relationship Id="rId11" Type="http://schemas.openxmlformats.org/officeDocument/2006/relationships/image" Target="../media/image98.wmf"/><Relationship Id="rId1" Type="http://schemas.openxmlformats.org/officeDocument/2006/relationships/image" Target="../media/image3.wmf"/><Relationship Id="rId2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image" Target="../media/image109.wmf"/><Relationship Id="rId13" Type="http://schemas.openxmlformats.org/officeDocument/2006/relationships/image" Target="../media/image110.wmf"/><Relationship Id="rId14" Type="http://schemas.openxmlformats.org/officeDocument/2006/relationships/image" Target="../media/image111.wmf"/><Relationship Id="rId15" Type="http://schemas.openxmlformats.org/officeDocument/2006/relationships/image" Target="../media/image112.wmf"/><Relationship Id="rId16" Type="http://schemas.openxmlformats.org/officeDocument/2006/relationships/image" Target="../media/image113.wmf"/><Relationship Id="rId1" Type="http://schemas.openxmlformats.org/officeDocument/2006/relationships/image" Target="../media/image99.wmf"/><Relationship Id="rId2" Type="http://schemas.openxmlformats.org/officeDocument/2006/relationships/image" Target="../media/image100.wmf"/><Relationship Id="rId3" Type="http://schemas.openxmlformats.org/officeDocument/2006/relationships/image" Target="../media/image93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6" Type="http://schemas.openxmlformats.org/officeDocument/2006/relationships/image" Target="../media/image103.wmf"/><Relationship Id="rId7" Type="http://schemas.openxmlformats.org/officeDocument/2006/relationships/image" Target="../media/image104.wmf"/><Relationship Id="rId8" Type="http://schemas.openxmlformats.org/officeDocument/2006/relationships/image" Target="../media/image105.wmf"/><Relationship Id="rId9" Type="http://schemas.openxmlformats.org/officeDocument/2006/relationships/image" Target="../media/image106.wmf"/><Relationship Id="rId10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17.wmf"/><Relationship Id="rId13" Type="http://schemas.openxmlformats.org/officeDocument/2006/relationships/image" Target="../media/image18.emf"/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image" Target="../media/image37.wmf"/><Relationship Id="rId10" Type="http://schemas.openxmlformats.org/officeDocument/2006/relationships/image" Target="../media/image27.wmf"/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w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9" Type="http://schemas.openxmlformats.org/officeDocument/2006/relationships/image" Target="../media/image3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1" Type="http://schemas.openxmlformats.org/officeDocument/2006/relationships/image" Target="../media/image3.wmf"/><Relationship Id="rId2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8.jpe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.wmf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2.w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53.w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54.wmf"/><Relationship Id="rId63" Type="http://schemas.openxmlformats.org/officeDocument/2006/relationships/image" Target="../media/image76.wmf"/><Relationship Id="rId64" Type="http://schemas.openxmlformats.org/officeDocument/2006/relationships/oleObject" Target="../embeddings/oleObject80.bin"/><Relationship Id="rId65" Type="http://schemas.openxmlformats.org/officeDocument/2006/relationships/image" Target="../media/image77.wmf"/><Relationship Id="rId66" Type="http://schemas.openxmlformats.org/officeDocument/2006/relationships/oleObject" Target="../embeddings/oleObject81.bin"/><Relationship Id="rId67" Type="http://schemas.openxmlformats.org/officeDocument/2006/relationships/image" Target="../media/image78.wmf"/><Relationship Id="rId68" Type="http://schemas.openxmlformats.org/officeDocument/2006/relationships/oleObject" Target="../embeddings/oleObject82.bin"/><Relationship Id="rId69" Type="http://schemas.openxmlformats.org/officeDocument/2006/relationships/image" Target="../media/image79.wmf"/><Relationship Id="rId50" Type="http://schemas.openxmlformats.org/officeDocument/2006/relationships/oleObject" Target="../embeddings/oleObject73.bin"/><Relationship Id="rId51" Type="http://schemas.openxmlformats.org/officeDocument/2006/relationships/image" Target="../media/image70.wmf"/><Relationship Id="rId52" Type="http://schemas.openxmlformats.org/officeDocument/2006/relationships/oleObject" Target="../embeddings/oleObject74.bin"/><Relationship Id="rId53" Type="http://schemas.openxmlformats.org/officeDocument/2006/relationships/image" Target="../media/image71.wmf"/><Relationship Id="rId54" Type="http://schemas.openxmlformats.org/officeDocument/2006/relationships/oleObject" Target="../embeddings/oleObject75.bin"/><Relationship Id="rId55" Type="http://schemas.openxmlformats.org/officeDocument/2006/relationships/image" Target="../media/image72.wmf"/><Relationship Id="rId56" Type="http://schemas.openxmlformats.org/officeDocument/2006/relationships/oleObject" Target="../embeddings/oleObject76.bin"/><Relationship Id="rId57" Type="http://schemas.openxmlformats.org/officeDocument/2006/relationships/image" Target="../media/image73.wmf"/><Relationship Id="rId58" Type="http://schemas.openxmlformats.org/officeDocument/2006/relationships/oleObject" Target="../embeddings/oleObject77.bin"/><Relationship Id="rId59" Type="http://schemas.openxmlformats.org/officeDocument/2006/relationships/image" Target="../media/image74.wmf"/><Relationship Id="rId40" Type="http://schemas.openxmlformats.org/officeDocument/2006/relationships/oleObject" Target="../embeddings/oleObject68.bin"/><Relationship Id="rId41" Type="http://schemas.openxmlformats.org/officeDocument/2006/relationships/image" Target="../media/image65.wmf"/><Relationship Id="rId42" Type="http://schemas.openxmlformats.org/officeDocument/2006/relationships/oleObject" Target="../embeddings/oleObject69.bin"/><Relationship Id="rId43" Type="http://schemas.openxmlformats.org/officeDocument/2006/relationships/image" Target="../media/image66.wmf"/><Relationship Id="rId44" Type="http://schemas.openxmlformats.org/officeDocument/2006/relationships/oleObject" Target="../embeddings/oleObject70.bin"/><Relationship Id="rId45" Type="http://schemas.openxmlformats.org/officeDocument/2006/relationships/image" Target="../media/image67.wmf"/><Relationship Id="rId46" Type="http://schemas.openxmlformats.org/officeDocument/2006/relationships/oleObject" Target="../embeddings/oleObject71.bin"/><Relationship Id="rId47" Type="http://schemas.openxmlformats.org/officeDocument/2006/relationships/image" Target="../media/image68.wmf"/><Relationship Id="rId48" Type="http://schemas.openxmlformats.org/officeDocument/2006/relationships/oleObject" Target="../embeddings/oleObject72.bin"/><Relationship Id="rId49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9.wmf"/><Relationship Id="rId30" Type="http://schemas.openxmlformats.org/officeDocument/2006/relationships/oleObject" Target="../embeddings/oleObject63.bin"/><Relationship Id="rId31" Type="http://schemas.openxmlformats.org/officeDocument/2006/relationships/image" Target="../media/image60.wmf"/><Relationship Id="rId32" Type="http://schemas.openxmlformats.org/officeDocument/2006/relationships/oleObject" Target="../embeddings/oleObject64.bin"/><Relationship Id="rId33" Type="http://schemas.openxmlformats.org/officeDocument/2006/relationships/image" Target="../media/image61.wmf"/><Relationship Id="rId34" Type="http://schemas.openxmlformats.org/officeDocument/2006/relationships/oleObject" Target="../embeddings/oleObject65.bin"/><Relationship Id="rId35" Type="http://schemas.openxmlformats.org/officeDocument/2006/relationships/image" Target="../media/image62.wmf"/><Relationship Id="rId36" Type="http://schemas.openxmlformats.org/officeDocument/2006/relationships/oleObject" Target="../embeddings/oleObject66.bin"/><Relationship Id="rId37" Type="http://schemas.openxmlformats.org/officeDocument/2006/relationships/image" Target="../media/image63.wmf"/><Relationship Id="rId38" Type="http://schemas.openxmlformats.org/officeDocument/2006/relationships/oleObject" Target="../embeddings/oleObject67.bin"/><Relationship Id="rId39" Type="http://schemas.openxmlformats.org/officeDocument/2006/relationships/image" Target="../media/image64.wmf"/><Relationship Id="rId70" Type="http://schemas.openxmlformats.org/officeDocument/2006/relationships/oleObject" Target="../embeddings/oleObject83.bin"/><Relationship Id="rId71" Type="http://schemas.openxmlformats.org/officeDocument/2006/relationships/image" Target="../media/image80.wmf"/><Relationship Id="rId72" Type="http://schemas.openxmlformats.org/officeDocument/2006/relationships/oleObject" Target="../embeddings/oleObject84.bin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55.w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56.w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57.w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58.wmf"/><Relationship Id="rId28" Type="http://schemas.openxmlformats.org/officeDocument/2006/relationships/oleObject" Target="../embeddings/oleObject62.bin"/><Relationship Id="rId29" Type="http://schemas.openxmlformats.org/officeDocument/2006/relationships/image" Target="../media/image59.wmf"/><Relationship Id="rId73" Type="http://schemas.openxmlformats.org/officeDocument/2006/relationships/image" Target="../media/image81.wmf"/><Relationship Id="rId74" Type="http://schemas.openxmlformats.org/officeDocument/2006/relationships/oleObject" Target="../embeddings/oleObject85.bin"/><Relationship Id="rId75" Type="http://schemas.openxmlformats.org/officeDocument/2006/relationships/image" Target="../media/image82.wmf"/><Relationship Id="rId76" Type="http://schemas.openxmlformats.org/officeDocument/2006/relationships/oleObject" Target="../embeddings/oleObject86.bin"/><Relationship Id="rId77" Type="http://schemas.openxmlformats.org/officeDocument/2006/relationships/image" Target="../media/image83.wmf"/><Relationship Id="rId60" Type="http://schemas.openxmlformats.org/officeDocument/2006/relationships/oleObject" Target="../embeddings/oleObject78.bin"/><Relationship Id="rId61" Type="http://schemas.openxmlformats.org/officeDocument/2006/relationships/image" Target="../media/image75.wmf"/><Relationship Id="rId62" Type="http://schemas.openxmlformats.org/officeDocument/2006/relationships/oleObject" Target="../embeddings/oleObject79.bin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0.wmf"/><Relationship Id="rId12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8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84.wmf"/><Relationship Id="rId10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20" Type="http://schemas.openxmlformats.org/officeDocument/2006/relationships/image" Target="../media/image95.wmf"/><Relationship Id="rId21" Type="http://schemas.openxmlformats.org/officeDocument/2006/relationships/oleObject" Target="../embeddings/oleObject104.bin"/><Relationship Id="rId22" Type="http://schemas.openxmlformats.org/officeDocument/2006/relationships/image" Target="../media/image96.wmf"/><Relationship Id="rId23" Type="http://schemas.openxmlformats.org/officeDocument/2006/relationships/oleObject" Target="../embeddings/oleObject105.bin"/><Relationship Id="rId24" Type="http://schemas.openxmlformats.org/officeDocument/2006/relationships/image" Target="../media/image97.wmf"/><Relationship Id="rId25" Type="http://schemas.openxmlformats.org/officeDocument/2006/relationships/oleObject" Target="../embeddings/oleObject106.bin"/><Relationship Id="rId26" Type="http://schemas.openxmlformats.org/officeDocument/2006/relationships/image" Target="../media/image98.wmf"/><Relationship Id="rId10" Type="http://schemas.openxmlformats.org/officeDocument/2006/relationships/image" Target="../media/image90.wmf"/><Relationship Id="rId11" Type="http://schemas.openxmlformats.org/officeDocument/2006/relationships/oleObject" Target="../embeddings/oleObject99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92.wmf"/><Relationship Id="rId15" Type="http://schemas.openxmlformats.org/officeDocument/2006/relationships/oleObject" Target="../embeddings/oleObject101.bin"/><Relationship Id="rId16" Type="http://schemas.openxmlformats.org/officeDocument/2006/relationships/image" Target="../media/image93.wmf"/><Relationship Id="rId17" Type="http://schemas.openxmlformats.org/officeDocument/2006/relationships/oleObject" Target="../embeddings/oleObject102.bin"/><Relationship Id="rId18" Type="http://schemas.openxmlformats.org/officeDocument/2006/relationships/image" Target="../media/image94.wmf"/><Relationship Id="rId19" Type="http://schemas.openxmlformats.org/officeDocument/2006/relationships/oleObject" Target="../embeddings/oleObject10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95.bin"/><Relationship Id="rId6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8" Type="http://schemas.openxmlformats.org/officeDocument/2006/relationships/image" Target="../media/image89.wmf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106.wmf"/><Relationship Id="rId22" Type="http://schemas.openxmlformats.org/officeDocument/2006/relationships/oleObject" Target="../embeddings/oleObject116.bin"/><Relationship Id="rId23" Type="http://schemas.openxmlformats.org/officeDocument/2006/relationships/image" Target="../media/image107.wmf"/><Relationship Id="rId24" Type="http://schemas.openxmlformats.org/officeDocument/2006/relationships/oleObject" Target="../embeddings/oleObject117.bin"/><Relationship Id="rId25" Type="http://schemas.openxmlformats.org/officeDocument/2006/relationships/image" Target="../media/image108.wmf"/><Relationship Id="rId26" Type="http://schemas.openxmlformats.org/officeDocument/2006/relationships/oleObject" Target="../embeddings/oleObject118.bin"/><Relationship Id="rId27" Type="http://schemas.openxmlformats.org/officeDocument/2006/relationships/image" Target="../media/image109.wmf"/><Relationship Id="rId28" Type="http://schemas.openxmlformats.org/officeDocument/2006/relationships/oleObject" Target="../embeddings/oleObject119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jpe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99.wmf"/><Relationship Id="rId30" Type="http://schemas.openxmlformats.org/officeDocument/2006/relationships/oleObject" Target="../embeddings/oleObject120.bin"/><Relationship Id="rId31" Type="http://schemas.openxmlformats.org/officeDocument/2006/relationships/image" Target="../media/image111.wmf"/><Relationship Id="rId32" Type="http://schemas.openxmlformats.org/officeDocument/2006/relationships/oleObject" Target="../embeddings/oleObject121.bin"/><Relationship Id="rId9" Type="http://schemas.openxmlformats.org/officeDocument/2006/relationships/image" Target="../media/image93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00.wmf"/><Relationship Id="rId8" Type="http://schemas.openxmlformats.org/officeDocument/2006/relationships/oleObject" Target="../embeddings/oleObject109.bin"/><Relationship Id="rId33" Type="http://schemas.openxmlformats.org/officeDocument/2006/relationships/image" Target="../media/image112.wmf"/><Relationship Id="rId34" Type="http://schemas.openxmlformats.org/officeDocument/2006/relationships/oleObject" Target="../embeddings/oleObject122.bin"/><Relationship Id="rId35" Type="http://schemas.openxmlformats.org/officeDocument/2006/relationships/image" Target="../media/image113.w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01.wmf"/><Relationship Id="rId12" Type="http://schemas.openxmlformats.org/officeDocument/2006/relationships/oleObject" Target="../embeddings/oleObject111.bin"/><Relationship Id="rId13" Type="http://schemas.openxmlformats.org/officeDocument/2006/relationships/image" Target="../media/image102.wmf"/><Relationship Id="rId14" Type="http://schemas.openxmlformats.org/officeDocument/2006/relationships/oleObject" Target="../embeddings/oleObject112.bin"/><Relationship Id="rId15" Type="http://schemas.openxmlformats.org/officeDocument/2006/relationships/image" Target="../media/image103.wmf"/><Relationship Id="rId16" Type="http://schemas.openxmlformats.org/officeDocument/2006/relationships/oleObject" Target="../embeddings/oleObject113.bin"/><Relationship Id="rId17" Type="http://schemas.openxmlformats.org/officeDocument/2006/relationships/image" Target="../media/image104.wmf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10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5.jpeg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4.bin"/><Relationship Id="rId8" Type="http://schemas.openxmlformats.org/officeDocument/2006/relationships/oleObject" Target="../embeddings/oleObject12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4.w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5.w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16.w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17.wmf"/><Relationship Id="rId28" Type="http://schemas.openxmlformats.org/officeDocument/2006/relationships/oleObject" Target="../embeddings/oleObject16.bin"/><Relationship Id="rId29" Type="http://schemas.openxmlformats.org/officeDocument/2006/relationships/image" Target="../media/image18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5.bin"/><Relationship Id="rId21" Type="http://schemas.openxmlformats.org/officeDocument/2006/relationships/image" Target="../media/image6.w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7.w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8.wmf"/><Relationship Id="rId26" Type="http://schemas.openxmlformats.org/officeDocument/2006/relationships/oleObject" Target="../embeddings/oleObject28.bin"/><Relationship Id="rId27" Type="http://schemas.openxmlformats.org/officeDocument/2006/relationships/image" Target="../media/image29.wmf"/><Relationship Id="rId28" Type="http://schemas.openxmlformats.org/officeDocument/2006/relationships/oleObject" Target="../embeddings/oleObject29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image" Target="../media/image4.jpeg"/><Relationship Id="rId30" Type="http://schemas.openxmlformats.org/officeDocument/2006/relationships/oleObject" Target="../embeddings/oleObject30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1.bin"/><Relationship Id="rId9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33" Type="http://schemas.openxmlformats.org/officeDocument/2006/relationships/image" Target="../media/image32.emf"/><Relationship Id="rId34" Type="http://schemas.openxmlformats.org/officeDocument/2006/relationships/oleObject" Target="../embeddings/oleObject32.bin"/><Relationship Id="rId35" Type="http://schemas.openxmlformats.org/officeDocument/2006/relationships/image" Target="../media/image33.wmf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wmf"/><Relationship Id="rId37" Type="http://schemas.openxmlformats.org/officeDocument/2006/relationships/image" Target="../media/image34.emf"/><Relationship Id="rId38" Type="http://schemas.openxmlformats.org/officeDocument/2006/relationships/oleObject" Target="../embeddings/oleObject34.bin"/><Relationship Id="rId39" Type="http://schemas.openxmlformats.org/officeDocument/2006/relationships/image" Target="../media/image35.emf"/><Relationship Id="rId40" Type="http://schemas.openxmlformats.org/officeDocument/2006/relationships/oleObject" Target="../embeddings/oleObject35.bin"/><Relationship Id="rId41" Type="http://schemas.openxmlformats.org/officeDocument/2006/relationships/image" Target="../media/image36.wmf"/><Relationship Id="rId42" Type="http://schemas.openxmlformats.org/officeDocument/2006/relationships/oleObject" Target="../embeddings/oleObject36.bin"/><Relationship Id="rId43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447800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2860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26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dirty="0" err="1" smtClean="0">
                <a:latin typeface="Arial Narrow" charset="0"/>
              </a:rPr>
              <a:t>ReKirchhoff’s</a:t>
            </a:r>
            <a:r>
              <a:rPr lang="en-US" dirty="0" smtClean="0">
                <a:latin typeface="Arial Narrow" charset="0"/>
              </a:rPr>
              <a:t> Rules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dirty="0" smtClean="0">
                <a:latin typeface="Arial Narrow" charset="0"/>
              </a:rPr>
              <a:t>EMFs </a:t>
            </a:r>
            <a:r>
              <a:rPr lang="en-US" dirty="0">
                <a:latin typeface="Arial Narrow" charset="0"/>
              </a:rPr>
              <a:t>in Series and </a:t>
            </a:r>
            <a:r>
              <a:rPr lang="en-US" dirty="0" smtClean="0">
                <a:latin typeface="Arial Narrow" charset="0"/>
              </a:rPr>
              <a:t>Parallel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27: Magnetism &amp;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Current and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Magnetic Forces on Electric </a:t>
            </a:r>
            <a:r>
              <a:rPr lang="en-US" dirty="0" smtClean="0">
                <a:latin typeface="Arial Narrow" charset="0"/>
              </a:rPr>
              <a:t>Current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10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11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3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3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13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 smtClean="0"/>
              <a:t>In an RC circuit                         </a:t>
            </a:r>
            <a:r>
              <a:rPr lang="en-US" dirty="0"/>
              <a:t>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</a:t>
            </a:r>
            <a:r>
              <a:rPr lang="en-US" dirty="0" smtClean="0"/>
              <a:t>C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  and </a:t>
            </a: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</a:t>
            </a:r>
            <a:r>
              <a:rPr lang="en-US" b="1" u="sng" dirty="0" smtClean="0">
                <a:solidFill>
                  <a:srgbClr val="FF0000"/>
                </a:solidFill>
              </a:rPr>
              <a:t>constant </a:t>
            </a:r>
            <a:r>
              <a:rPr lang="en-US" dirty="0" smtClean="0"/>
              <a:t>of the circuit,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the capacitor to reach (</a:t>
            </a:r>
            <a:r>
              <a:rPr lang="en-US" dirty="0" smtClean="0"/>
              <a:t>1 - e</a:t>
            </a:r>
            <a:r>
              <a:rPr lang="en-US" baseline="30000" dirty="0" smtClean="0"/>
              <a:t>-1</a:t>
            </a:r>
            <a:r>
              <a:rPr lang="en-US" dirty="0" smtClean="0"/>
              <a:t>)=</a:t>
            </a:r>
            <a:r>
              <a:rPr lang="en-US" dirty="0"/>
              <a:t>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93911"/>
              </p:ext>
            </p:extLst>
          </p:nvPr>
        </p:nvGraphicFramePr>
        <p:xfrm>
          <a:off x="2970212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5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20725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4249"/>
              </p:ext>
            </p:extLst>
          </p:nvPr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6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7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8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62400" y="5562600"/>
          <a:ext cx="990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59" name="Equation" r:id="rId15" imgW="482400" imgH="368280" progId="Equation.DSMT4">
                  <p:embed/>
                </p:oleObj>
              </mc:Choice>
              <mc:Fallback>
                <p:oleObj name="Equation" r:id="rId15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62600"/>
                        <a:ext cx="990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14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0.30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the total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20k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0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1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2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3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4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5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6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7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8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9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0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1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2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3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4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5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6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7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8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99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0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1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2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3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4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5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6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7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8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09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0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1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2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3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4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5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6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4" grpId="0"/>
      <p:bldP spid="342026" grpId="0"/>
      <p:bldP spid="342027" grpId="0"/>
      <p:bldP spid="342028" grpId="0"/>
      <p:bldP spid="342030" grpId="0"/>
      <p:bldP spid="342035" grpId="0"/>
      <p:bldP spid="342038" grpId="0"/>
      <p:bldP spid="342040" grpId="0"/>
      <p:bldP spid="342042" grpId="0"/>
      <p:bldP spid="3420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  <a:p>
            <a:pPr lvl="2"/>
            <a:r>
              <a:rPr lang="en-US" dirty="0"/>
              <a:t>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5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6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7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18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0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</a:t>
            </a:r>
            <a:r>
              <a:rPr lang="en-US" dirty="0" smtClean="0"/>
              <a:t>at the time </a:t>
            </a:r>
            <a:r>
              <a:rPr lang="en-US" dirty="0"/>
              <a:t>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constant </a:t>
            </a:r>
            <a:r>
              <a:rPr lang="en-US" dirty="0"/>
              <a:t>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5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6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7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8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9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0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1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2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3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4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9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344076" grpId="0" animBg="1"/>
      <p:bldP spid="3440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17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1.02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40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2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3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0.50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of its initial value in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40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60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4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5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6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7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60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8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9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0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1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2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3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4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5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6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7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3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095" grpId="0"/>
      <p:bldP spid="345097" grpId="0"/>
      <p:bldP spid="345102" grpId="0" animBg="1"/>
      <p:bldP spid="345103" grpId="0" animBg="1"/>
      <p:bldP spid="345104" grpId="0" animBg="1"/>
      <p:bldP spid="345105" grpId="0"/>
      <p:bldP spid="345106" grpId="0"/>
      <p:bldP spid="345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1,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z="4800" b="1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533400"/>
            <a:ext cx="8763000" cy="54102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CH26.5, 6 and 7</a:t>
            </a:r>
          </a:p>
          <a:p>
            <a:r>
              <a:rPr lang="en-US" sz="2800" dirty="0" smtClean="0"/>
              <a:t>Quiz #3</a:t>
            </a:r>
          </a:p>
          <a:p>
            <a:pPr lvl="1"/>
            <a:r>
              <a:rPr lang="en-US" sz="2400" dirty="0" smtClean="0"/>
              <a:t>At the beginning of the class Monday, Nov. 6</a:t>
            </a:r>
          </a:p>
          <a:p>
            <a:pPr lvl="1"/>
            <a:r>
              <a:rPr lang="en-US" sz="2400" dirty="0" smtClean="0"/>
              <a:t>Covers CH25.5 to what we learn today (CH26+ maybe CH27.1?)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</a:p>
          <a:p>
            <a:r>
              <a:rPr lang="en-US" sz="2800" dirty="0" smtClean="0"/>
              <a:t>Colloquium today</a:t>
            </a:r>
          </a:p>
          <a:p>
            <a:pPr lvl="1"/>
            <a:r>
              <a:rPr lang="en-US" sz="2400" dirty="0" smtClean="0"/>
              <a:t>4pm in SH100, Prof. F. </a:t>
            </a:r>
            <a:r>
              <a:rPr lang="en-US" sz="2400" dirty="0" err="1" smtClean="0"/>
              <a:t>Calaprice</a:t>
            </a:r>
            <a:r>
              <a:rPr lang="en-US" sz="2400" dirty="0"/>
              <a:t> </a:t>
            </a:r>
            <a:r>
              <a:rPr lang="en-US" sz="2400" dirty="0" smtClean="0"/>
              <a:t>of Princeton Univ.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Reminder: Special Project 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coming Monday, Nov. 6 </a:t>
            </a:r>
          </a:p>
        </p:txBody>
      </p:sp>
    </p:spTree>
    <p:extLst>
      <p:ext uri="{BB962C8B-B14F-4D97-AF65-F5344CB8AC3E}">
        <p14:creationId xmlns:p14="http://schemas.microsoft.com/office/powerpoint/2010/main" val="9783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5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 equal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3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6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6096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1600200"/>
            <a:ext cx="2819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  <p:bldP spid="329734" grpId="0" uiExpand="1" build="p"/>
      <p:bldP spid="10" grpId="0" animBg="1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 smtClean="0"/>
              <a:t>You cannot have all current coming in or going out of a junction, though!</a:t>
            </a:r>
            <a:endParaRPr lang="en-US" sz="20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</a:t>
            </a:r>
            <a:r>
              <a:rPr lang="en-US" sz="2400" dirty="0" smtClean="0"/>
              <a:t>is </a:t>
            </a:r>
            <a:r>
              <a:rPr lang="en-US" sz="2400" dirty="0"/>
              <a:t>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</a:t>
            </a:r>
            <a:r>
              <a:rPr lang="en-US" sz="2800" dirty="0" smtClean="0"/>
              <a:t>proper signs as you decided in step 1 above.</a:t>
            </a:r>
            <a:endParaRPr lang="en-US" sz="2800" dirty="0"/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How to use </a:t>
            </a:r>
            <a:r>
              <a:rPr lang="en-US" dirty="0"/>
              <a:t>Kirchhoff’s </a:t>
            </a:r>
            <a:r>
              <a:rPr lang="en-US" dirty="0" smtClean="0"/>
              <a:t>Rules??</a:t>
            </a:r>
            <a:endParaRPr lang="en-US" dirty="0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3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8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4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6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7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8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1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2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3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4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5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6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9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37240</TotalTime>
  <Words>2330</Words>
  <Application>Microsoft Macintosh PowerPoint</Application>
  <PresentationFormat>On-screen Show (4:3)</PresentationFormat>
  <Paragraphs>234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Narrow</vt:lpstr>
      <vt:lpstr>Edwardian Script ITC</vt:lpstr>
      <vt:lpstr>Lucida Grande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1444 – Section 002 Lecture #16</vt:lpstr>
      <vt:lpstr>Announcements</vt:lpstr>
      <vt:lpstr>PowerPoint Presentation</vt:lpstr>
      <vt:lpstr>Reminder: Special Project #5</vt:lpstr>
      <vt:lpstr> Kirchhoff’s Rules – 1st Rule</vt:lpstr>
      <vt:lpstr> Kirchhoff’s Rules – 2nd Rule</vt:lpstr>
      <vt:lpstr> How to use Kirchhoff’s Rules??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784</cp:revision>
  <dcterms:created xsi:type="dcterms:W3CDTF">2012-01-19T04:21:20Z</dcterms:created>
  <dcterms:modified xsi:type="dcterms:W3CDTF">2017-11-01T20:54:45Z</dcterms:modified>
</cp:coreProperties>
</file>