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91" r:id="rId2"/>
    <p:sldId id="811" r:id="rId3"/>
    <p:sldId id="812" r:id="rId4"/>
    <p:sldId id="813" r:id="rId5"/>
    <p:sldId id="814" r:id="rId6"/>
    <p:sldId id="815" r:id="rId7"/>
    <p:sldId id="747" r:id="rId8"/>
    <p:sldId id="748" r:id="rId9"/>
    <p:sldId id="749" r:id="rId10"/>
    <p:sldId id="808" r:id="rId11"/>
    <p:sldId id="809" r:id="rId12"/>
    <p:sldId id="810" r:id="rId13"/>
    <p:sldId id="750" r:id="rId14"/>
    <p:sldId id="751" r:id="rId15"/>
    <p:sldId id="752" r:id="rId16"/>
    <p:sldId id="753" r:id="rId17"/>
    <p:sldId id="754" r:id="rId18"/>
    <p:sldId id="755" r:id="rId19"/>
    <p:sldId id="756" r:id="rId20"/>
    <p:sldId id="757" r:id="rId21"/>
    <p:sldId id="758" r:id="rId22"/>
    <p:sldId id="759" r:id="rId23"/>
    <p:sldId id="760" r:id="rId24"/>
    <p:sldId id="761" r:id="rId25"/>
    <p:sldId id="762" r:id="rId26"/>
    <p:sldId id="763" r:id="rId27"/>
    <p:sldId id="764" r:id="rId28"/>
    <p:sldId id="765" r:id="rId29"/>
    <p:sldId id="766" r:id="rId30"/>
    <p:sldId id="767" r:id="rId31"/>
    <p:sldId id="768" r:id="rId32"/>
    <p:sldId id="769" r:id="rId33"/>
    <p:sldId id="770" r:id="rId34"/>
    <p:sldId id="771" r:id="rId3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800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4"/>
    <p:restoredTop sz="94660"/>
  </p:normalViewPr>
  <p:slideViewPr>
    <p:cSldViewPr>
      <p:cViewPr varScale="1">
        <p:scale>
          <a:sx n="88" d="100"/>
          <a:sy n="88" d="100"/>
        </p:scale>
        <p:origin x="12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png"/><Relationship Id="rId13" Type="http://schemas.openxmlformats.org/officeDocument/2006/relationships/image" Target="../media/image46.wmf"/><Relationship Id="rId14" Type="http://schemas.openxmlformats.org/officeDocument/2006/relationships/image" Target="../media/image47.png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png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wmf"/><Relationship Id="rId12" Type="http://schemas.openxmlformats.org/officeDocument/2006/relationships/image" Target="../media/image62.wmf"/><Relationship Id="rId1" Type="http://schemas.openxmlformats.org/officeDocument/2006/relationships/image" Target="../media/image2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6" Type="http://schemas.openxmlformats.org/officeDocument/2006/relationships/image" Target="../media/image56.wmf"/><Relationship Id="rId7" Type="http://schemas.openxmlformats.org/officeDocument/2006/relationships/image" Target="../media/image57.wmf"/><Relationship Id="rId8" Type="http://schemas.openxmlformats.org/officeDocument/2006/relationships/image" Target="../media/image58.wmf"/><Relationship Id="rId9" Type="http://schemas.openxmlformats.org/officeDocument/2006/relationships/image" Target="../media/image59.wmf"/><Relationship Id="rId10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1" Type="http://schemas.openxmlformats.org/officeDocument/2006/relationships/image" Target="../media/image2.wmf"/><Relationship Id="rId2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wmf"/><Relationship Id="rId12" Type="http://schemas.openxmlformats.org/officeDocument/2006/relationships/image" Target="../media/image76.wmf"/><Relationship Id="rId13" Type="http://schemas.openxmlformats.org/officeDocument/2006/relationships/image" Target="../media/image77.wmf"/><Relationship Id="rId14" Type="http://schemas.openxmlformats.org/officeDocument/2006/relationships/image" Target="../media/image78.wmf"/><Relationship Id="rId15" Type="http://schemas.openxmlformats.org/officeDocument/2006/relationships/image" Target="../media/image79.wmf"/><Relationship Id="rId16" Type="http://schemas.openxmlformats.org/officeDocument/2006/relationships/image" Target="../media/image80.wmf"/><Relationship Id="rId1" Type="http://schemas.openxmlformats.org/officeDocument/2006/relationships/image" Target="../media/image2.wmf"/><Relationship Id="rId2" Type="http://schemas.openxmlformats.org/officeDocument/2006/relationships/image" Target="../media/image66.wmf"/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5" Type="http://schemas.openxmlformats.org/officeDocument/2006/relationships/image" Target="../media/image69.wmf"/><Relationship Id="rId6" Type="http://schemas.openxmlformats.org/officeDocument/2006/relationships/image" Target="../media/image70.wmf"/><Relationship Id="rId7" Type="http://schemas.openxmlformats.org/officeDocument/2006/relationships/image" Target="../media/image71.wmf"/><Relationship Id="rId8" Type="http://schemas.openxmlformats.org/officeDocument/2006/relationships/image" Target="../media/image72.wmf"/><Relationship Id="rId9" Type="http://schemas.openxmlformats.org/officeDocument/2006/relationships/image" Target="../media/image73.wmf"/><Relationship Id="rId10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" Type="http://schemas.openxmlformats.org/officeDocument/2006/relationships/image" Target="../media/image81.wmf"/><Relationship Id="rId2" Type="http://schemas.openxmlformats.org/officeDocument/2006/relationships/image" Target="../media/image82.wmf"/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8" Type="http://schemas.openxmlformats.org/officeDocument/2006/relationships/image" Target="../media/image88.wmf"/><Relationship Id="rId9" Type="http://schemas.openxmlformats.org/officeDocument/2006/relationships/image" Target="../media/image89.wmf"/><Relationship Id="rId10" Type="http://schemas.openxmlformats.org/officeDocument/2006/relationships/image" Target="../media/image9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4" Type="http://schemas.openxmlformats.org/officeDocument/2006/relationships/image" Target="../media/image98.wmf"/><Relationship Id="rId5" Type="http://schemas.openxmlformats.org/officeDocument/2006/relationships/image" Target="../media/image99.wmf"/><Relationship Id="rId6" Type="http://schemas.openxmlformats.org/officeDocument/2006/relationships/image" Target="../media/image100.wmf"/><Relationship Id="rId7" Type="http://schemas.openxmlformats.org/officeDocument/2006/relationships/image" Target="../media/image101.wmf"/><Relationship Id="rId8" Type="http://schemas.openxmlformats.org/officeDocument/2006/relationships/image" Target="../media/image102.wmf"/><Relationship Id="rId9" Type="http://schemas.openxmlformats.org/officeDocument/2006/relationships/image" Target="../media/image103.wmf"/><Relationship Id="rId10" Type="http://schemas.openxmlformats.org/officeDocument/2006/relationships/image" Target="../media/image104.wmf"/><Relationship Id="rId11" Type="http://schemas.openxmlformats.org/officeDocument/2006/relationships/image" Target="../media/image105.wmf"/><Relationship Id="rId1" Type="http://schemas.openxmlformats.org/officeDocument/2006/relationships/image" Target="../media/image2.wmf"/><Relationship Id="rId2" Type="http://schemas.openxmlformats.org/officeDocument/2006/relationships/image" Target="../media/image9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wmf"/><Relationship Id="rId5" Type="http://schemas.openxmlformats.org/officeDocument/2006/relationships/image" Target="../media/image109.wmf"/><Relationship Id="rId6" Type="http://schemas.openxmlformats.org/officeDocument/2006/relationships/image" Target="../media/image110.wmf"/><Relationship Id="rId7" Type="http://schemas.openxmlformats.org/officeDocument/2006/relationships/image" Target="../media/image111.wmf"/><Relationship Id="rId1" Type="http://schemas.openxmlformats.org/officeDocument/2006/relationships/image" Target="../media/image2.wmf"/><Relationship Id="rId2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4" Type="http://schemas.openxmlformats.org/officeDocument/2006/relationships/image" Target="../media/image116.wmf"/><Relationship Id="rId5" Type="http://schemas.openxmlformats.org/officeDocument/2006/relationships/image" Target="../media/image117.wmf"/><Relationship Id="rId6" Type="http://schemas.openxmlformats.org/officeDocument/2006/relationships/image" Target="../media/image118.wmf"/><Relationship Id="rId7" Type="http://schemas.openxmlformats.org/officeDocument/2006/relationships/image" Target="../media/image119.wmf"/><Relationship Id="rId8" Type="http://schemas.openxmlformats.org/officeDocument/2006/relationships/image" Target="../media/image120.wmf"/><Relationship Id="rId9" Type="http://schemas.openxmlformats.org/officeDocument/2006/relationships/image" Target="../media/image121.wmf"/><Relationship Id="rId10" Type="http://schemas.openxmlformats.org/officeDocument/2006/relationships/image" Target="../media/image122.wmf"/><Relationship Id="rId11" Type="http://schemas.openxmlformats.org/officeDocument/2006/relationships/image" Target="../media/image123.wmf"/><Relationship Id="rId1" Type="http://schemas.openxmlformats.org/officeDocument/2006/relationships/image" Target="../media/image2.wmf"/><Relationship Id="rId2" Type="http://schemas.openxmlformats.org/officeDocument/2006/relationships/image" Target="../media/image114.png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3.wmf"/><Relationship Id="rId12" Type="http://schemas.openxmlformats.org/officeDocument/2006/relationships/image" Target="../media/image134.wmf"/><Relationship Id="rId13" Type="http://schemas.openxmlformats.org/officeDocument/2006/relationships/image" Target="../media/image135.wmf"/><Relationship Id="rId1" Type="http://schemas.openxmlformats.org/officeDocument/2006/relationships/image" Target="../media/image2.wmf"/><Relationship Id="rId2" Type="http://schemas.openxmlformats.org/officeDocument/2006/relationships/image" Target="../media/image125.wmf"/><Relationship Id="rId3" Type="http://schemas.openxmlformats.org/officeDocument/2006/relationships/image" Target="../media/image115.wmf"/><Relationship Id="rId4" Type="http://schemas.openxmlformats.org/officeDocument/2006/relationships/image" Target="../media/image126.wmf"/><Relationship Id="rId5" Type="http://schemas.openxmlformats.org/officeDocument/2006/relationships/image" Target="../media/image127.wmf"/><Relationship Id="rId6" Type="http://schemas.openxmlformats.org/officeDocument/2006/relationships/image" Target="../media/image128.wmf"/><Relationship Id="rId7" Type="http://schemas.openxmlformats.org/officeDocument/2006/relationships/image" Target="../media/image129.wmf"/><Relationship Id="rId8" Type="http://schemas.openxmlformats.org/officeDocument/2006/relationships/image" Target="../media/image130.wmf"/><Relationship Id="rId9" Type="http://schemas.openxmlformats.org/officeDocument/2006/relationships/image" Target="../media/image131.wmf"/><Relationship Id="rId10" Type="http://schemas.openxmlformats.org/officeDocument/2006/relationships/image" Target="../media/image1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4" Type="http://schemas.openxmlformats.org/officeDocument/2006/relationships/image" Target="../media/image139.wmf"/><Relationship Id="rId5" Type="http://schemas.openxmlformats.org/officeDocument/2006/relationships/image" Target="../media/image140.wmf"/><Relationship Id="rId6" Type="http://schemas.openxmlformats.org/officeDocument/2006/relationships/image" Target="../media/image141.wmf"/><Relationship Id="rId7" Type="http://schemas.openxmlformats.org/officeDocument/2006/relationships/image" Target="../media/image142.wmf"/><Relationship Id="rId1" Type="http://schemas.openxmlformats.org/officeDocument/2006/relationships/image" Target="../media/image2.wmf"/><Relationship Id="rId2" Type="http://schemas.openxmlformats.org/officeDocument/2006/relationships/image" Target="../media/image137.w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3.wmf"/><Relationship Id="rId12" Type="http://schemas.openxmlformats.org/officeDocument/2006/relationships/image" Target="../media/image154.wmf"/><Relationship Id="rId13" Type="http://schemas.openxmlformats.org/officeDocument/2006/relationships/image" Target="../media/image155.wmf"/><Relationship Id="rId14" Type="http://schemas.openxmlformats.org/officeDocument/2006/relationships/image" Target="../media/image156.wmf"/><Relationship Id="rId1" Type="http://schemas.openxmlformats.org/officeDocument/2006/relationships/image" Target="../media/image143.wmf"/><Relationship Id="rId2" Type="http://schemas.openxmlformats.org/officeDocument/2006/relationships/image" Target="../media/image144.wmf"/><Relationship Id="rId3" Type="http://schemas.openxmlformats.org/officeDocument/2006/relationships/image" Target="../media/image145.wmf"/><Relationship Id="rId4" Type="http://schemas.openxmlformats.org/officeDocument/2006/relationships/image" Target="../media/image146.wmf"/><Relationship Id="rId5" Type="http://schemas.openxmlformats.org/officeDocument/2006/relationships/image" Target="../media/image147.wmf"/><Relationship Id="rId6" Type="http://schemas.openxmlformats.org/officeDocument/2006/relationships/image" Target="../media/image148.wmf"/><Relationship Id="rId7" Type="http://schemas.openxmlformats.org/officeDocument/2006/relationships/image" Target="../media/image149.wmf"/><Relationship Id="rId8" Type="http://schemas.openxmlformats.org/officeDocument/2006/relationships/image" Target="../media/image150.wmf"/><Relationship Id="rId9" Type="http://schemas.openxmlformats.org/officeDocument/2006/relationships/image" Target="../media/image151.wmf"/><Relationship Id="rId10" Type="http://schemas.openxmlformats.org/officeDocument/2006/relationships/image" Target="../media/image1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4.wmf"/><Relationship Id="rId20" Type="http://schemas.openxmlformats.org/officeDocument/2006/relationships/image" Target="../media/image175.wmf"/><Relationship Id="rId10" Type="http://schemas.openxmlformats.org/officeDocument/2006/relationships/image" Target="../media/image165.wmf"/><Relationship Id="rId11" Type="http://schemas.openxmlformats.org/officeDocument/2006/relationships/image" Target="../media/image166.wmf"/><Relationship Id="rId12" Type="http://schemas.openxmlformats.org/officeDocument/2006/relationships/image" Target="../media/image167.wmf"/><Relationship Id="rId13" Type="http://schemas.openxmlformats.org/officeDocument/2006/relationships/image" Target="../media/image168.wmf"/><Relationship Id="rId14" Type="http://schemas.openxmlformats.org/officeDocument/2006/relationships/image" Target="../media/image169.wmf"/><Relationship Id="rId15" Type="http://schemas.openxmlformats.org/officeDocument/2006/relationships/image" Target="../media/image170.wmf"/><Relationship Id="rId16" Type="http://schemas.openxmlformats.org/officeDocument/2006/relationships/image" Target="../media/image171.wmf"/><Relationship Id="rId17" Type="http://schemas.openxmlformats.org/officeDocument/2006/relationships/image" Target="../media/image172.wmf"/><Relationship Id="rId18" Type="http://schemas.openxmlformats.org/officeDocument/2006/relationships/image" Target="../media/image173.wmf"/><Relationship Id="rId19" Type="http://schemas.openxmlformats.org/officeDocument/2006/relationships/image" Target="../media/image174.wmf"/><Relationship Id="rId1" Type="http://schemas.openxmlformats.org/officeDocument/2006/relationships/image" Target="../media/image2.wmf"/><Relationship Id="rId2" Type="http://schemas.openxmlformats.org/officeDocument/2006/relationships/image" Target="../media/image158.wmf"/><Relationship Id="rId3" Type="http://schemas.openxmlformats.org/officeDocument/2006/relationships/image" Target="../media/image127.wmf"/><Relationship Id="rId4" Type="http://schemas.openxmlformats.org/officeDocument/2006/relationships/image" Target="../media/image159.wmf"/><Relationship Id="rId5" Type="http://schemas.openxmlformats.org/officeDocument/2006/relationships/image" Target="../media/image160.wmf"/><Relationship Id="rId6" Type="http://schemas.openxmlformats.org/officeDocument/2006/relationships/image" Target="../media/image161.wmf"/><Relationship Id="rId7" Type="http://schemas.openxmlformats.org/officeDocument/2006/relationships/image" Target="../media/image162.wmf"/><Relationship Id="rId8" Type="http://schemas.openxmlformats.org/officeDocument/2006/relationships/image" Target="../media/image16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4" Type="http://schemas.openxmlformats.org/officeDocument/2006/relationships/image" Target="../media/image178.wmf"/><Relationship Id="rId5" Type="http://schemas.openxmlformats.org/officeDocument/2006/relationships/image" Target="../media/image179.wmf"/><Relationship Id="rId6" Type="http://schemas.openxmlformats.org/officeDocument/2006/relationships/image" Target="../media/image180.wmf"/><Relationship Id="rId1" Type="http://schemas.openxmlformats.org/officeDocument/2006/relationships/image" Target="../media/image2.wmf"/><Relationship Id="rId2" Type="http://schemas.openxmlformats.org/officeDocument/2006/relationships/image" Target="../media/image176.wmf"/></Relationships>
</file>

<file path=ppt/drawings/_rels/vmlDrawing2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1.wmf"/><Relationship Id="rId12" Type="http://schemas.openxmlformats.org/officeDocument/2006/relationships/image" Target="../media/image192.wmf"/><Relationship Id="rId13" Type="http://schemas.openxmlformats.org/officeDocument/2006/relationships/image" Target="../media/image193.wmf"/><Relationship Id="rId1" Type="http://schemas.openxmlformats.org/officeDocument/2006/relationships/image" Target="../media/image181.wmf"/><Relationship Id="rId2" Type="http://schemas.openxmlformats.org/officeDocument/2006/relationships/image" Target="../media/image182.wmf"/><Relationship Id="rId3" Type="http://schemas.openxmlformats.org/officeDocument/2006/relationships/image" Target="../media/image183.wmf"/><Relationship Id="rId4" Type="http://schemas.openxmlformats.org/officeDocument/2006/relationships/image" Target="../media/image184.wmf"/><Relationship Id="rId5" Type="http://schemas.openxmlformats.org/officeDocument/2006/relationships/image" Target="../media/image185.wmf"/><Relationship Id="rId6" Type="http://schemas.openxmlformats.org/officeDocument/2006/relationships/image" Target="../media/image186.wmf"/><Relationship Id="rId7" Type="http://schemas.openxmlformats.org/officeDocument/2006/relationships/image" Target="../media/image187.wmf"/><Relationship Id="rId8" Type="http://schemas.openxmlformats.org/officeDocument/2006/relationships/image" Target="../media/image188.wmf"/><Relationship Id="rId9" Type="http://schemas.openxmlformats.org/officeDocument/2006/relationships/image" Target="../media/image189.wmf"/><Relationship Id="rId10" Type="http://schemas.openxmlformats.org/officeDocument/2006/relationships/image" Target="../media/image19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95.wmf"/><Relationship Id="rId3" Type="http://schemas.openxmlformats.org/officeDocument/2006/relationships/image" Target="../media/image19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image" Target="../media/image2.wmf"/><Relationship Id="rId2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4" Type="http://schemas.openxmlformats.org/officeDocument/2006/relationships/image" Target="../media/image199.wmf"/><Relationship Id="rId5" Type="http://schemas.openxmlformats.org/officeDocument/2006/relationships/image" Target="../media/image200.wmf"/><Relationship Id="rId6" Type="http://schemas.openxmlformats.org/officeDocument/2006/relationships/image" Target="../media/image201.wmf"/><Relationship Id="rId7" Type="http://schemas.openxmlformats.org/officeDocument/2006/relationships/image" Target="../media/image202.wmf"/><Relationship Id="rId8" Type="http://schemas.openxmlformats.org/officeDocument/2006/relationships/image" Target="../media/image203.wmf"/><Relationship Id="rId9" Type="http://schemas.openxmlformats.org/officeDocument/2006/relationships/image" Target="../media/image204.wmf"/><Relationship Id="rId10" Type="http://schemas.openxmlformats.org/officeDocument/2006/relationships/image" Target="../media/image205.wmf"/><Relationship Id="rId11" Type="http://schemas.openxmlformats.org/officeDocument/2006/relationships/image" Target="../media/image206.wmf"/><Relationship Id="rId1" Type="http://schemas.openxmlformats.org/officeDocument/2006/relationships/image" Target="../media/image2.wmf"/><Relationship Id="rId2" Type="http://schemas.openxmlformats.org/officeDocument/2006/relationships/image" Target="../media/image197.wmf"/></Relationships>
</file>

<file path=ppt/drawings/_rels/vmlDrawing3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9.wmf"/><Relationship Id="rId12" Type="http://schemas.openxmlformats.org/officeDocument/2006/relationships/image" Target="../media/image220.wmf"/><Relationship Id="rId13" Type="http://schemas.openxmlformats.org/officeDocument/2006/relationships/image" Target="../media/image221.wmf"/><Relationship Id="rId1" Type="http://schemas.openxmlformats.org/officeDocument/2006/relationships/image" Target="../media/image2.wmf"/><Relationship Id="rId2" Type="http://schemas.openxmlformats.org/officeDocument/2006/relationships/image" Target="../media/image210.wmf"/><Relationship Id="rId3" Type="http://schemas.openxmlformats.org/officeDocument/2006/relationships/image" Target="../media/image211.wmf"/><Relationship Id="rId4" Type="http://schemas.openxmlformats.org/officeDocument/2006/relationships/image" Target="../media/image212.wmf"/><Relationship Id="rId5" Type="http://schemas.openxmlformats.org/officeDocument/2006/relationships/image" Target="../media/image213.wmf"/><Relationship Id="rId6" Type="http://schemas.openxmlformats.org/officeDocument/2006/relationships/image" Target="../media/image214.wmf"/><Relationship Id="rId7" Type="http://schemas.openxmlformats.org/officeDocument/2006/relationships/image" Target="../media/image215.wmf"/><Relationship Id="rId8" Type="http://schemas.openxmlformats.org/officeDocument/2006/relationships/image" Target="../media/image216.wmf"/><Relationship Id="rId9" Type="http://schemas.openxmlformats.org/officeDocument/2006/relationships/image" Target="../media/image217.wmf"/><Relationship Id="rId10" Type="http://schemas.openxmlformats.org/officeDocument/2006/relationships/image" Target="../media/image21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4" Type="http://schemas.openxmlformats.org/officeDocument/2006/relationships/image" Target="../media/image225.wmf"/><Relationship Id="rId5" Type="http://schemas.openxmlformats.org/officeDocument/2006/relationships/image" Target="../media/image226.wmf"/><Relationship Id="rId6" Type="http://schemas.openxmlformats.org/officeDocument/2006/relationships/image" Target="../media/image227.wmf"/><Relationship Id="rId7" Type="http://schemas.openxmlformats.org/officeDocument/2006/relationships/image" Target="../media/image228.wmf"/><Relationship Id="rId8" Type="http://schemas.openxmlformats.org/officeDocument/2006/relationships/image" Target="../media/image229.wmf"/><Relationship Id="rId9" Type="http://schemas.openxmlformats.org/officeDocument/2006/relationships/image" Target="../media/image230.wmf"/><Relationship Id="rId10" Type="http://schemas.openxmlformats.org/officeDocument/2006/relationships/image" Target="../media/image231.wmf"/><Relationship Id="rId1" Type="http://schemas.openxmlformats.org/officeDocument/2006/relationships/image" Target="../media/image2.wmf"/><Relationship Id="rId2" Type="http://schemas.openxmlformats.org/officeDocument/2006/relationships/image" Target="../media/image2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Relationship Id="rId11" Type="http://schemas.openxmlformats.org/officeDocument/2006/relationships/image" Target="../media/image32.wmf"/><Relationship Id="rId1" Type="http://schemas.openxmlformats.org/officeDocument/2006/relationships/image" Target="../media/image2.wmf"/><Relationship Id="rId2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Relationship Id="rId11" Type="http://schemas.openxmlformats.org/officeDocument/2006/relationships/image" Target="../media/image32.wmf"/><Relationship Id="rId1" Type="http://schemas.openxmlformats.org/officeDocument/2006/relationships/image" Target="../media/image2.wmf"/><Relationship Id="rId2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22935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22935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20" Type="http://schemas.openxmlformats.org/officeDocument/2006/relationships/oleObject" Target="../embeddings/oleObject67.bin"/><Relationship Id="rId21" Type="http://schemas.openxmlformats.org/officeDocument/2006/relationships/image" Target="../media/image29.wmf"/><Relationship Id="rId22" Type="http://schemas.openxmlformats.org/officeDocument/2006/relationships/oleObject" Target="../embeddings/oleObject68.bin"/><Relationship Id="rId23" Type="http://schemas.openxmlformats.org/officeDocument/2006/relationships/image" Target="../media/image30.wmf"/><Relationship Id="rId24" Type="http://schemas.openxmlformats.org/officeDocument/2006/relationships/oleObject" Target="../embeddings/oleObject69.bin"/><Relationship Id="rId25" Type="http://schemas.openxmlformats.org/officeDocument/2006/relationships/image" Target="../media/image31.wmf"/><Relationship Id="rId26" Type="http://schemas.openxmlformats.org/officeDocument/2006/relationships/oleObject" Target="../embeddings/oleObject70.bin"/><Relationship Id="rId27" Type="http://schemas.openxmlformats.org/officeDocument/2006/relationships/image" Target="../media/image32.wmf"/><Relationship Id="rId10" Type="http://schemas.openxmlformats.org/officeDocument/2006/relationships/oleObject" Target="../embeddings/oleObject62.bin"/><Relationship Id="rId11" Type="http://schemas.openxmlformats.org/officeDocument/2006/relationships/image" Target="../media/image24.wmf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25.wmf"/><Relationship Id="rId14" Type="http://schemas.openxmlformats.org/officeDocument/2006/relationships/oleObject" Target="../embeddings/oleObject64.bin"/><Relationship Id="rId15" Type="http://schemas.openxmlformats.org/officeDocument/2006/relationships/image" Target="../media/image26.wmf"/><Relationship Id="rId16" Type="http://schemas.openxmlformats.org/officeDocument/2006/relationships/oleObject" Target="../embeddings/oleObject65.bin"/><Relationship Id="rId17" Type="http://schemas.openxmlformats.org/officeDocument/2006/relationships/image" Target="../media/image27.wmf"/><Relationship Id="rId18" Type="http://schemas.openxmlformats.org/officeDocument/2006/relationships/oleObject" Target="../embeddings/oleObject66.bin"/><Relationship Id="rId19" Type="http://schemas.openxmlformats.org/officeDocument/2006/relationships/image" Target="../media/image2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8.bin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8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75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76.bin"/><Relationship Id="rId8" Type="http://schemas.openxmlformats.org/officeDocument/2006/relationships/oleObject" Target="../embeddings/oleObject77.bin"/><Relationship Id="rId9" Type="http://schemas.openxmlformats.org/officeDocument/2006/relationships/oleObject" Target="../embeddings/oleObject7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2.wmf"/><Relationship Id="rId21" Type="http://schemas.openxmlformats.org/officeDocument/2006/relationships/oleObject" Target="../embeddings/oleObject88.bin"/><Relationship Id="rId22" Type="http://schemas.openxmlformats.org/officeDocument/2006/relationships/image" Target="../media/image43.png"/><Relationship Id="rId23" Type="http://schemas.openxmlformats.org/officeDocument/2006/relationships/oleObject" Target="../embeddings/oleObject89.bin"/><Relationship Id="rId24" Type="http://schemas.openxmlformats.org/officeDocument/2006/relationships/image" Target="../media/image44.wmf"/><Relationship Id="rId25" Type="http://schemas.openxmlformats.org/officeDocument/2006/relationships/oleObject" Target="../embeddings/oleObject90.bin"/><Relationship Id="rId26" Type="http://schemas.openxmlformats.org/officeDocument/2006/relationships/image" Target="../media/image45.png"/><Relationship Id="rId27" Type="http://schemas.openxmlformats.org/officeDocument/2006/relationships/oleObject" Target="../embeddings/oleObject91.bin"/><Relationship Id="rId28" Type="http://schemas.openxmlformats.org/officeDocument/2006/relationships/image" Target="../media/image46.wmf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80.bin"/><Relationship Id="rId30" Type="http://schemas.openxmlformats.org/officeDocument/2006/relationships/image" Target="../media/image47.png"/><Relationship Id="rId31" Type="http://schemas.openxmlformats.org/officeDocument/2006/relationships/oleObject" Target="../embeddings/oleObject93.bin"/><Relationship Id="rId32" Type="http://schemas.openxmlformats.org/officeDocument/2006/relationships/image" Target="../media/image48.wmf"/><Relationship Id="rId9" Type="http://schemas.openxmlformats.org/officeDocument/2006/relationships/oleObject" Target="../embeddings/oleObject82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36.wmf"/><Relationship Id="rId33" Type="http://schemas.openxmlformats.org/officeDocument/2006/relationships/oleObject" Target="../embeddings/oleObject94.bin"/><Relationship Id="rId34" Type="http://schemas.openxmlformats.org/officeDocument/2006/relationships/image" Target="../media/image49.wmf"/><Relationship Id="rId35" Type="http://schemas.openxmlformats.org/officeDocument/2006/relationships/oleObject" Target="../embeddings/oleObject95.bin"/><Relationship Id="rId36" Type="http://schemas.openxmlformats.org/officeDocument/2006/relationships/image" Target="../media/image50.png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83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84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85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86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87.bin"/><Relationship Id="rId37" Type="http://schemas.openxmlformats.org/officeDocument/2006/relationships/oleObject" Target="../embeddings/oleObject96.bin"/><Relationship Id="rId38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wmf"/><Relationship Id="rId20" Type="http://schemas.openxmlformats.org/officeDocument/2006/relationships/oleObject" Target="../embeddings/oleObject107.bin"/><Relationship Id="rId21" Type="http://schemas.openxmlformats.org/officeDocument/2006/relationships/image" Target="../media/image58.wmf"/><Relationship Id="rId22" Type="http://schemas.openxmlformats.org/officeDocument/2006/relationships/oleObject" Target="../embeddings/oleObject108.bin"/><Relationship Id="rId23" Type="http://schemas.openxmlformats.org/officeDocument/2006/relationships/image" Target="../media/image59.wmf"/><Relationship Id="rId24" Type="http://schemas.openxmlformats.org/officeDocument/2006/relationships/oleObject" Target="../embeddings/oleObject109.bin"/><Relationship Id="rId25" Type="http://schemas.openxmlformats.org/officeDocument/2006/relationships/image" Target="../media/image60.wmf"/><Relationship Id="rId26" Type="http://schemas.openxmlformats.org/officeDocument/2006/relationships/oleObject" Target="../embeddings/oleObject110.bin"/><Relationship Id="rId27" Type="http://schemas.openxmlformats.org/officeDocument/2006/relationships/image" Target="../media/image61.wmf"/><Relationship Id="rId28" Type="http://schemas.openxmlformats.org/officeDocument/2006/relationships/oleObject" Target="../embeddings/oleObject111.bin"/><Relationship Id="rId29" Type="http://schemas.openxmlformats.org/officeDocument/2006/relationships/image" Target="../media/image62.wmf"/><Relationship Id="rId10" Type="http://schemas.openxmlformats.org/officeDocument/2006/relationships/oleObject" Target="../embeddings/oleObject102.bin"/><Relationship Id="rId11" Type="http://schemas.openxmlformats.org/officeDocument/2006/relationships/image" Target="../media/image53.wmf"/><Relationship Id="rId12" Type="http://schemas.openxmlformats.org/officeDocument/2006/relationships/oleObject" Target="../embeddings/oleObject103.bin"/><Relationship Id="rId13" Type="http://schemas.openxmlformats.org/officeDocument/2006/relationships/image" Target="../media/image54.wmf"/><Relationship Id="rId14" Type="http://schemas.openxmlformats.org/officeDocument/2006/relationships/oleObject" Target="../embeddings/oleObject104.bin"/><Relationship Id="rId15" Type="http://schemas.openxmlformats.org/officeDocument/2006/relationships/image" Target="../media/image55.wmf"/><Relationship Id="rId16" Type="http://schemas.openxmlformats.org/officeDocument/2006/relationships/oleObject" Target="../embeddings/oleObject105.bin"/><Relationship Id="rId17" Type="http://schemas.openxmlformats.org/officeDocument/2006/relationships/image" Target="../media/image56.wmf"/><Relationship Id="rId18" Type="http://schemas.openxmlformats.org/officeDocument/2006/relationships/oleObject" Target="../embeddings/oleObject106.bin"/><Relationship Id="rId19" Type="http://schemas.openxmlformats.org/officeDocument/2006/relationships/image" Target="../media/image5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8.bin"/><Relationship Id="rId6" Type="http://schemas.openxmlformats.org/officeDocument/2006/relationships/oleObject" Target="../embeddings/oleObject99.bin"/><Relationship Id="rId7" Type="http://schemas.openxmlformats.org/officeDocument/2006/relationships/oleObject" Target="../embeddings/oleObject100.bin"/><Relationship Id="rId8" Type="http://schemas.openxmlformats.org/officeDocument/2006/relationships/oleObject" Target="../embeddings/oleObject101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wmf"/><Relationship Id="rId12" Type="http://schemas.openxmlformats.org/officeDocument/2006/relationships/oleObject" Target="../embeddings/oleObject118.bin"/><Relationship Id="rId13" Type="http://schemas.openxmlformats.org/officeDocument/2006/relationships/image" Target="../media/image6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3.bin"/><Relationship Id="rId6" Type="http://schemas.openxmlformats.org/officeDocument/2006/relationships/oleObject" Target="../embeddings/oleObject114.bin"/><Relationship Id="rId7" Type="http://schemas.openxmlformats.org/officeDocument/2006/relationships/oleObject" Target="../embeddings/oleObject115.bin"/><Relationship Id="rId8" Type="http://schemas.openxmlformats.org/officeDocument/2006/relationships/oleObject" Target="../embeddings/oleObject116.bin"/><Relationship Id="rId9" Type="http://schemas.openxmlformats.org/officeDocument/2006/relationships/image" Target="../media/image63.wmf"/><Relationship Id="rId10" Type="http://schemas.openxmlformats.org/officeDocument/2006/relationships/oleObject" Target="../embeddings/oleObject117.bin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29.bin"/><Relationship Id="rId21" Type="http://schemas.openxmlformats.org/officeDocument/2006/relationships/image" Target="../media/image72.wmf"/><Relationship Id="rId22" Type="http://schemas.openxmlformats.org/officeDocument/2006/relationships/oleObject" Target="../embeddings/oleObject130.bin"/><Relationship Id="rId23" Type="http://schemas.openxmlformats.org/officeDocument/2006/relationships/image" Target="../media/image73.wmf"/><Relationship Id="rId24" Type="http://schemas.openxmlformats.org/officeDocument/2006/relationships/oleObject" Target="../embeddings/oleObject131.bin"/><Relationship Id="rId25" Type="http://schemas.openxmlformats.org/officeDocument/2006/relationships/image" Target="../media/image74.wmf"/><Relationship Id="rId26" Type="http://schemas.openxmlformats.org/officeDocument/2006/relationships/oleObject" Target="../embeddings/oleObject132.bin"/><Relationship Id="rId27" Type="http://schemas.openxmlformats.org/officeDocument/2006/relationships/image" Target="../media/image75.wmf"/><Relationship Id="rId28" Type="http://schemas.openxmlformats.org/officeDocument/2006/relationships/oleObject" Target="../embeddings/oleObject133.bin"/><Relationship Id="rId29" Type="http://schemas.openxmlformats.org/officeDocument/2006/relationships/image" Target="../media/image7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0.bin"/><Relationship Id="rId30" Type="http://schemas.openxmlformats.org/officeDocument/2006/relationships/oleObject" Target="../embeddings/oleObject134.bin"/><Relationship Id="rId31" Type="http://schemas.openxmlformats.org/officeDocument/2006/relationships/image" Target="../media/image77.wmf"/><Relationship Id="rId32" Type="http://schemas.openxmlformats.org/officeDocument/2006/relationships/oleObject" Target="../embeddings/oleObject135.bin"/><Relationship Id="rId9" Type="http://schemas.openxmlformats.org/officeDocument/2006/relationships/image" Target="../media/image66.wmf"/><Relationship Id="rId6" Type="http://schemas.openxmlformats.org/officeDocument/2006/relationships/oleObject" Target="../embeddings/oleObject121.bin"/><Relationship Id="rId7" Type="http://schemas.openxmlformats.org/officeDocument/2006/relationships/oleObject" Target="../embeddings/oleObject122.bin"/><Relationship Id="rId8" Type="http://schemas.openxmlformats.org/officeDocument/2006/relationships/oleObject" Target="../embeddings/oleObject123.bin"/><Relationship Id="rId33" Type="http://schemas.openxmlformats.org/officeDocument/2006/relationships/image" Target="../media/image78.wmf"/><Relationship Id="rId34" Type="http://schemas.openxmlformats.org/officeDocument/2006/relationships/oleObject" Target="../embeddings/oleObject136.bin"/><Relationship Id="rId35" Type="http://schemas.openxmlformats.org/officeDocument/2006/relationships/image" Target="../media/image79.wmf"/><Relationship Id="rId36" Type="http://schemas.openxmlformats.org/officeDocument/2006/relationships/oleObject" Target="../embeddings/oleObject137.bin"/><Relationship Id="rId10" Type="http://schemas.openxmlformats.org/officeDocument/2006/relationships/oleObject" Target="../embeddings/oleObject124.bin"/><Relationship Id="rId11" Type="http://schemas.openxmlformats.org/officeDocument/2006/relationships/image" Target="../media/image67.wmf"/><Relationship Id="rId12" Type="http://schemas.openxmlformats.org/officeDocument/2006/relationships/oleObject" Target="../embeddings/oleObject125.bin"/><Relationship Id="rId13" Type="http://schemas.openxmlformats.org/officeDocument/2006/relationships/image" Target="../media/image68.wmf"/><Relationship Id="rId14" Type="http://schemas.openxmlformats.org/officeDocument/2006/relationships/oleObject" Target="../embeddings/oleObject126.bin"/><Relationship Id="rId15" Type="http://schemas.openxmlformats.org/officeDocument/2006/relationships/image" Target="../media/image69.wmf"/><Relationship Id="rId16" Type="http://schemas.openxmlformats.org/officeDocument/2006/relationships/oleObject" Target="../embeddings/oleObject127.bin"/><Relationship Id="rId17" Type="http://schemas.openxmlformats.org/officeDocument/2006/relationships/image" Target="../media/image70.wmf"/><Relationship Id="rId18" Type="http://schemas.openxmlformats.org/officeDocument/2006/relationships/oleObject" Target="../embeddings/oleObject128.bin"/><Relationship Id="rId19" Type="http://schemas.openxmlformats.org/officeDocument/2006/relationships/image" Target="../media/image71.wmf"/><Relationship Id="rId37" Type="http://schemas.openxmlformats.org/officeDocument/2006/relationships/image" Target="../media/image80.w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wmf"/><Relationship Id="rId20" Type="http://schemas.openxmlformats.org/officeDocument/2006/relationships/oleObject" Target="../embeddings/oleObject146.bin"/><Relationship Id="rId21" Type="http://schemas.openxmlformats.org/officeDocument/2006/relationships/image" Target="../media/image89.wmf"/><Relationship Id="rId22" Type="http://schemas.openxmlformats.org/officeDocument/2006/relationships/oleObject" Target="../embeddings/oleObject147.bin"/><Relationship Id="rId23" Type="http://schemas.openxmlformats.org/officeDocument/2006/relationships/image" Target="../media/image90.png"/><Relationship Id="rId24" Type="http://schemas.openxmlformats.org/officeDocument/2006/relationships/oleObject" Target="../embeddings/oleObject148.bin"/><Relationship Id="rId25" Type="http://schemas.openxmlformats.org/officeDocument/2006/relationships/image" Target="../media/image91.png"/><Relationship Id="rId26" Type="http://schemas.openxmlformats.org/officeDocument/2006/relationships/oleObject" Target="../embeddings/oleObject149.bin"/><Relationship Id="rId27" Type="http://schemas.openxmlformats.org/officeDocument/2006/relationships/image" Target="../media/image92.png"/><Relationship Id="rId28" Type="http://schemas.openxmlformats.org/officeDocument/2006/relationships/oleObject" Target="../embeddings/oleObject150.bin"/><Relationship Id="rId29" Type="http://schemas.openxmlformats.org/officeDocument/2006/relationships/image" Target="../media/image93.png"/><Relationship Id="rId10" Type="http://schemas.openxmlformats.org/officeDocument/2006/relationships/oleObject" Target="../embeddings/oleObject141.bin"/><Relationship Id="rId11" Type="http://schemas.openxmlformats.org/officeDocument/2006/relationships/image" Target="../media/image84.wmf"/><Relationship Id="rId12" Type="http://schemas.openxmlformats.org/officeDocument/2006/relationships/oleObject" Target="../embeddings/oleObject142.bin"/><Relationship Id="rId13" Type="http://schemas.openxmlformats.org/officeDocument/2006/relationships/image" Target="../media/image85.wmf"/><Relationship Id="rId14" Type="http://schemas.openxmlformats.org/officeDocument/2006/relationships/oleObject" Target="../embeddings/oleObject143.bin"/><Relationship Id="rId15" Type="http://schemas.openxmlformats.org/officeDocument/2006/relationships/image" Target="../media/image86.wmf"/><Relationship Id="rId16" Type="http://schemas.openxmlformats.org/officeDocument/2006/relationships/oleObject" Target="../embeddings/oleObject144.bin"/><Relationship Id="rId17" Type="http://schemas.openxmlformats.org/officeDocument/2006/relationships/image" Target="../media/image87.wmf"/><Relationship Id="rId18" Type="http://schemas.openxmlformats.org/officeDocument/2006/relationships/oleObject" Target="../embeddings/oleObject145.bin"/><Relationship Id="rId19" Type="http://schemas.openxmlformats.org/officeDocument/2006/relationships/image" Target="../media/image8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4.jpeg"/><Relationship Id="rId4" Type="http://schemas.openxmlformats.org/officeDocument/2006/relationships/oleObject" Target="../embeddings/oleObject138.bin"/><Relationship Id="rId5" Type="http://schemas.openxmlformats.org/officeDocument/2006/relationships/image" Target="../media/image81.wmf"/><Relationship Id="rId6" Type="http://schemas.openxmlformats.org/officeDocument/2006/relationships/oleObject" Target="../embeddings/oleObject139.bin"/><Relationship Id="rId7" Type="http://schemas.openxmlformats.org/officeDocument/2006/relationships/image" Target="../media/image82.wmf"/><Relationship Id="rId8" Type="http://schemas.openxmlformats.org/officeDocument/2006/relationships/oleObject" Target="../embeddings/oleObject1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oleObject" Target="../embeddings/oleObject15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52.bin"/><Relationship Id="rId7" Type="http://schemas.openxmlformats.org/officeDocument/2006/relationships/oleObject" Target="../embeddings/oleObject153.bin"/><Relationship Id="rId8" Type="http://schemas.openxmlformats.org/officeDocument/2006/relationships/oleObject" Target="../embeddings/oleObject15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9.bin"/><Relationship Id="rId20" Type="http://schemas.openxmlformats.org/officeDocument/2006/relationships/image" Target="../media/image101.wmf"/><Relationship Id="rId21" Type="http://schemas.openxmlformats.org/officeDocument/2006/relationships/oleObject" Target="../embeddings/oleObject165.bin"/><Relationship Id="rId22" Type="http://schemas.openxmlformats.org/officeDocument/2006/relationships/image" Target="../media/image102.wmf"/><Relationship Id="rId23" Type="http://schemas.openxmlformats.org/officeDocument/2006/relationships/oleObject" Target="../embeddings/oleObject166.bin"/><Relationship Id="rId24" Type="http://schemas.openxmlformats.org/officeDocument/2006/relationships/image" Target="../media/image103.wmf"/><Relationship Id="rId25" Type="http://schemas.openxmlformats.org/officeDocument/2006/relationships/oleObject" Target="../embeddings/oleObject167.bin"/><Relationship Id="rId26" Type="http://schemas.openxmlformats.org/officeDocument/2006/relationships/image" Target="../media/image104.wmf"/><Relationship Id="rId27" Type="http://schemas.openxmlformats.org/officeDocument/2006/relationships/oleObject" Target="../embeddings/oleObject168.bin"/><Relationship Id="rId28" Type="http://schemas.openxmlformats.org/officeDocument/2006/relationships/image" Target="../media/image105.wmf"/><Relationship Id="rId10" Type="http://schemas.openxmlformats.org/officeDocument/2006/relationships/image" Target="../media/image96.wmf"/><Relationship Id="rId11" Type="http://schemas.openxmlformats.org/officeDocument/2006/relationships/oleObject" Target="../embeddings/oleObject160.bin"/><Relationship Id="rId12" Type="http://schemas.openxmlformats.org/officeDocument/2006/relationships/image" Target="../media/image97.wmf"/><Relationship Id="rId13" Type="http://schemas.openxmlformats.org/officeDocument/2006/relationships/oleObject" Target="../embeddings/oleObject161.bin"/><Relationship Id="rId14" Type="http://schemas.openxmlformats.org/officeDocument/2006/relationships/image" Target="../media/image98.wmf"/><Relationship Id="rId15" Type="http://schemas.openxmlformats.org/officeDocument/2006/relationships/oleObject" Target="../embeddings/oleObject162.bin"/><Relationship Id="rId16" Type="http://schemas.openxmlformats.org/officeDocument/2006/relationships/image" Target="../media/image99.wmf"/><Relationship Id="rId17" Type="http://schemas.openxmlformats.org/officeDocument/2006/relationships/oleObject" Target="../embeddings/oleObject163.bin"/><Relationship Id="rId18" Type="http://schemas.openxmlformats.org/officeDocument/2006/relationships/image" Target="../media/image100.wmf"/><Relationship Id="rId19" Type="http://schemas.openxmlformats.org/officeDocument/2006/relationships/oleObject" Target="../embeddings/oleObject164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5.jpeg"/><Relationship Id="rId4" Type="http://schemas.openxmlformats.org/officeDocument/2006/relationships/oleObject" Target="../embeddings/oleObject15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56.bin"/><Relationship Id="rId7" Type="http://schemas.openxmlformats.org/officeDocument/2006/relationships/oleObject" Target="../embeddings/oleObject157.bin"/><Relationship Id="rId8" Type="http://schemas.openxmlformats.org/officeDocument/2006/relationships/oleObject" Target="../embeddings/oleObject158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1.bin"/><Relationship Id="rId20" Type="http://schemas.openxmlformats.org/officeDocument/2006/relationships/image" Target="../media/image110.wmf"/><Relationship Id="rId21" Type="http://schemas.openxmlformats.org/officeDocument/2006/relationships/oleObject" Target="../embeddings/oleObject178.bin"/><Relationship Id="rId22" Type="http://schemas.openxmlformats.org/officeDocument/2006/relationships/image" Target="../media/image111.wmf"/><Relationship Id="rId10" Type="http://schemas.openxmlformats.org/officeDocument/2006/relationships/oleObject" Target="../embeddings/oleObject172.bin"/><Relationship Id="rId11" Type="http://schemas.openxmlformats.org/officeDocument/2006/relationships/oleObject" Target="../embeddings/oleObject173.bin"/><Relationship Id="rId12" Type="http://schemas.openxmlformats.org/officeDocument/2006/relationships/image" Target="../media/image106.wmf"/><Relationship Id="rId13" Type="http://schemas.openxmlformats.org/officeDocument/2006/relationships/oleObject" Target="../embeddings/oleObject174.bin"/><Relationship Id="rId14" Type="http://schemas.openxmlformats.org/officeDocument/2006/relationships/image" Target="../media/image107.png"/><Relationship Id="rId15" Type="http://schemas.openxmlformats.org/officeDocument/2006/relationships/oleObject" Target="../embeddings/oleObject175.bin"/><Relationship Id="rId16" Type="http://schemas.openxmlformats.org/officeDocument/2006/relationships/image" Target="../media/image108.wmf"/><Relationship Id="rId17" Type="http://schemas.openxmlformats.org/officeDocument/2006/relationships/oleObject" Target="../embeddings/oleObject176.bin"/><Relationship Id="rId18" Type="http://schemas.openxmlformats.org/officeDocument/2006/relationships/image" Target="../media/image109.wmf"/><Relationship Id="rId19" Type="http://schemas.openxmlformats.org/officeDocument/2006/relationships/oleObject" Target="../embeddings/oleObject177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2.jpeg"/><Relationship Id="rId5" Type="http://schemas.openxmlformats.org/officeDocument/2006/relationships/image" Target="../media/image113.jpeg"/><Relationship Id="rId6" Type="http://schemas.openxmlformats.org/officeDocument/2006/relationships/oleObject" Target="../embeddings/oleObject169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70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3.bin"/><Relationship Id="rId20" Type="http://schemas.openxmlformats.org/officeDocument/2006/relationships/image" Target="../media/image119.wmf"/><Relationship Id="rId21" Type="http://schemas.openxmlformats.org/officeDocument/2006/relationships/oleObject" Target="../embeddings/oleObject189.bin"/><Relationship Id="rId22" Type="http://schemas.openxmlformats.org/officeDocument/2006/relationships/image" Target="../media/image120.wmf"/><Relationship Id="rId23" Type="http://schemas.openxmlformats.org/officeDocument/2006/relationships/oleObject" Target="../embeddings/oleObject190.bin"/><Relationship Id="rId24" Type="http://schemas.openxmlformats.org/officeDocument/2006/relationships/image" Target="../media/image121.wmf"/><Relationship Id="rId25" Type="http://schemas.openxmlformats.org/officeDocument/2006/relationships/oleObject" Target="../embeddings/oleObject191.bin"/><Relationship Id="rId26" Type="http://schemas.openxmlformats.org/officeDocument/2006/relationships/image" Target="../media/image122.wmf"/><Relationship Id="rId27" Type="http://schemas.openxmlformats.org/officeDocument/2006/relationships/oleObject" Target="../embeddings/oleObject192.bin"/><Relationship Id="rId28" Type="http://schemas.openxmlformats.org/officeDocument/2006/relationships/image" Target="../media/image123.wmf"/><Relationship Id="rId10" Type="http://schemas.openxmlformats.org/officeDocument/2006/relationships/image" Target="../media/image114.png"/><Relationship Id="rId11" Type="http://schemas.openxmlformats.org/officeDocument/2006/relationships/oleObject" Target="../embeddings/oleObject184.bin"/><Relationship Id="rId12" Type="http://schemas.openxmlformats.org/officeDocument/2006/relationships/image" Target="../media/image115.wmf"/><Relationship Id="rId13" Type="http://schemas.openxmlformats.org/officeDocument/2006/relationships/oleObject" Target="../embeddings/oleObject185.bin"/><Relationship Id="rId14" Type="http://schemas.openxmlformats.org/officeDocument/2006/relationships/image" Target="../media/image116.wmf"/><Relationship Id="rId15" Type="http://schemas.openxmlformats.org/officeDocument/2006/relationships/oleObject" Target="../embeddings/oleObject186.bin"/><Relationship Id="rId16" Type="http://schemas.openxmlformats.org/officeDocument/2006/relationships/image" Target="../media/image117.wmf"/><Relationship Id="rId17" Type="http://schemas.openxmlformats.org/officeDocument/2006/relationships/oleObject" Target="../embeddings/oleObject187.bin"/><Relationship Id="rId18" Type="http://schemas.openxmlformats.org/officeDocument/2006/relationships/image" Target="../media/image118.wmf"/><Relationship Id="rId19" Type="http://schemas.openxmlformats.org/officeDocument/2006/relationships/oleObject" Target="../embeddings/oleObject188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4.jpeg"/><Relationship Id="rId4" Type="http://schemas.openxmlformats.org/officeDocument/2006/relationships/oleObject" Target="../embeddings/oleObject17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80.bin"/><Relationship Id="rId7" Type="http://schemas.openxmlformats.org/officeDocument/2006/relationships/oleObject" Target="../embeddings/oleObject181.bin"/><Relationship Id="rId8" Type="http://schemas.openxmlformats.org/officeDocument/2006/relationships/oleObject" Target="../embeddings/oleObject182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7.bin"/><Relationship Id="rId20" Type="http://schemas.openxmlformats.org/officeDocument/2006/relationships/image" Target="../media/image129.wmf"/><Relationship Id="rId21" Type="http://schemas.openxmlformats.org/officeDocument/2006/relationships/oleObject" Target="../embeddings/oleObject203.bin"/><Relationship Id="rId22" Type="http://schemas.openxmlformats.org/officeDocument/2006/relationships/image" Target="../media/image130.wmf"/><Relationship Id="rId23" Type="http://schemas.openxmlformats.org/officeDocument/2006/relationships/oleObject" Target="../embeddings/oleObject204.bin"/><Relationship Id="rId24" Type="http://schemas.openxmlformats.org/officeDocument/2006/relationships/image" Target="../media/image131.wmf"/><Relationship Id="rId25" Type="http://schemas.openxmlformats.org/officeDocument/2006/relationships/oleObject" Target="../embeddings/oleObject205.bin"/><Relationship Id="rId26" Type="http://schemas.openxmlformats.org/officeDocument/2006/relationships/image" Target="../media/image132.wmf"/><Relationship Id="rId27" Type="http://schemas.openxmlformats.org/officeDocument/2006/relationships/oleObject" Target="../embeddings/oleObject206.bin"/><Relationship Id="rId28" Type="http://schemas.openxmlformats.org/officeDocument/2006/relationships/image" Target="../media/image133.wmf"/><Relationship Id="rId29" Type="http://schemas.openxmlformats.org/officeDocument/2006/relationships/oleObject" Target="../embeddings/oleObject207.bin"/><Relationship Id="rId30" Type="http://schemas.openxmlformats.org/officeDocument/2006/relationships/image" Target="../media/image134.wmf"/><Relationship Id="rId31" Type="http://schemas.openxmlformats.org/officeDocument/2006/relationships/oleObject" Target="../embeddings/oleObject208.bin"/><Relationship Id="rId32" Type="http://schemas.openxmlformats.org/officeDocument/2006/relationships/image" Target="../media/image135.wmf"/><Relationship Id="rId10" Type="http://schemas.openxmlformats.org/officeDocument/2006/relationships/image" Target="../media/image125.wmf"/><Relationship Id="rId11" Type="http://schemas.openxmlformats.org/officeDocument/2006/relationships/oleObject" Target="../embeddings/oleObject198.bin"/><Relationship Id="rId12" Type="http://schemas.openxmlformats.org/officeDocument/2006/relationships/image" Target="../media/image115.wmf"/><Relationship Id="rId13" Type="http://schemas.openxmlformats.org/officeDocument/2006/relationships/oleObject" Target="../embeddings/oleObject199.bin"/><Relationship Id="rId14" Type="http://schemas.openxmlformats.org/officeDocument/2006/relationships/image" Target="../media/image126.wmf"/><Relationship Id="rId15" Type="http://schemas.openxmlformats.org/officeDocument/2006/relationships/oleObject" Target="../embeddings/oleObject200.bin"/><Relationship Id="rId16" Type="http://schemas.openxmlformats.org/officeDocument/2006/relationships/image" Target="../media/image127.wmf"/><Relationship Id="rId17" Type="http://schemas.openxmlformats.org/officeDocument/2006/relationships/oleObject" Target="../embeddings/oleObject201.bin"/><Relationship Id="rId18" Type="http://schemas.openxmlformats.org/officeDocument/2006/relationships/image" Target="../media/image128.wmf"/><Relationship Id="rId19" Type="http://schemas.openxmlformats.org/officeDocument/2006/relationships/oleObject" Target="../embeddings/oleObject202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6.jpeg"/><Relationship Id="rId4" Type="http://schemas.openxmlformats.org/officeDocument/2006/relationships/oleObject" Target="../embeddings/oleObject19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94.bin"/><Relationship Id="rId7" Type="http://schemas.openxmlformats.org/officeDocument/2006/relationships/oleObject" Target="../embeddings/oleObject195.bin"/><Relationship Id="rId8" Type="http://schemas.openxmlformats.org/officeDocument/2006/relationships/oleObject" Target="../embeddings/oleObject196.bin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8.wmf"/><Relationship Id="rId12" Type="http://schemas.openxmlformats.org/officeDocument/2006/relationships/oleObject" Target="../embeddings/oleObject215.bin"/><Relationship Id="rId13" Type="http://schemas.openxmlformats.org/officeDocument/2006/relationships/image" Target="../media/image139.wmf"/><Relationship Id="rId14" Type="http://schemas.openxmlformats.org/officeDocument/2006/relationships/oleObject" Target="../embeddings/oleObject216.bin"/><Relationship Id="rId15" Type="http://schemas.openxmlformats.org/officeDocument/2006/relationships/image" Target="../media/image140.wmf"/><Relationship Id="rId16" Type="http://schemas.openxmlformats.org/officeDocument/2006/relationships/oleObject" Target="../embeddings/oleObject217.bin"/><Relationship Id="rId17" Type="http://schemas.openxmlformats.org/officeDocument/2006/relationships/image" Target="../media/image141.wmf"/><Relationship Id="rId18" Type="http://schemas.openxmlformats.org/officeDocument/2006/relationships/oleObject" Target="../embeddings/oleObject218.bin"/><Relationship Id="rId19" Type="http://schemas.openxmlformats.org/officeDocument/2006/relationships/image" Target="../media/image142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10.bin"/><Relationship Id="rId6" Type="http://schemas.openxmlformats.org/officeDocument/2006/relationships/oleObject" Target="../embeddings/oleObject211.bin"/><Relationship Id="rId7" Type="http://schemas.openxmlformats.org/officeDocument/2006/relationships/oleObject" Target="../embeddings/oleObject212.bin"/><Relationship Id="rId8" Type="http://schemas.openxmlformats.org/officeDocument/2006/relationships/oleObject" Target="../embeddings/oleObject213.bin"/><Relationship Id="rId9" Type="http://schemas.openxmlformats.org/officeDocument/2006/relationships/image" Target="../media/image137.wmf"/><Relationship Id="rId10" Type="http://schemas.openxmlformats.org/officeDocument/2006/relationships/oleObject" Target="../embeddings/oleObject214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2.bin"/><Relationship Id="rId20" Type="http://schemas.openxmlformats.org/officeDocument/2006/relationships/image" Target="../media/image151.wmf"/><Relationship Id="rId21" Type="http://schemas.openxmlformats.org/officeDocument/2006/relationships/oleObject" Target="../embeddings/oleObject228.bin"/><Relationship Id="rId22" Type="http://schemas.openxmlformats.org/officeDocument/2006/relationships/image" Target="../media/image152.wmf"/><Relationship Id="rId23" Type="http://schemas.openxmlformats.org/officeDocument/2006/relationships/oleObject" Target="../embeddings/oleObject229.bin"/><Relationship Id="rId24" Type="http://schemas.openxmlformats.org/officeDocument/2006/relationships/image" Target="../media/image153.wmf"/><Relationship Id="rId25" Type="http://schemas.openxmlformats.org/officeDocument/2006/relationships/oleObject" Target="../embeddings/oleObject230.bin"/><Relationship Id="rId26" Type="http://schemas.openxmlformats.org/officeDocument/2006/relationships/image" Target="../media/image154.wmf"/><Relationship Id="rId27" Type="http://schemas.openxmlformats.org/officeDocument/2006/relationships/oleObject" Target="../embeddings/oleObject231.bin"/><Relationship Id="rId28" Type="http://schemas.openxmlformats.org/officeDocument/2006/relationships/image" Target="../media/image155.wmf"/><Relationship Id="rId29" Type="http://schemas.openxmlformats.org/officeDocument/2006/relationships/oleObject" Target="../embeddings/oleObject232.bin"/><Relationship Id="rId30" Type="http://schemas.openxmlformats.org/officeDocument/2006/relationships/image" Target="../media/image156.wmf"/><Relationship Id="rId10" Type="http://schemas.openxmlformats.org/officeDocument/2006/relationships/image" Target="../media/image146.wmf"/><Relationship Id="rId11" Type="http://schemas.openxmlformats.org/officeDocument/2006/relationships/oleObject" Target="../embeddings/oleObject223.bin"/><Relationship Id="rId12" Type="http://schemas.openxmlformats.org/officeDocument/2006/relationships/image" Target="../media/image147.wmf"/><Relationship Id="rId13" Type="http://schemas.openxmlformats.org/officeDocument/2006/relationships/oleObject" Target="../embeddings/oleObject224.bin"/><Relationship Id="rId14" Type="http://schemas.openxmlformats.org/officeDocument/2006/relationships/image" Target="../media/image148.wmf"/><Relationship Id="rId15" Type="http://schemas.openxmlformats.org/officeDocument/2006/relationships/oleObject" Target="../embeddings/oleObject225.bin"/><Relationship Id="rId16" Type="http://schemas.openxmlformats.org/officeDocument/2006/relationships/image" Target="../media/image149.wmf"/><Relationship Id="rId17" Type="http://schemas.openxmlformats.org/officeDocument/2006/relationships/oleObject" Target="../embeddings/oleObject226.bin"/><Relationship Id="rId18" Type="http://schemas.openxmlformats.org/officeDocument/2006/relationships/image" Target="../media/image150.wmf"/><Relationship Id="rId19" Type="http://schemas.openxmlformats.org/officeDocument/2006/relationships/oleObject" Target="../embeddings/oleObject227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9.bin"/><Relationship Id="rId4" Type="http://schemas.openxmlformats.org/officeDocument/2006/relationships/image" Target="../media/image143.wmf"/><Relationship Id="rId5" Type="http://schemas.openxmlformats.org/officeDocument/2006/relationships/oleObject" Target="../embeddings/oleObject220.bin"/><Relationship Id="rId6" Type="http://schemas.openxmlformats.org/officeDocument/2006/relationships/image" Target="../media/image144.wmf"/><Relationship Id="rId7" Type="http://schemas.openxmlformats.org/officeDocument/2006/relationships/oleObject" Target="../embeddings/oleObject221.bin"/><Relationship Id="rId8" Type="http://schemas.openxmlformats.org/officeDocument/2006/relationships/image" Target="../media/image1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4" Type="http://schemas.openxmlformats.org/officeDocument/2006/relationships/oleObject" Target="../embeddings/oleObject23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34.bin"/><Relationship Id="rId7" Type="http://schemas.openxmlformats.org/officeDocument/2006/relationships/oleObject" Target="../embeddings/oleObject235.bin"/><Relationship Id="rId8" Type="http://schemas.openxmlformats.org/officeDocument/2006/relationships/oleObject" Target="../embeddings/oleObject236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75.wmf"/><Relationship Id="rId20" Type="http://schemas.openxmlformats.org/officeDocument/2006/relationships/image" Target="../media/image162.wmf"/><Relationship Id="rId21" Type="http://schemas.openxmlformats.org/officeDocument/2006/relationships/oleObject" Target="../embeddings/oleObject247.bin"/><Relationship Id="rId22" Type="http://schemas.openxmlformats.org/officeDocument/2006/relationships/image" Target="../media/image163.wmf"/><Relationship Id="rId23" Type="http://schemas.openxmlformats.org/officeDocument/2006/relationships/oleObject" Target="../embeddings/oleObject248.bin"/><Relationship Id="rId24" Type="http://schemas.openxmlformats.org/officeDocument/2006/relationships/image" Target="../media/image164.wmf"/><Relationship Id="rId25" Type="http://schemas.openxmlformats.org/officeDocument/2006/relationships/oleObject" Target="../embeddings/oleObject249.bin"/><Relationship Id="rId26" Type="http://schemas.openxmlformats.org/officeDocument/2006/relationships/image" Target="../media/image165.wmf"/><Relationship Id="rId27" Type="http://schemas.openxmlformats.org/officeDocument/2006/relationships/oleObject" Target="../embeddings/oleObject250.bin"/><Relationship Id="rId28" Type="http://schemas.openxmlformats.org/officeDocument/2006/relationships/image" Target="../media/image166.wmf"/><Relationship Id="rId29" Type="http://schemas.openxmlformats.org/officeDocument/2006/relationships/oleObject" Target="../embeddings/oleObject251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7.jpeg"/><Relationship Id="rId4" Type="http://schemas.openxmlformats.org/officeDocument/2006/relationships/oleObject" Target="../embeddings/oleObject237.bin"/><Relationship Id="rId5" Type="http://schemas.openxmlformats.org/officeDocument/2006/relationships/image" Target="../media/image2.wmf"/><Relationship Id="rId30" Type="http://schemas.openxmlformats.org/officeDocument/2006/relationships/image" Target="../media/image167.wmf"/><Relationship Id="rId31" Type="http://schemas.openxmlformats.org/officeDocument/2006/relationships/oleObject" Target="../embeddings/oleObject252.bin"/><Relationship Id="rId32" Type="http://schemas.openxmlformats.org/officeDocument/2006/relationships/image" Target="../media/image168.wmf"/><Relationship Id="rId9" Type="http://schemas.openxmlformats.org/officeDocument/2006/relationships/oleObject" Target="../embeddings/oleObject241.bin"/><Relationship Id="rId6" Type="http://schemas.openxmlformats.org/officeDocument/2006/relationships/oleObject" Target="../embeddings/oleObject238.bin"/><Relationship Id="rId7" Type="http://schemas.openxmlformats.org/officeDocument/2006/relationships/oleObject" Target="../embeddings/oleObject239.bin"/><Relationship Id="rId8" Type="http://schemas.openxmlformats.org/officeDocument/2006/relationships/oleObject" Target="../embeddings/oleObject240.bin"/><Relationship Id="rId33" Type="http://schemas.openxmlformats.org/officeDocument/2006/relationships/oleObject" Target="../embeddings/oleObject253.bin"/><Relationship Id="rId34" Type="http://schemas.openxmlformats.org/officeDocument/2006/relationships/image" Target="../media/image169.wmf"/><Relationship Id="rId35" Type="http://schemas.openxmlformats.org/officeDocument/2006/relationships/oleObject" Target="../embeddings/oleObject254.bin"/><Relationship Id="rId36" Type="http://schemas.openxmlformats.org/officeDocument/2006/relationships/image" Target="../media/image170.wmf"/><Relationship Id="rId10" Type="http://schemas.openxmlformats.org/officeDocument/2006/relationships/image" Target="../media/image158.wmf"/><Relationship Id="rId11" Type="http://schemas.openxmlformats.org/officeDocument/2006/relationships/oleObject" Target="../embeddings/oleObject242.bin"/><Relationship Id="rId12" Type="http://schemas.openxmlformats.org/officeDocument/2006/relationships/image" Target="../media/image127.wmf"/><Relationship Id="rId13" Type="http://schemas.openxmlformats.org/officeDocument/2006/relationships/oleObject" Target="../embeddings/oleObject243.bin"/><Relationship Id="rId14" Type="http://schemas.openxmlformats.org/officeDocument/2006/relationships/image" Target="../media/image159.wmf"/><Relationship Id="rId15" Type="http://schemas.openxmlformats.org/officeDocument/2006/relationships/oleObject" Target="../embeddings/oleObject244.bin"/><Relationship Id="rId16" Type="http://schemas.openxmlformats.org/officeDocument/2006/relationships/image" Target="../media/image160.wmf"/><Relationship Id="rId17" Type="http://schemas.openxmlformats.org/officeDocument/2006/relationships/oleObject" Target="../embeddings/oleObject245.bin"/><Relationship Id="rId18" Type="http://schemas.openxmlformats.org/officeDocument/2006/relationships/image" Target="../media/image161.wmf"/><Relationship Id="rId19" Type="http://schemas.openxmlformats.org/officeDocument/2006/relationships/oleObject" Target="../embeddings/oleObject246.bin"/><Relationship Id="rId37" Type="http://schemas.openxmlformats.org/officeDocument/2006/relationships/oleObject" Target="../embeddings/oleObject255.bin"/><Relationship Id="rId38" Type="http://schemas.openxmlformats.org/officeDocument/2006/relationships/image" Target="../media/image171.wmf"/><Relationship Id="rId39" Type="http://schemas.openxmlformats.org/officeDocument/2006/relationships/oleObject" Target="../embeddings/oleObject256.bin"/><Relationship Id="rId40" Type="http://schemas.openxmlformats.org/officeDocument/2006/relationships/image" Target="../media/image172.wmf"/><Relationship Id="rId41" Type="http://schemas.openxmlformats.org/officeDocument/2006/relationships/oleObject" Target="../embeddings/oleObject257.bin"/><Relationship Id="rId42" Type="http://schemas.openxmlformats.org/officeDocument/2006/relationships/image" Target="../media/image173.wmf"/><Relationship Id="rId43" Type="http://schemas.openxmlformats.org/officeDocument/2006/relationships/oleObject" Target="../embeddings/oleObject258.bin"/><Relationship Id="rId44" Type="http://schemas.openxmlformats.org/officeDocument/2006/relationships/image" Target="../media/image174.wmf"/><Relationship Id="rId45" Type="http://schemas.openxmlformats.org/officeDocument/2006/relationships/oleObject" Target="../embeddings/oleObject259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5.bin"/><Relationship Id="rId12" Type="http://schemas.openxmlformats.org/officeDocument/2006/relationships/image" Target="../media/image177.wmf"/><Relationship Id="rId13" Type="http://schemas.openxmlformats.org/officeDocument/2006/relationships/oleObject" Target="../embeddings/oleObject266.bin"/><Relationship Id="rId14" Type="http://schemas.openxmlformats.org/officeDocument/2006/relationships/image" Target="../media/image178.wmf"/><Relationship Id="rId15" Type="http://schemas.openxmlformats.org/officeDocument/2006/relationships/oleObject" Target="../embeddings/oleObject267.bin"/><Relationship Id="rId16" Type="http://schemas.openxmlformats.org/officeDocument/2006/relationships/image" Target="../media/image179.wmf"/><Relationship Id="rId17" Type="http://schemas.openxmlformats.org/officeDocument/2006/relationships/oleObject" Target="../embeddings/oleObject268.bin"/><Relationship Id="rId18" Type="http://schemas.openxmlformats.org/officeDocument/2006/relationships/image" Target="../media/image180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7.jpeg"/><Relationship Id="rId4" Type="http://schemas.openxmlformats.org/officeDocument/2006/relationships/oleObject" Target="../embeddings/oleObject26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61.bin"/><Relationship Id="rId7" Type="http://schemas.openxmlformats.org/officeDocument/2006/relationships/oleObject" Target="../embeddings/oleObject262.bin"/><Relationship Id="rId8" Type="http://schemas.openxmlformats.org/officeDocument/2006/relationships/oleObject" Target="../embeddings/oleObject263.bin"/><Relationship Id="rId9" Type="http://schemas.openxmlformats.org/officeDocument/2006/relationships/oleObject" Target="../embeddings/oleObject264.bin"/><Relationship Id="rId10" Type="http://schemas.openxmlformats.org/officeDocument/2006/relationships/image" Target="../media/image176.wmf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3.wmf"/><Relationship Id="rId20" Type="http://schemas.openxmlformats.org/officeDocument/2006/relationships/oleObject" Target="../embeddings/oleObject277.bin"/><Relationship Id="rId21" Type="http://schemas.openxmlformats.org/officeDocument/2006/relationships/image" Target="../media/image189.wmf"/><Relationship Id="rId22" Type="http://schemas.openxmlformats.org/officeDocument/2006/relationships/oleObject" Target="../embeddings/oleObject278.bin"/><Relationship Id="rId23" Type="http://schemas.openxmlformats.org/officeDocument/2006/relationships/image" Target="../media/image190.wmf"/><Relationship Id="rId24" Type="http://schemas.openxmlformats.org/officeDocument/2006/relationships/oleObject" Target="../embeddings/oleObject279.bin"/><Relationship Id="rId25" Type="http://schemas.openxmlformats.org/officeDocument/2006/relationships/image" Target="../media/image191.wmf"/><Relationship Id="rId26" Type="http://schemas.openxmlformats.org/officeDocument/2006/relationships/oleObject" Target="../embeddings/oleObject280.bin"/><Relationship Id="rId27" Type="http://schemas.openxmlformats.org/officeDocument/2006/relationships/image" Target="../media/image192.wmf"/><Relationship Id="rId28" Type="http://schemas.openxmlformats.org/officeDocument/2006/relationships/oleObject" Target="../embeddings/oleObject281.bin"/><Relationship Id="rId29" Type="http://schemas.openxmlformats.org/officeDocument/2006/relationships/image" Target="../media/image193.wmf"/><Relationship Id="rId10" Type="http://schemas.openxmlformats.org/officeDocument/2006/relationships/oleObject" Target="../embeddings/oleObject272.bin"/><Relationship Id="rId11" Type="http://schemas.openxmlformats.org/officeDocument/2006/relationships/image" Target="../media/image184.wmf"/><Relationship Id="rId12" Type="http://schemas.openxmlformats.org/officeDocument/2006/relationships/oleObject" Target="../embeddings/oleObject273.bin"/><Relationship Id="rId13" Type="http://schemas.openxmlformats.org/officeDocument/2006/relationships/image" Target="../media/image185.wmf"/><Relationship Id="rId14" Type="http://schemas.openxmlformats.org/officeDocument/2006/relationships/oleObject" Target="../embeddings/oleObject274.bin"/><Relationship Id="rId15" Type="http://schemas.openxmlformats.org/officeDocument/2006/relationships/image" Target="../media/image186.wmf"/><Relationship Id="rId16" Type="http://schemas.openxmlformats.org/officeDocument/2006/relationships/oleObject" Target="../embeddings/oleObject275.bin"/><Relationship Id="rId17" Type="http://schemas.openxmlformats.org/officeDocument/2006/relationships/image" Target="../media/image187.wmf"/><Relationship Id="rId18" Type="http://schemas.openxmlformats.org/officeDocument/2006/relationships/oleObject" Target="../embeddings/oleObject276.bin"/><Relationship Id="rId19" Type="http://schemas.openxmlformats.org/officeDocument/2006/relationships/image" Target="../media/image188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7.jpeg"/><Relationship Id="rId4" Type="http://schemas.openxmlformats.org/officeDocument/2006/relationships/oleObject" Target="../embeddings/oleObject269.bin"/><Relationship Id="rId5" Type="http://schemas.openxmlformats.org/officeDocument/2006/relationships/image" Target="../media/image181.wmf"/><Relationship Id="rId6" Type="http://schemas.openxmlformats.org/officeDocument/2006/relationships/oleObject" Target="../embeddings/oleObject270.bin"/><Relationship Id="rId7" Type="http://schemas.openxmlformats.org/officeDocument/2006/relationships/image" Target="../media/image182.wmf"/><Relationship Id="rId8" Type="http://schemas.openxmlformats.org/officeDocument/2006/relationships/oleObject" Target="../embeddings/oleObject27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4" Type="http://schemas.openxmlformats.org/officeDocument/2006/relationships/oleObject" Target="../embeddings/oleObject28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3.bin"/><Relationship Id="rId7" Type="http://schemas.openxmlformats.org/officeDocument/2006/relationships/oleObject" Target="../embeddings/oleObject284.bin"/><Relationship Id="rId8" Type="http://schemas.openxmlformats.org/officeDocument/2006/relationships/oleObject" Target="../embeddings/oleObject285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1.bin"/><Relationship Id="rId12" Type="http://schemas.openxmlformats.org/officeDocument/2006/relationships/image" Target="../media/image196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4.jpeg"/><Relationship Id="rId4" Type="http://schemas.openxmlformats.org/officeDocument/2006/relationships/oleObject" Target="../embeddings/oleObject28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7.bin"/><Relationship Id="rId7" Type="http://schemas.openxmlformats.org/officeDocument/2006/relationships/oleObject" Target="../embeddings/oleObject288.bin"/><Relationship Id="rId8" Type="http://schemas.openxmlformats.org/officeDocument/2006/relationships/oleObject" Target="../embeddings/oleObject289.bin"/><Relationship Id="rId9" Type="http://schemas.openxmlformats.org/officeDocument/2006/relationships/oleObject" Target="../embeddings/oleObject290.bin"/><Relationship Id="rId10" Type="http://schemas.openxmlformats.org/officeDocument/2006/relationships/image" Target="../media/image195.wm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4.bin"/><Relationship Id="rId20" Type="http://schemas.openxmlformats.org/officeDocument/2006/relationships/image" Target="../media/image201.wmf"/><Relationship Id="rId21" Type="http://schemas.openxmlformats.org/officeDocument/2006/relationships/oleObject" Target="../embeddings/oleObject301.bin"/><Relationship Id="rId22" Type="http://schemas.openxmlformats.org/officeDocument/2006/relationships/image" Target="../media/image202.wmf"/><Relationship Id="rId23" Type="http://schemas.openxmlformats.org/officeDocument/2006/relationships/oleObject" Target="../embeddings/oleObject302.bin"/><Relationship Id="rId24" Type="http://schemas.openxmlformats.org/officeDocument/2006/relationships/image" Target="../media/image203.wmf"/><Relationship Id="rId25" Type="http://schemas.openxmlformats.org/officeDocument/2006/relationships/oleObject" Target="../embeddings/oleObject303.bin"/><Relationship Id="rId26" Type="http://schemas.openxmlformats.org/officeDocument/2006/relationships/image" Target="../media/image204.wmf"/><Relationship Id="rId27" Type="http://schemas.openxmlformats.org/officeDocument/2006/relationships/oleObject" Target="../embeddings/oleObject304.bin"/><Relationship Id="rId28" Type="http://schemas.openxmlformats.org/officeDocument/2006/relationships/image" Target="../media/image205.wmf"/><Relationship Id="rId29" Type="http://schemas.openxmlformats.org/officeDocument/2006/relationships/oleObject" Target="../embeddings/oleObject305.bin"/><Relationship Id="rId30" Type="http://schemas.openxmlformats.org/officeDocument/2006/relationships/image" Target="../media/image206.wmf"/><Relationship Id="rId10" Type="http://schemas.openxmlformats.org/officeDocument/2006/relationships/oleObject" Target="../embeddings/oleObject295.bin"/><Relationship Id="rId11" Type="http://schemas.openxmlformats.org/officeDocument/2006/relationships/oleObject" Target="../embeddings/oleObject296.bin"/><Relationship Id="rId12" Type="http://schemas.openxmlformats.org/officeDocument/2006/relationships/image" Target="../media/image197.wmf"/><Relationship Id="rId13" Type="http://schemas.openxmlformats.org/officeDocument/2006/relationships/oleObject" Target="../embeddings/oleObject297.bin"/><Relationship Id="rId14" Type="http://schemas.openxmlformats.org/officeDocument/2006/relationships/image" Target="../media/image198.wmf"/><Relationship Id="rId15" Type="http://schemas.openxmlformats.org/officeDocument/2006/relationships/oleObject" Target="../embeddings/oleObject298.bin"/><Relationship Id="rId16" Type="http://schemas.openxmlformats.org/officeDocument/2006/relationships/image" Target="../media/image199.wmf"/><Relationship Id="rId17" Type="http://schemas.openxmlformats.org/officeDocument/2006/relationships/oleObject" Target="../embeddings/oleObject299.bin"/><Relationship Id="rId18" Type="http://schemas.openxmlformats.org/officeDocument/2006/relationships/image" Target="../media/image200.wmf"/><Relationship Id="rId19" Type="http://schemas.openxmlformats.org/officeDocument/2006/relationships/oleObject" Target="../embeddings/oleObject300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7.jpeg"/><Relationship Id="rId4" Type="http://schemas.openxmlformats.org/officeDocument/2006/relationships/image" Target="../media/image208.jpeg"/><Relationship Id="rId5" Type="http://schemas.openxmlformats.org/officeDocument/2006/relationships/image" Target="../media/image209.jpeg"/><Relationship Id="rId6" Type="http://schemas.openxmlformats.org/officeDocument/2006/relationships/oleObject" Target="../embeddings/oleObject29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293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0.bin"/><Relationship Id="rId20" Type="http://schemas.openxmlformats.org/officeDocument/2006/relationships/image" Target="../media/image215.wmf"/><Relationship Id="rId21" Type="http://schemas.openxmlformats.org/officeDocument/2006/relationships/oleObject" Target="../embeddings/oleObject316.bin"/><Relationship Id="rId22" Type="http://schemas.openxmlformats.org/officeDocument/2006/relationships/image" Target="../media/image216.wmf"/><Relationship Id="rId23" Type="http://schemas.openxmlformats.org/officeDocument/2006/relationships/oleObject" Target="../embeddings/oleObject317.bin"/><Relationship Id="rId24" Type="http://schemas.openxmlformats.org/officeDocument/2006/relationships/image" Target="../media/image217.wmf"/><Relationship Id="rId25" Type="http://schemas.openxmlformats.org/officeDocument/2006/relationships/oleObject" Target="../embeddings/oleObject318.bin"/><Relationship Id="rId26" Type="http://schemas.openxmlformats.org/officeDocument/2006/relationships/image" Target="../media/image218.wmf"/><Relationship Id="rId27" Type="http://schemas.openxmlformats.org/officeDocument/2006/relationships/oleObject" Target="../embeddings/oleObject319.bin"/><Relationship Id="rId28" Type="http://schemas.openxmlformats.org/officeDocument/2006/relationships/image" Target="../media/image219.wmf"/><Relationship Id="rId29" Type="http://schemas.openxmlformats.org/officeDocument/2006/relationships/oleObject" Target="../embeddings/oleObject320.bin"/><Relationship Id="rId30" Type="http://schemas.openxmlformats.org/officeDocument/2006/relationships/image" Target="../media/image220.wmf"/><Relationship Id="rId31" Type="http://schemas.openxmlformats.org/officeDocument/2006/relationships/oleObject" Target="../embeddings/oleObject321.bin"/><Relationship Id="rId32" Type="http://schemas.openxmlformats.org/officeDocument/2006/relationships/image" Target="../media/image221.wmf"/><Relationship Id="rId10" Type="http://schemas.openxmlformats.org/officeDocument/2006/relationships/image" Target="../media/image210.wmf"/><Relationship Id="rId11" Type="http://schemas.openxmlformats.org/officeDocument/2006/relationships/oleObject" Target="../embeddings/oleObject311.bin"/><Relationship Id="rId12" Type="http://schemas.openxmlformats.org/officeDocument/2006/relationships/image" Target="../media/image211.wmf"/><Relationship Id="rId13" Type="http://schemas.openxmlformats.org/officeDocument/2006/relationships/oleObject" Target="../embeddings/oleObject312.bin"/><Relationship Id="rId14" Type="http://schemas.openxmlformats.org/officeDocument/2006/relationships/image" Target="../media/image212.wmf"/><Relationship Id="rId15" Type="http://schemas.openxmlformats.org/officeDocument/2006/relationships/oleObject" Target="../embeddings/oleObject313.bin"/><Relationship Id="rId16" Type="http://schemas.openxmlformats.org/officeDocument/2006/relationships/image" Target="../media/image213.wmf"/><Relationship Id="rId17" Type="http://schemas.openxmlformats.org/officeDocument/2006/relationships/oleObject" Target="../embeddings/oleObject314.bin"/><Relationship Id="rId18" Type="http://schemas.openxmlformats.org/officeDocument/2006/relationships/image" Target="../media/image214.wmf"/><Relationship Id="rId19" Type="http://schemas.openxmlformats.org/officeDocument/2006/relationships/oleObject" Target="../embeddings/oleObject315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2.jpeg"/><Relationship Id="rId4" Type="http://schemas.openxmlformats.org/officeDocument/2006/relationships/oleObject" Target="../embeddings/oleObject30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07.bin"/><Relationship Id="rId7" Type="http://schemas.openxmlformats.org/officeDocument/2006/relationships/oleObject" Target="../embeddings/oleObject308.bin"/><Relationship Id="rId8" Type="http://schemas.openxmlformats.org/officeDocument/2006/relationships/oleObject" Target="../embeddings/oleObject309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6.bin"/><Relationship Id="rId20" Type="http://schemas.openxmlformats.org/officeDocument/2006/relationships/image" Target="../media/image228.wmf"/><Relationship Id="rId21" Type="http://schemas.openxmlformats.org/officeDocument/2006/relationships/oleObject" Target="../embeddings/oleObject332.bin"/><Relationship Id="rId22" Type="http://schemas.openxmlformats.org/officeDocument/2006/relationships/image" Target="../media/image229.wmf"/><Relationship Id="rId23" Type="http://schemas.openxmlformats.org/officeDocument/2006/relationships/oleObject" Target="../embeddings/oleObject333.bin"/><Relationship Id="rId24" Type="http://schemas.openxmlformats.org/officeDocument/2006/relationships/image" Target="../media/image230.wmf"/><Relationship Id="rId25" Type="http://schemas.openxmlformats.org/officeDocument/2006/relationships/oleObject" Target="../embeddings/oleObject334.bin"/><Relationship Id="rId26" Type="http://schemas.openxmlformats.org/officeDocument/2006/relationships/image" Target="../media/image231.wmf"/><Relationship Id="rId10" Type="http://schemas.openxmlformats.org/officeDocument/2006/relationships/image" Target="../media/image223.wmf"/><Relationship Id="rId11" Type="http://schemas.openxmlformats.org/officeDocument/2006/relationships/oleObject" Target="../embeddings/oleObject327.bin"/><Relationship Id="rId12" Type="http://schemas.openxmlformats.org/officeDocument/2006/relationships/image" Target="../media/image224.wmf"/><Relationship Id="rId13" Type="http://schemas.openxmlformats.org/officeDocument/2006/relationships/oleObject" Target="../embeddings/oleObject328.bin"/><Relationship Id="rId14" Type="http://schemas.openxmlformats.org/officeDocument/2006/relationships/image" Target="../media/image225.wmf"/><Relationship Id="rId15" Type="http://schemas.openxmlformats.org/officeDocument/2006/relationships/oleObject" Target="../embeddings/oleObject329.bin"/><Relationship Id="rId16" Type="http://schemas.openxmlformats.org/officeDocument/2006/relationships/image" Target="../media/image226.wmf"/><Relationship Id="rId17" Type="http://schemas.openxmlformats.org/officeDocument/2006/relationships/oleObject" Target="../embeddings/oleObject330.bin"/><Relationship Id="rId18" Type="http://schemas.openxmlformats.org/officeDocument/2006/relationships/image" Target="../media/image227.wmf"/><Relationship Id="rId19" Type="http://schemas.openxmlformats.org/officeDocument/2006/relationships/oleObject" Target="../embeddings/oleObject331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2.jpeg"/><Relationship Id="rId4" Type="http://schemas.openxmlformats.org/officeDocument/2006/relationships/oleObject" Target="../embeddings/oleObject32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23.bin"/><Relationship Id="rId7" Type="http://schemas.openxmlformats.org/officeDocument/2006/relationships/oleObject" Target="../embeddings/oleObject324.bin"/><Relationship Id="rId8" Type="http://schemas.openxmlformats.org/officeDocument/2006/relationships/oleObject" Target="../embeddings/oleObject325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4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5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6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w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20" Type="http://schemas.openxmlformats.org/officeDocument/2006/relationships/oleObject" Target="../embeddings/oleObject30.bin"/><Relationship Id="rId21" Type="http://schemas.openxmlformats.org/officeDocument/2006/relationships/image" Target="../media/image21.w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16.w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17.w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18.wmf"/><Relationship Id="rId16" Type="http://schemas.openxmlformats.org/officeDocument/2006/relationships/oleObject" Target="../embeddings/oleObject28.bin"/><Relationship Id="rId17" Type="http://schemas.openxmlformats.org/officeDocument/2006/relationships/image" Target="../media/image19.wmf"/><Relationship Id="rId18" Type="http://schemas.openxmlformats.org/officeDocument/2006/relationships/oleObject" Target="../embeddings/oleObject29.bin"/><Relationship Id="rId19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20" Type="http://schemas.openxmlformats.org/officeDocument/2006/relationships/oleObject" Target="../embeddings/oleObject45.bin"/><Relationship Id="rId21" Type="http://schemas.openxmlformats.org/officeDocument/2006/relationships/image" Target="../media/image29.wmf"/><Relationship Id="rId22" Type="http://schemas.openxmlformats.org/officeDocument/2006/relationships/oleObject" Target="../embeddings/oleObject46.bin"/><Relationship Id="rId23" Type="http://schemas.openxmlformats.org/officeDocument/2006/relationships/image" Target="../media/image30.wmf"/><Relationship Id="rId24" Type="http://schemas.openxmlformats.org/officeDocument/2006/relationships/oleObject" Target="../embeddings/oleObject47.bin"/><Relationship Id="rId25" Type="http://schemas.openxmlformats.org/officeDocument/2006/relationships/image" Target="../media/image31.wmf"/><Relationship Id="rId26" Type="http://schemas.openxmlformats.org/officeDocument/2006/relationships/oleObject" Target="../embeddings/oleObject48.bin"/><Relationship Id="rId27" Type="http://schemas.openxmlformats.org/officeDocument/2006/relationships/image" Target="../media/image32.w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24.w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25.w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26.w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27.wmf"/><Relationship Id="rId18" Type="http://schemas.openxmlformats.org/officeDocument/2006/relationships/oleObject" Target="../embeddings/oleObject44.bin"/><Relationship Id="rId19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0219" y="1447800"/>
            <a:ext cx="2595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Dec. 4,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278796"/>
            <a:ext cx="7391400" cy="374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30: </a:t>
            </a:r>
            <a:r>
              <a:rPr lang="en-US" dirty="0" smtClean="0">
                <a:latin typeface="Arial Narrow" charset="0"/>
              </a:rPr>
              <a:t>Inductance</a:t>
            </a:r>
            <a:endParaRPr lang="en-US" sz="4000" dirty="0" smtClean="0">
              <a:latin typeface="Arial Narrow" charset="0"/>
            </a:endParaRPr>
          </a:p>
          <a:p>
            <a:pPr marL="1352550" lvl="1" indent="-609600"/>
            <a:r>
              <a:rPr lang="en-US" dirty="0" smtClean="0">
                <a:latin typeface="Arial Narrow" charset="0"/>
              </a:rPr>
              <a:t>Mutual and Self </a:t>
            </a:r>
            <a:r>
              <a:rPr lang="en-US" dirty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Energy Stored in Magnetic Field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Alternating Current and AC </a:t>
            </a:r>
            <a:r>
              <a:rPr lang="en-US" dirty="0" smtClean="0">
                <a:latin typeface="Arial Narrow" charset="0"/>
              </a:rPr>
              <a:t>Circuits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AC Circuit W/ </a:t>
            </a:r>
            <a:r>
              <a:rPr lang="en-US" dirty="0" smtClean="0">
                <a:latin typeface="Arial Narrow" charset="0"/>
              </a:rPr>
              <a:t>LRC</a:t>
            </a:r>
          </a:p>
          <a:p>
            <a:pPr marL="609600" indent="-609600" algn="l"/>
            <a:r>
              <a:rPr lang="en-US" dirty="0">
                <a:latin typeface="Arial Narrow" charset="0"/>
              </a:rPr>
              <a:t>Chapter 31: Maxwell’s Equations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Expansion of Ampere’s </a:t>
            </a:r>
            <a:r>
              <a:rPr lang="en-US" dirty="0" smtClean="0">
                <a:latin typeface="Arial Narrow" charset="0"/>
              </a:rPr>
              <a:t>Law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10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1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1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1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1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0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5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58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59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0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1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2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3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4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5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6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67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5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5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7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75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5546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0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1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2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3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4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5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6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7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8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9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0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1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2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3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4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5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6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7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5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15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/>
              <a:t>d</a:t>
            </a:r>
            <a:r>
              <a:rPr lang="en-US" dirty="0" err="1">
                <a:latin typeface="Monotype Corsiva" charset="0"/>
              </a:rPr>
              <a:t>I</a:t>
            </a:r>
            <a:r>
              <a:rPr lang="en-US" dirty="0" err="1"/>
              <a:t>/dt</a:t>
            </a:r>
            <a:r>
              <a:rPr lang="en-US" dirty="0"/>
              <a:t>,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0 to </a:t>
            </a:r>
            <a:r>
              <a:rPr lang="en-US" sz="3600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/>
              <a:t>dW</a:t>
            </a:r>
            <a:r>
              <a:rPr lang="en-US" dirty="0"/>
              <a:t>, done in time </a:t>
            </a:r>
            <a:r>
              <a:rPr lang="en-US" dirty="0" err="1"/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0 to </a:t>
            </a:r>
            <a:r>
              <a:rPr lang="en-US" dirty="0"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1143000" y="25923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23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410200" y="41735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735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1905000" y="54879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79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633538" y="25908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5908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2271713" y="23622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3622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6219825" y="41846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1846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7010400" y="41846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846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2528888" y="54102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4102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3505200" y="53340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/>
        </p:nvGraphicFramePr>
        <p:xfrm>
          <a:off x="4765675" y="52276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2276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/>
        </p:nvGraphicFramePr>
        <p:xfrm>
          <a:off x="6343650" y="53276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3276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6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16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</a:t>
            </a:r>
            <a:r>
              <a:rPr lang="en-US" dirty="0" smtClean="0"/>
              <a:t>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3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4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5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3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17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</a:t>
            </a:r>
            <a:r>
              <a:rPr lang="en-US" sz="2400" dirty="0" smtClean="0"/>
              <a:t> in </a:t>
            </a:r>
            <a:r>
              <a:rPr lang="en-US" sz="2400" dirty="0"/>
              <a:t>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becomes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μ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5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6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7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8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9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0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1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2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3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4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5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6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7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8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99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273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18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total flux through </a:t>
            </a:r>
            <a:r>
              <a:rPr lang="en-US" dirty="0" err="1" smtClean="0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67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68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69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0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is highest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where B is highest.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Since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1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2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3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4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5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Thus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6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7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8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79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2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C103-2204-9741-AB42-17495A2993C8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4876800"/>
            <a:ext cx="3657600" cy="2209800"/>
            <a:chOff x="576" y="2736"/>
            <a:chExt cx="2112" cy="1632"/>
          </a:xfrm>
        </p:grpSpPr>
        <p:pic>
          <p:nvPicPr>
            <p:cNvPr id="447491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47495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7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1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0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1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1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an </a:t>
            </a:r>
            <a:r>
              <a:rPr lang="en-US" dirty="0" err="1"/>
              <a:t>emf</a:t>
            </a:r>
            <a:r>
              <a:rPr lang="en-US" dirty="0"/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at the instance the switch is thrown to apply </a:t>
            </a:r>
            <a:r>
              <a:rPr lang="en-US" dirty="0" err="1"/>
              <a:t>emf</a:t>
            </a:r>
            <a:r>
              <a:rPr lang="en-US" dirty="0"/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This change is opposed by the induced </a:t>
            </a:r>
            <a:r>
              <a:rPr lang="en-US" dirty="0" err="1"/>
              <a:t>emf</a:t>
            </a:r>
            <a:r>
              <a:rPr lang="en-US" dirty="0"/>
              <a:t> in the inductor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the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overall behavior of the current is</a:t>
            </a:r>
            <a:r>
              <a:rPr lang="en-US" dirty="0" smtClean="0">
                <a:sym typeface="Wingdings" charset="2"/>
              </a:rPr>
              <a:t> a gradual </a:t>
            </a:r>
            <a:r>
              <a:rPr lang="en-US" dirty="0">
                <a:sym typeface="Wingdings" charset="2"/>
              </a:rPr>
              <a:t>increase, reaching to the maximum current </a:t>
            </a:r>
            <a:r>
              <a:rPr lang="en-US" dirty="0">
                <a:latin typeface="Monotype Corsiva" charset="0"/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max</a:t>
            </a:r>
            <a:r>
              <a:rPr lang="en-US" dirty="0">
                <a:sym typeface="Wingdings" charset="2"/>
              </a:rPr>
              <a:t>=V</a:t>
            </a:r>
            <a:r>
              <a:rPr lang="en-US" baseline="-25000" dirty="0">
                <a:sym typeface="Wingdings" charset="2"/>
              </a:rPr>
              <a:t>0</a:t>
            </a:r>
            <a:r>
              <a:rPr lang="en-US" dirty="0">
                <a:sym typeface="Wingdings" charset="2"/>
              </a:rPr>
              <a:t>/R.</a:t>
            </a:r>
            <a:endParaRPr lang="en-US" dirty="0"/>
          </a:p>
        </p:txBody>
      </p:sp>
      <p:graphicFrame>
        <p:nvGraphicFramePr>
          <p:cNvPr id="447503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1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  <p:extLst>
      <p:ext uri="{BB962C8B-B14F-4D97-AF65-F5344CB8AC3E}">
        <p14:creationId xmlns:p14="http://schemas.microsoft.com/office/powerpoint/2010/main" val="11959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Dec. 4,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38200"/>
            <a:ext cx="8343900" cy="5257800"/>
          </a:xfrm>
        </p:spPr>
        <p:txBody>
          <a:bodyPr/>
          <a:lstStyle/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CH30.10 and CH30.11</a:t>
            </a:r>
          </a:p>
          <a:p>
            <a:r>
              <a:rPr lang="en-US" sz="2800" dirty="0" smtClean="0"/>
              <a:t>Final exam</a:t>
            </a:r>
          </a:p>
          <a:p>
            <a:pPr lvl="1"/>
            <a:r>
              <a:rPr lang="en-US" sz="2400" dirty="0" smtClean="0"/>
              <a:t>Date and time: 11am – 12:30pm, Monday, Dec. 11 in SH101</a:t>
            </a:r>
          </a:p>
          <a:p>
            <a:pPr lvl="1"/>
            <a:r>
              <a:rPr lang="en-US" sz="2400" dirty="0" smtClean="0"/>
              <a:t>Comprehensive exam: covers CH21.1 through what we finish this Wednesday, Dec. 6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97B-9D64-B949-BAFD-20E8DE0EC1F6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381000"/>
            <a:ext cx="4267200" cy="3886200"/>
            <a:chOff x="576" y="2736"/>
            <a:chExt cx="2112" cy="1632"/>
          </a:xfrm>
        </p:grpSpPr>
        <p:pic>
          <p:nvPicPr>
            <p:cNvPr id="448515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0"/>
            <a:ext cx="2438400" cy="2133600"/>
            <a:chOff x="0" y="912"/>
            <a:chExt cx="2112" cy="1584"/>
          </a:xfrm>
        </p:grpSpPr>
        <p:pic>
          <p:nvPicPr>
            <p:cNvPr id="448519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852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r>
              <a:rPr lang="en-US" sz="2800" dirty="0"/>
              <a:t>This can be shown </a:t>
            </a:r>
            <a:r>
              <a:rPr lang="en-US" sz="2800" dirty="0" err="1"/>
              <a:t>w</a:t>
            </a:r>
            <a:r>
              <a:rPr lang="en-US" sz="2800" dirty="0"/>
              <a:t>/ Kirchhoff</a:t>
            </a:r>
            <a:r>
              <a:rPr lang="en-US" sz="2800" dirty="0" smtClean="0"/>
              <a:t> loop </a:t>
            </a:r>
            <a:r>
              <a:rPr lang="en-US" sz="2800" dirty="0"/>
              <a:t>rules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emfs</a:t>
            </a:r>
            <a:r>
              <a:rPr lang="en-US" sz="2400" dirty="0"/>
              <a:t> in the circuit are the battery voltage V</a:t>
            </a:r>
            <a:r>
              <a:rPr lang="en-US" sz="2400" baseline="-25000" dirty="0"/>
              <a:t>0</a:t>
            </a:r>
            <a:r>
              <a:rPr lang="en-US" sz="2400" dirty="0"/>
              <a:t> and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ε</a:t>
            </a:r>
            <a:r>
              <a:rPr lang="en-US" sz="2400" dirty="0" smtClean="0"/>
              <a:t>=</a:t>
            </a:r>
            <a:r>
              <a:rPr lang="en-US" sz="2400" dirty="0"/>
              <a:t>-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 err="1"/>
              <a:t>(d</a:t>
            </a:r>
            <a:r>
              <a:rPr lang="en-US" sz="2400" dirty="0" err="1">
                <a:latin typeface="Monotype Corsiva" charset="0"/>
              </a:rPr>
              <a:t>I</a:t>
            </a:r>
            <a:r>
              <a:rPr lang="en-US" sz="2400" dirty="0" err="1"/>
              <a:t>/dt</a:t>
            </a:r>
            <a:r>
              <a:rPr lang="en-US" sz="2400" dirty="0"/>
              <a:t>) in the inductor opposing the current increase</a:t>
            </a:r>
          </a:p>
          <a:p>
            <a:pPr lvl="1"/>
            <a:r>
              <a:rPr lang="en-US" sz="2400" dirty="0"/>
              <a:t>The sum of the potential changes through the circuit is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Where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 the current at any instance</a:t>
            </a:r>
          </a:p>
          <a:p>
            <a:pPr lvl="1"/>
            <a:r>
              <a:rPr lang="en-US" sz="2400" dirty="0"/>
              <a:t>By rearranging the terms, we obtain a differential eq.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We can integrate just as in RC circuit</a:t>
            </a:r>
          </a:p>
          <a:p>
            <a:pPr lvl="1"/>
            <a:r>
              <a:rPr lang="en-US" sz="2400" dirty="0"/>
              <a:t>So the solution is</a:t>
            </a:r>
          </a:p>
          <a:p>
            <a:pPr lvl="1"/>
            <a:r>
              <a:rPr lang="en-US" sz="2400" dirty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τ</a:t>
            </a:r>
            <a:r>
              <a:rPr lang="en-US" sz="2400" dirty="0" smtClean="0"/>
              <a:t>=</a:t>
            </a:r>
            <a:r>
              <a:rPr lang="en-US" sz="2400" dirty="0"/>
              <a:t>L/R</a:t>
            </a:r>
          </a:p>
          <a:p>
            <a:pPr lvl="2"/>
            <a:r>
              <a:rPr lang="en-US" sz="2000" dirty="0"/>
              <a:t>This is the time constant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τ</a:t>
            </a:r>
            <a:r>
              <a:rPr lang="en-US" sz="2000" dirty="0" smtClean="0"/>
              <a:t> </a:t>
            </a:r>
            <a:r>
              <a:rPr lang="en-US" sz="2000" dirty="0"/>
              <a:t>of the LR circuit and is the time required for the current </a:t>
            </a:r>
            <a:r>
              <a:rPr lang="en-US" sz="2000" dirty="0">
                <a:latin typeface="Monotype Corsiva" charset="0"/>
              </a:rPr>
              <a:t>I</a:t>
            </a:r>
            <a:r>
              <a:rPr lang="en-US" sz="2000" dirty="0"/>
              <a:t> to reach </a:t>
            </a:r>
            <a:r>
              <a:rPr lang="en-US" sz="2000" dirty="0" smtClean="0"/>
              <a:t>0.63 </a:t>
            </a:r>
            <a:r>
              <a:rPr lang="en-US" sz="2000" dirty="0"/>
              <a:t>of the maximum 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1189038" y="2286000"/>
          <a:ext cx="18589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8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286000"/>
                        <a:ext cx="18589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/>
        </p:nvGraphicFramePr>
        <p:xfrm>
          <a:off x="1143000" y="358140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9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0" name="Object 18"/>
          <p:cNvGraphicFramePr>
            <a:graphicFrameLocks noChangeAspect="1"/>
          </p:cNvGraphicFramePr>
          <p:nvPr/>
        </p:nvGraphicFramePr>
        <p:xfrm>
          <a:off x="5486400" y="3862388"/>
          <a:ext cx="15668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0" name="Equation" r:id="rId13" imgW="812520" imgH="406080" progId="Equation.DSMT4">
                  <p:embed/>
                </p:oleObj>
              </mc:Choice>
              <mc:Fallback>
                <p:oleObj name="Equation" r:id="rId13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62388"/>
                        <a:ext cx="15668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1" name="Object 19"/>
          <p:cNvGraphicFramePr>
            <a:graphicFrameLocks noChangeAspect="1"/>
          </p:cNvGraphicFramePr>
          <p:nvPr/>
        </p:nvGraphicFramePr>
        <p:xfrm>
          <a:off x="3171825" y="4403725"/>
          <a:ext cx="1781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1" name="Equation" r:id="rId15" imgW="1091880" imgH="457200" progId="Equation.DSMT4">
                  <p:embed/>
                </p:oleObj>
              </mc:Choice>
              <mc:Fallback>
                <p:oleObj name="Equation" r:id="rId1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4403725"/>
                        <a:ext cx="1781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2" name="Object 20"/>
          <p:cNvGraphicFramePr>
            <a:graphicFrameLocks noChangeAspect="1"/>
          </p:cNvGraphicFramePr>
          <p:nvPr/>
        </p:nvGraphicFramePr>
        <p:xfrm>
          <a:off x="5486400" y="4683125"/>
          <a:ext cx="3048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2" name="Equation" r:id="rId17" imgW="2031840" imgH="279360" progId="Equation.DSMT4">
                  <p:embed/>
                </p:oleObj>
              </mc:Choice>
              <mc:Fallback>
                <p:oleObj name="Equation" r:id="rId17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83125"/>
                        <a:ext cx="3048000" cy="422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3" name="Object 21"/>
          <p:cNvGraphicFramePr>
            <a:graphicFrameLocks noChangeAspect="1"/>
          </p:cNvGraphicFramePr>
          <p:nvPr/>
        </p:nvGraphicFramePr>
        <p:xfrm>
          <a:off x="3032125" y="2286000"/>
          <a:ext cx="2682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3" name="Equation" r:id="rId19" imgW="1117440" imgH="203040" progId="Equation.DSMT4">
                  <p:embed/>
                </p:oleObj>
              </mc:Choice>
              <mc:Fallback>
                <p:oleObj name="Equation" r:id="rId19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2286000"/>
                        <a:ext cx="2682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4" name="Object 22"/>
          <p:cNvGraphicFramePr>
            <a:graphicFrameLocks noChangeAspect="1"/>
          </p:cNvGraphicFramePr>
          <p:nvPr/>
        </p:nvGraphicFramePr>
        <p:xfrm>
          <a:off x="5668963" y="2346325"/>
          <a:ext cx="2746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4" name="Equation" r:id="rId21" imgW="114120" imgH="164880" progId="Equation.DSMT4">
                  <p:embed/>
                </p:oleObj>
              </mc:Choice>
              <mc:Fallback>
                <p:oleObj name="Equation" r:id="rId21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346325"/>
                        <a:ext cx="2746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5" name="Object 23"/>
          <p:cNvGraphicFramePr>
            <a:graphicFrameLocks noChangeAspect="1"/>
          </p:cNvGraphicFramePr>
          <p:nvPr/>
        </p:nvGraphicFramePr>
        <p:xfrm>
          <a:off x="3184525" y="3581400"/>
          <a:ext cx="39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5" name="Equation" r:id="rId23" imgW="164880" imgH="203040" progId="Equation.DSMT4">
                  <p:embed/>
                </p:oleObj>
              </mc:Choice>
              <mc:Fallback>
                <p:oleObj name="Equation" r:id="rId23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81400"/>
                        <a:ext cx="396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6" name="Object 24"/>
          <p:cNvGraphicFramePr>
            <a:graphicFrameLocks noChangeAspect="1"/>
          </p:cNvGraphicFramePr>
          <p:nvPr/>
        </p:nvGraphicFramePr>
        <p:xfrm>
          <a:off x="7010400" y="3859213"/>
          <a:ext cx="7826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6" name="Equation" r:id="rId25" imgW="406080" imgH="368280" progId="Equation.DSMT4">
                  <p:embed/>
                </p:oleObj>
              </mc:Choice>
              <mc:Fallback>
                <p:oleObj name="Equation" r:id="rId25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59213"/>
                        <a:ext cx="78263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7" name="Object 25"/>
          <p:cNvGraphicFramePr>
            <a:graphicFrameLocks noChangeAspect="1"/>
          </p:cNvGraphicFramePr>
          <p:nvPr/>
        </p:nvGraphicFramePr>
        <p:xfrm>
          <a:off x="4932363" y="4419600"/>
          <a:ext cx="249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7" name="Equation" r:id="rId27" imgW="152280" imgH="368280" progId="Equation.DSMT4">
                  <p:embed/>
                </p:oleObj>
              </mc:Choice>
              <mc:Fallback>
                <p:oleObj name="Equation" r:id="rId27" imgW="152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419600"/>
                        <a:ext cx="249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8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63AB-4207-FC4F-8707-530FD50E7C5F}" type="slidenum">
              <a:rPr lang="en-US"/>
              <a:pPr/>
              <a:t>21</a:t>
            </a:fld>
            <a:endParaRPr lang="en-US"/>
          </a:p>
        </p:txBody>
      </p:sp>
      <p:pic>
        <p:nvPicPr>
          <p:cNvPr id="449538" name="Picture 2" descr="FG30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14600"/>
            <a:ext cx="2209800" cy="1038225"/>
          </a:xfrm>
          <a:prstGeom prst="rect">
            <a:avLst/>
          </a:prstGeom>
          <a:noFill/>
        </p:spPr>
      </p:pic>
      <p:pic>
        <p:nvPicPr>
          <p:cNvPr id="449539" name="Picture 3" descr="FG30_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Discharge of LR Circuits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switch is flipped away from the battery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differential equation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integration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results in the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decays exponentially to zero with the time constant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=</a:t>
            </a:r>
            <a:r>
              <a:rPr lang="en-US" dirty="0"/>
              <a:t>L/R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there always is a reaction time when a system with a coil, such as an electromagnet, is turned on or off.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in LR circuit behaves almost the same as that in RC circuit but the time constant is inversely proportional to R in LR circuit unlike the RC circuit</a:t>
            </a: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7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1295400" y="156845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8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845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784600" y="1843088"/>
          <a:ext cx="95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9" name="Equation" r:id="rId13" imgW="495300" imgH="393700" progId="Equation.DSMT4">
                  <p:embed/>
                </p:oleObj>
              </mc:Choice>
              <mc:Fallback>
                <p:oleObj name="Equation" r:id="rId13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843088"/>
                        <a:ext cx="9525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6572250" y="1976438"/>
          <a:ext cx="11239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0" name="Equation" r:id="rId15" imgW="749160" imgH="406080" progId="Equation.DSMT4">
                  <p:embed/>
                </p:oleObj>
              </mc:Choice>
              <mc:Fallback>
                <p:oleObj name="Equation" r:id="rId15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976438"/>
                        <a:ext cx="1123950" cy="614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13"/>
          <p:cNvGraphicFramePr>
            <a:graphicFrameLocks noChangeAspect="1"/>
          </p:cNvGraphicFramePr>
          <p:nvPr/>
        </p:nvGraphicFramePr>
        <p:xfrm>
          <a:off x="1219200" y="28956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1" name="Equation" r:id="rId17" imgW="1091880" imgH="330120" progId="Equation.DSMT4">
                  <p:embed/>
                </p:oleObj>
              </mc:Choice>
              <mc:Fallback>
                <p:oleObj name="Equation" r:id="rId17" imgW="1091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1752600" cy="5349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58674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3352800" y="1600200"/>
          <a:ext cx="27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2" name="Equation" r:id="rId19" imgW="114120" imgH="164880" progId="Equation.DSMT4">
                  <p:embed/>
                </p:oleObj>
              </mc:Choice>
              <mc:Fallback>
                <p:oleObj name="Equation" r:id="rId1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2746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779963" y="1878013"/>
          <a:ext cx="7826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3" name="Equation" r:id="rId21" imgW="406080" imgH="368280" progId="Equation.DSMT4">
                  <p:embed/>
                </p:oleObj>
              </mc:Choice>
              <mc:Fallback>
                <p:oleObj name="Equation" r:id="rId21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1878013"/>
                        <a:ext cx="7826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2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713B-BA4C-F64E-AA62-1FE0CE7AA475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60803" name="Picture 3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4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60806" name="Picture 6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7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Resistance only</a:t>
            </a:r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do you think will happen when an</a:t>
            </a:r>
            <a:r>
              <a:rPr lang="en-US" sz="2800" dirty="0" smtClean="0"/>
              <a:t> AC </a:t>
            </a:r>
            <a:r>
              <a:rPr lang="en-US" sz="2800" dirty="0"/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Thus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and voltage are “in phase”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Energy is lost via the transformation into heat at an average </a:t>
            </a:r>
            <a:r>
              <a:rPr lang="en-US" sz="2800" dirty="0" smtClean="0"/>
              <a:t>rate</a:t>
            </a:r>
          </a:p>
        </p:txBody>
      </p:sp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1492250" y="2074863"/>
          <a:ext cx="1784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2" name="Equation" r:id="rId9" imgW="622300" imgH="152400" progId="Equation.DSMT4">
                  <p:embed/>
                </p:oleObj>
              </mc:Choice>
              <mc:Fallback>
                <p:oleObj name="Equation" r:id="rId9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74863"/>
                        <a:ext cx="17843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3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7175"/>
                        <a:ext cx="7270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7" name="Object 17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4" name="Equation" r:id="rId13" imgW="520560" imgH="203040" progId="Equation.DSMT4">
                  <p:embed/>
                </p:oleObj>
              </mc:Choice>
              <mc:Fallback>
                <p:oleObj name="Equation" r:id="rId1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5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708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/>
        </p:nvGraphicFramePr>
        <p:xfrm>
          <a:off x="1524000" y="2743200"/>
          <a:ext cx="20748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6" name="Equation" r:id="rId17" imgW="723600" imgH="203040" progId="Equation.DSMT4">
                  <p:embed/>
                </p:oleObj>
              </mc:Choice>
              <mc:Fallback>
                <p:oleObj name="Equation" r:id="rId1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0748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/>
        </p:nvGraphicFramePr>
        <p:xfrm>
          <a:off x="3575050" y="2743200"/>
          <a:ext cx="1530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7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743200"/>
                        <a:ext cx="15303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8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5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9" name="Equation" r:id="rId23" imgW="253800" imgH="190440" progId="Equation.DSMT4">
                  <p:embed/>
                </p:oleObj>
              </mc:Choice>
              <mc:Fallback>
                <p:oleObj name="Equation" r:id="rId2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7096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0" name="Equation" r:id="rId25" imgW="457200" imgH="228600" progId="Equation.DSMT4">
                  <p:embed/>
                </p:oleObj>
              </mc:Choice>
              <mc:Fallback>
                <p:oleObj name="Equation" r:id="rId2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276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4" name="Object 24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1" name="Equation" r:id="rId27" imgW="431640" imgH="228600" progId="Equation.DSMT4">
                  <p:embed/>
                </p:oleObj>
              </mc:Choice>
              <mc:Fallback>
                <p:oleObj name="Equation" r:id="rId2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486400"/>
                        <a:ext cx="12049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8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9E53-FF70-6647-B67F-FB4FB4546783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838200"/>
            <a:ext cx="7239000" cy="5562600"/>
            <a:chOff x="0" y="0"/>
            <a:chExt cx="3312" cy="2484"/>
          </a:xfrm>
        </p:grpSpPr>
        <p:pic>
          <p:nvPicPr>
            <p:cNvPr id="461827" name="Picture 3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28" name="Rectangle 4"/>
            <p:cNvSpPr>
              <a:spLocks noChangeArrowheads="1"/>
            </p:cNvSpPr>
            <p:nvPr/>
          </p:nvSpPr>
          <p:spPr bwMode="auto">
            <a:xfrm>
              <a:off x="576" y="768"/>
              <a:ext cx="21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3200400"/>
            <a:ext cx="4572000" cy="3505200"/>
            <a:chOff x="2448" y="1824"/>
            <a:chExt cx="3312" cy="2496"/>
          </a:xfrm>
        </p:grpSpPr>
        <p:pic>
          <p:nvPicPr>
            <p:cNvPr id="461830" name="Picture 6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836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08" y="1824"/>
              <a:ext cx="1296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3936" y="412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5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6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Thus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and voltage are “out of phase by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π</a:t>
            </a:r>
            <a:r>
              <a:rPr lang="en-US" sz="2000" dirty="0" smtClean="0"/>
              <a:t>/</a:t>
            </a:r>
            <a:r>
              <a:rPr lang="en-US" sz="2000" dirty="0"/>
              <a:t>2 or 90</a:t>
            </a:r>
            <a:r>
              <a:rPr lang="en-US" sz="2000" baseline="30000" dirty="0"/>
              <a:t>o</a:t>
            </a:r>
            <a:r>
              <a:rPr lang="en-US" sz="2000" dirty="0" smtClean="0"/>
              <a:t>”. In </a:t>
            </a:r>
            <a:r>
              <a:rPr lang="en-US" sz="2000" dirty="0"/>
              <a:t>other words the current reaches its peak ¼ cycle after the voltage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to the energy?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energy is dissipated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average power is 0 at all times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energy is stored temporarily in the magnetic field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Then released back to the source</a:t>
            </a:r>
          </a:p>
        </p:txBody>
      </p:sp>
      <p:graphicFrame>
        <p:nvGraphicFramePr>
          <p:cNvPr id="461838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9" name="Object 15"/>
          <p:cNvGraphicFramePr>
            <a:graphicFrameLocks noChangeAspect="1"/>
          </p:cNvGraphicFramePr>
          <p:nvPr/>
        </p:nvGraphicFramePr>
        <p:xfrm>
          <a:off x="1387475" y="914400"/>
          <a:ext cx="18129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6" name="Equation" r:id="rId9" imgW="749160" imgH="368280" progId="Equation.DSMT4">
                  <p:embed/>
                </p:oleObj>
              </mc:Choice>
              <mc:Fallback>
                <p:oleObj name="Equation" r:id="rId9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914400"/>
                        <a:ext cx="18129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101725" y="2074863"/>
          <a:ext cx="5746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7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074863"/>
                        <a:ext cx="5746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1676400" y="1868488"/>
          <a:ext cx="8239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8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68488"/>
                        <a:ext cx="82391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2743200" y="2614613"/>
          <a:ext cx="7826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9" name="Equation" r:id="rId15" imgW="444240" imgH="164880" progId="Equation.DSMT4">
                  <p:embed/>
                </p:oleObj>
              </mc:Choice>
              <mc:Fallback>
                <p:oleObj name="Equation" r:id="rId15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14613"/>
                        <a:ext cx="7826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3" name="Object 19"/>
          <p:cNvGraphicFramePr>
            <a:graphicFrameLocks noChangeAspect="1"/>
          </p:cNvGraphicFramePr>
          <p:nvPr/>
        </p:nvGraphicFramePr>
        <p:xfrm>
          <a:off x="1003300" y="2971800"/>
          <a:ext cx="520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0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71800"/>
                        <a:ext cx="520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4" name="Object 20"/>
          <p:cNvGraphicFramePr>
            <a:graphicFrameLocks noChangeAspect="1"/>
          </p:cNvGraphicFramePr>
          <p:nvPr/>
        </p:nvGraphicFramePr>
        <p:xfrm>
          <a:off x="1858963" y="3290888"/>
          <a:ext cx="6556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1" name="Equation" r:id="rId19" imgW="291960" imgH="203040" progId="Equation.DSMT4">
                  <p:embed/>
                </p:oleObj>
              </mc:Choice>
              <mc:Fallback>
                <p:oleObj name="Equation" r:id="rId1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290888"/>
                        <a:ext cx="6556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5" name="Object 21"/>
          <p:cNvGraphicFramePr>
            <a:graphicFrameLocks noChangeAspect="1"/>
          </p:cNvGraphicFramePr>
          <p:nvPr/>
        </p:nvGraphicFramePr>
        <p:xfrm>
          <a:off x="2438400" y="1828800"/>
          <a:ext cx="19192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2" name="Equation" r:id="rId21" imgW="977760" imgH="393480" progId="Equation.DSMT4">
                  <p:embed/>
                </p:oleObj>
              </mc:Choice>
              <mc:Fallback>
                <p:oleObj name="Equation" r:id="rId2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19192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6" name="Object 22"/>
          <p:cNvGraphicFramePr>
            <a:graphicFrameLocks noChangeAspect="1"/>
          </p:cNvGraphicFramePr>
          <p:nvPr/>
        </p:nvGraphicFramePr>
        <p:xfrm>
          <a:off x="4344988" y="2057400"/>
          <a:ext cx="14462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3" name="Equation" r:id="rId23" imgW="736560" imgH="203040" progId="Equation.DSMT4">
                  <p:embed/>
                </p:oleObj>
              </mc:Choice>
              <mc:Fallback>
                <p:oleObj name="Equation" r:id="rId2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2057400"/>
                        <a:ext cx="14462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7" name="Object 23"/>
          <p:cNvGraphicFramePr>
            <a:graphicFrameLocks noChangeAspect="1"/>
          </p:cNvGraphicFramePr>
          <p:nvPr/>
        </p:nvGraphicFramePr>
        <p:xfrm>
          <a:off x="3482975" y="2514600"/>
          <a:ext cx="1317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4" name="Equation" r:id="rId25" imgW="749160" imgH="279360" progId="Equation.DSMT4">
                  <p:embed/>
                </p:oleObj>
              </mc:Choice>
              <mc:Fallback>
                <p:oleObj name="Equation" r:id="rId25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514600"/>
                        <a:ext cx="13176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8" name="Object 24"/>
          <p:cNvGraphicFramePr>
            <a:graphicFrameLocks noChangeAspect="1"/>
          </p:cNvGraphicFramePr>
          <p:nvPr/>
        </p:nvGraphicFramePr>
        <p:xfrm>
          <a:off x="1454150" y="2854325"/>
          <a:ext cx="2584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5" name="Equation" r:id="rId27" imgW="1257120" imgH="279360" progId="Equation.DSMT4">
                  <p:embed/>
                </p:oleObj>
              </mc:Choice>
              <mc:Fallback>
                <p:oleObj name="Equation" r:id="rId27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854325"/>
                        <a:ext cx="25844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9" name="Object 25"/>
          <p:cNvGraphicFramePr>
            <a:graphicFrameLocks noChangeAspect="1"/>
          </p:cNvGraphicFramePr>
          <p:nvPr/>
        </p:nvGraphicFramePr>
        <p:xfrm>
          <a:off x="4011613" y="2854325"/>
          <a:ext cx="2008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6" name="Equation" r:id="rId29" imgW="977760" imgH="279360" progId="Equation.DSMT4">
                  <p:embed/>
                </p:oleObj>
              </mc:Choice>
              <mc:Fallback>
                <p:oleObj name="Equation" r:id="rId29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854325"/>
                        <a:ext cx="2008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2432050" y="3276600"/>
          <a:ext cx="768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7" name="Equation" r:id="rId31" imgW="342720" imgH="203040" progId="Equation.DSMT4">
                  <p:embed/>
                </p:oleObj>
              </mc:Choice>
              <mc:Fallback>
                <p:oleObj name="Equation" r:id="rId3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276600"/>
                        <a:ext cx="7683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0C8B-991F-F24D-9D2A-EEB331E7B01E}" type="slidenum">
              <a:rPr lang="en-US"/>
              <a:pPr/>
              <a:t>24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8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are the resistor and inductor different in terms of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Resistor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are they the same?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both impede the flow of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resistance R, the peak voltage and current are related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Similarly, for an inductor we</a:t>
            </a:r>
            <a:r>
              <a:rPr lang="en-US" sz="2400" dirty="0" smtClean="0"/>
              <a:t> may </a:t>
            </a:r>
            <a:r>
              <a:rPr lang="en-US" sz="2400" dirty="0"/>
              <a:t>write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Where X</a:t>
            </a:r>
            <a:r>
              <a:rPr lang="en-US" sz="2000" baseline="-25000" dirty="0"/>
              <a:t>L</a:t>
            </a:r>
            <a:r>
              <a:rPr lang="en-US" sz="2000" dirty="0"/>
              <a:t> is the </a:t>
            </a:r>
            <a:r>
              <a:rPr lang="en-US" sz="2000" u="sng" dirty="0">
                <a:solidFill>
                  <a:srgbClr val="CC0000"/>
                </a:solidFill>
              </a:rPr>
              <a:t>inductive reactance</a:t>
            </a:r>
            <a:r>
              <a:rPr lang="en-US" sz="2000" dirty="0"/>
              <a:t> of the inductor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What do you think is the </a:t>
            </a:r>
            <a:r>
              <a:rPr lang="en-US" sz="2000" u="sng" dirty="0">
                <a:solidFill>
                  <a:srgbClr val="CC0000"/>
                </a:solidFill>
              </a:rPr>
              <a:t>unit of the reactance</a:t>
            </a:r>
            <a:r>
              <a:rPr lang="en-US" sz="2000" dirty="0"/>
              <a:t>?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relationship                    is not valid at a particular instance. Why not?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Since V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</a:rPr>
              <a:t>I</a:t>
            </a:r>
            <a:r>
              <a:rPr lang="en-US" sz="1800" baseline="-25000" dirty="0"/>
              <a:t>0</a:t>
            </a:r>
            <a:r>
              <a:rPr lang="en-US" sz="1800" dirty="0"/>
              <a:t> do not occur at the same time</a:t>
            </a:r>
          </a:p>
        </p:txBody>
      </p:sp>
      <p:graphicFrame>
        <p:nvGraphicFramePr>
          <p:cNvPr id="4628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2362200" y="16002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Stores the energy temporarily in the magnetic field and then releases it back to the emf source 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641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Does not store energy but transforms it to thermal energy,</a:t>
            </a:r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 losing it to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the environment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Symbol" charset="2"/>
              </a:rPr>
              <a:t>Ω</a:t>
            </a:r>
            <a:endParaRPr lang="en-US" sz="2000" dirty="0">
              <a:solidFill>
                <a:srgbClr val="003300"/>
              </a:solidFill>
              <a:latin typeface="Symbol" charset="2"/>
            </a:endParaRPr>
          </a:p>
        </p:txBody>
      </p:sp>
      <p:graphicFrame>
        <p:nvGraphicFramePr>
          <p:cNvPr id="462859" name="Object 11"/>
          <p:cNvGraphicFramePr>
            <a:graphicFrameLocks noChangeAspect="1"/>
          </p:cNvGraphicFramePr>
          <p:nvPr/>
        </p:nvGraphicFramePr>
        <p:xfrm>
          <a:off x="8077200" y="4110038"/>
          <a:ext cx="4778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90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0038"/>
                        <a:ext cx="4778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6477000" y="4930775"/>
          <a:ext cx="9906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91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30775"/>
                        <a:ext cx="990600" cy="290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1" name="Object 13"/>
          <p:cNvGraphicFramePr>
            <a:graphicFrameLocks noChangeAspect="1"/>
          </p:cNvGraphicFramePr>
          <p:nvPr/>
        </p:nvGraphicFramePr>
        <p:xfrm>
          <a:off x="3124200" y="55753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92"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7530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8520112" y="4110038"/>
          <a:ext cx="4159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93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112" y="4110038"/>
                        <a:ext cx="4159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3" name="Object 15"/>
          <p:cNvGraphicFramePr>
            <a:graphicFrameLocks noChangeAspect="1"/>
          </p:cNvGraphicFramePr>
          <p:nvPr/>
        </p:nvGraphicFramePr>
        <p:xfrm>
          <a:off x="5715000" y="4495800"/>
          <a:ext cx="106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94" name="Equation" r:id="rId16" imgW="596880" imgH="203040" progId="Equation.DSMT4">
                  <p:embed/>
                </p:oleObj>
              </mc:Choice>
              <mc:Fallback>
                <p:oleObj name="Equation" r:id="rId16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0"/>
                        <a:ext cx="1066800" cy="366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4" name="Object 16"/>
          <p:cNvGraphicFramePr>
            <a:graphicFrameLocks noChangeAspect="1"/>
          </p:cNvGraphicFramePr>
          <p:nvPr/>
        </p:nvGraphicFramePr>
        <p:xfrm>
          <a:off x="5791200" y="6234113"/>
          <a:ext cx="1408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95"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234113"/>
                        <a:ext cx="1408113" cy="3667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7323138" y="6203950"/>
            <a:ext cx="9064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is valid!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7620000" y="4892675"/>
            <a:ext cx="1219200" cy="338554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2161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25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1.00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and an inductance of 0.300H.  Determine the current in the coil if (a)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DC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2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 with </a:t>
            </a:r>
            <a:r>
              <a:rPr lang="en-US" dirty="0" err="1" smtClean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3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4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5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6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7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8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9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0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1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2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3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4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5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6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26F-115E-2C46-8CEC-F26EA3316D80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143000"/>
            <a:ext cx="5943600" cy="4572000"/>
            <a:chOff x="0" y="0"/>
            <a:chExt cx="3744" cy="2880"/>
          </a:xfrm>
        </p:grpSpPr>
        <p:pic>
          <p:nvPicPr>
            <p:cNvPr id="464899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8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8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8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 capacitor is connected to a</a:t>
            </a:r>
            <a:r>
              <a:rPr lang="en-US" dirty="0" smtClean="0"/>
              <a:t> DC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capacitor quickly charges 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no steady current flow in the circuit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Since</a:t>
            </a:r>
            <a:r>
              <a:rPr lang="en-US" dirty="0" smtClean="0"/>
              <a:t> the </a:t>
            </a:r>
            <a:r>
              <a:rPr lang="en-US" dirty="0"/>
              <a:t>capacitor prevents the flow of</a:t>
            </a:r>
            <a:r>
              <a:rPr lang="en-US" dirty="0" smtClean="0"/>
              <a:t> the DC </a:t>
            </a:r>
            <a:r>
              <a:rPr lang="en-US" dirty="0"/>
              <a:t>current</a:t>
            </a:r>
          </a:p>
          <a:p>
            <a:pPr>
              <a:lnSpc>
                <a:spcPct val="90000"/>
              </a:lnSpc>
            </a:pPr>
            <a:r>
              <a:rPr lang="en-US" dirty="0"/>
              <a:t>What do you think will happen if it is connected to an</a:t>
            </a:r>
            <a:r>
              <a:rPr lang="en-US" dirty="0" smtClean="0"/>
              <a:t> AC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flows continuously.  Why?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</a:t>
            </a:r>
            <a:r>
              <a:rPr lang="en-US" dirty="0" smtClean="0"/>
              <a:t> AC </a:t>
            </a:r>
            <a:r>
              <a:rPr lang="en-US" dirty="0"/>
              <a:t>power turns on, charge begins to flow one direction, charging up the 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 direction of the power reverses, the charge flows in the opposite direction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8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1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F654-196A-EB40-8405-99760E9437E8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762000"/>
            <a:ext cx="5943600" cy="4572000"/>
            <a:chOff x="0" y="0"/>
            <a:chExt cx="3744" cy="2880"/>
          </a:xfrm>
        </p:grpSpPr>
        <p:pic>
          <p:nvPicPr>
            <p:cNvPr id="465923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current </a:t>
            </a:r>
            <a:r>
              <a:rPr lang="en-US" sz="2400" dirty="0"/>
              <a:t>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charge Q on the plate 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Thus the voltage across the capacitor is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6593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1" name="Object 11"/>
          <p:cNvGraphicFramePr>
            <a:graphicFrameLocks noChangeAspect="1"/>
          </p:cNvGraphicFramePr>
          <p:nvPr/>
        </p:nvGraphicFramePr>
        <p:xfrm>
          <a:off x="1295400" y="1147763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3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7763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3151188" y="4495800"/>
          <a:ext cx="7826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4" name="Equation" r:id="rId11" imgW="444240" imgH="164880" progId="Equation.DSMT4">
                  <p:embed/>
                </p:oleObj>
              </mc:Choice>
              <mc:Fallback>
                <p:oleObj name="Equation" r:id="rId11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495800"/>
                        <a:ext cx="78263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3" name="Object 13"/>
          <p:cNvGraphicFramePr>
            <a:graphicFrameLocks noChangeAspect="1"/>
          </p:cNvGraphicFramePr>
          <p:nvPr/>
        </p:nvGraphicFramePr>
        <p:xfrm>
          <a:off x="3989388" y="4419600"/>
          <a:ext cx="14970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5" name="Equation" r:id="rId13" imgW="850680" imgH="279360" progId="Equation.DSMT4">
                  <p:embed/>
                </p:oleObj>
              </mc:Choice>
              <mc:Fallback>
                <p:oleObj name="Equation" r:id="rId13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419600"/>
                        <a:ext cx="14970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4" name="Object 14"/>
          <p:cNvGraphicFramePr>
            <a:graphicFrameLocks noChangeAspect="1"/>
          </p:cNvGraphicFramePr>
          <p:nvPr/>
        </p:nvGraphicFramePr>
        <p:xfrm>
          <a:off x="4343400" y="1717675"/>
          <a:ext cx="5715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6" name="Equation" r:id="rId15" imgW="228600" imgH="152280" progId="Equation.DSMT4">
                  <p:embed/>
                </p:oleObj>
              </mc:Choice>
              <mc:Fallback>
                <p:oleObj name="Equation" r:id="rId1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17675"/>
                        <a:ext cx="5715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5" name="Object 15"/>
          <p:cNvGraphicFramePr>
            <a:graphicFrameLocks noChangeAspect="1"/>
          </p:cNvGraphicFramePr>
          <p:nvPr/>
        </p:nvGraphicFramePr>
        <p:xfrm>
          <a:off x="1143000" y="2895600"/>
          <a:ext cx="60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7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0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6" name="Object 16"/>
          <p:cNvGraphicFramePr>
            <a:graphicFrameLocks noChangeAspect="1"/>
          </p:cNvGraphicFramePr>
          <p:nvPr/>
        </p:nvGraphicFramePr>
        <p:xfrm>
          <a:off x="1143000" y="3937000"/>
          <a:ext cx="508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8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37000"/>
                        <a:ext cx="5080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7" name="Object 17"/>
          <p:cNvGraphicFramePr>
            <a:graphicFrameLocks noChangeAspect="1"/>
          </p:cNvGraphicFramePr>
          <p:nvPr/>
        </p:nvGraphicFramePr>
        <p:xfrm>
          <a:off x="1373188" y="4937125"/>
          <a:ext cx="5318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9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37125"/>
                        <a:ext cx="5318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8" name="Object 18"/>
          <p:cNvGraphicFramePr>
            <a:graphicFrameLocks noChangeAspect="1"/>
          </p:cNvGraphicFramePr>
          <p:nvPr/>
        </p:nvGraphicFramePr>
        <p:xfrm>
          <a:off x="1981200" y="5659438"/>
          <a:ext cx="611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0" name="Equation" r:id="rId23" imgW="291960" imgH="203040" progId="Equation.DSMT4">
                  <p:embed/>
                </p:oleObj>
              </mc:Choice>
              <mc:Fallback>
                <p:oleObj name="Equation" r:id="rId23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59438"/>
                        <a:ext cx="611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9" name="Object 19"/>
          <p:cNvGraphicFramePr>
            <a:graphicFrameLocks noChangeAspect="1"/>
          </p:cNvGraphicFramePr>
          <p:nvPr/>
        </p:nvGraphicFramePr>
        <p:xfrm>
          <a:off x="4800600" y="1447800"/>
          <a:ext cx="889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1" name="Equation" r:id="rId25" imgW="355320" imgH="368280" progId="Equation.DSMT4">
                  <p:embed/>
                </p:oleObj>
              </mc:Choice>
              <mc:Fallback>
                <p:oleObj name="Equation" r:id="rId2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889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0" name="Object 20"/>
          <p:cNvGraphicFramePr>
            <a:graphicFrameLocks noChangeAspect="1"/>
          </p:cNvGraphicFramePr>
          <p:nvPr/>
        </p:nvGraphicFramePr>
        <p:xfrm>
          <a:off x="5600700" y="1676400"/>
          <a:ext cx="1333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2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676400"/>
                        <a:ext cx="13335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1652588" y="2681288"/>
          <a:ext cx="13652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3" name="Equation" r:id="rId29" imgW="571320" imgH="355320" progId="Equation.DSMT4">
                  <p:embed/>
                </p:oleObj>
              </mc:Choice>
              <mc:Fallback>
                <p:oleObj name="Equation" r:id="rId29" imgW="571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681288"/>
                        <a:ext cx="13652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2971800" y="2711450"/>
          <a:ext cx="2273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4" name="Equation" r:id="rId31" imgW="952200" imgH="330120" progId="Equation.DSMT4">
                  <p:embed/>
                </p:oleObj>
              </mc:Choice>
              <mc:Fallback>
                <p:oleObj name="Equation" r:id="rId3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11450"/>
                        <a:ext cx="2273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5175250" y="2667000"/>
          <a:ext cx="16065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5" name="Equation" r:id="rId33" imgW="672840" imgH="368280" progId="Equation.DSMT4">
                  <p:embed/>
                </p:oleObj>
              </mc:Choice>
              <mc:Fallback>
                <p:oleObj name="Equation" r:id="rId33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667000"/>
                        <a:ext cx="16065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1600200" y="3733800"/>
          <a:ext cx="558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6" name="Equation" r:id="rId35" imgW="279360" imgH="368280" progId="Equation.DSMT4">
                  <p:embed/>
                </p:oleObj>
              </mc:Choice>
              <mc:Fallback>
                <p:oleObj name="Equation" r:id="rId3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5588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2133600" y="3733800"/>
          <a:ext cx="1752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7" name="Equation" r:id="rId37" imgW="876240" imgH="368280" progId="Equation.DSMT4">
                  <p:embed/>
                </p:oleObj>
              </mc:Choice>
              <mc:Fallback>
                <p:oleObj name="Equation" r:id="rId3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1752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6" name="Object 26"/>
          <p:cNvGraphicFramePr>
            <a:graphicFrameLocks noChangeAspect="1"/>
          </p:cNvGraphicFramePr>
          <p:nvPr/>
        </p:nvGraphicFramePr>
        <p:xfrm>
          <a:off x="1828800" y="4724400"/>
          <a:ext cx="2762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8" name="Equation" r:id="rId39" imgW="1320480" imgH="368280" progId="Equation.DSMT4">
                  <p:embed/>
                </p:oleObj>
              </mc:Choice>
              <mc:Fallback>
                <p:oleObj name="Equation" r:id="rId39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27622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4572000" y="4876800"/>
          <a:ext cx="2044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9" name="Equation" r:id="rId41" imgW="977760" imgH="279360" progId="Equation.DSMT4">
                  <p:embed/>
                </p:oleObj>
              </mc:Choice>
              <mc:Fallback>
                <p:oleObj name="Equation" r:id="rId41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44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8" name="Object 28"/>
          <p:cNvGraphicFramePr>
            <a:graphicFrameLocks noChangeAspect="1"/>
          </p:cNvGraphicFramePr>
          <p:nvPr/>
        </p:nvGraphicFramePr>
        <p:xfrm>
          <a:off x="2540000" y="5486400"/>
          <a:ext cx="584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30" name="Equation" r:id="rId43" imgW="279360" imgH="368280" progId="Equation.DSMT4">
                  <p:embed/>
                </p:oleObj>
              </mc:Choice>
              <mc:Fallback>
                <p:oleObj name="Equation" r:id="rId4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486400"/>
                        <a:ext cx="584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9" name="Object 29"/>
          <p:cNvGraphicFramePr>
            <a:graphicFrameLocks noChangeAspect="1"/>
          </p:cNvGraphicFramePr>
          <p:nvPr/>
        </p:nvGraphicFramePr>
        <p:xfrm>
          <a:off x="1828800" y="914400"/>
          <a:ext cx="409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31" name="Equation" r:id="rId45" imgW="177480" imgH="368280" progId="Equation.DSMT4">
                  <p:embed/>
                </p:oleObj>
              </mc:Choice>
              <mc:Fallback>
                <p:oleObj name="Equation" r:id="rId45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4095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8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7A4B-CDC3-E349-8ABE-D4C387525411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371600"/>
            <a:ext cx="3733800" cy="2971800"/>
            <a:chOff x="768" y="672"/>
            <a:chExt cx="3360" cy="2544"/>
          </a:xfrm>
        </p:grpSpPr>
        <p:pic>
          <p:nvPicPr>
            <p:cNvPr id="466947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672"/>
              <a:ext cx="3360" cy="2520"/>
            </a:xfrm>
            <a:prstGeom prst="rect">
              <a:avLst/>
            </a:prstGeom>
            <a:noFill/>
          </p:spPr>
        </p:pic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1824" y="672"/>
              <a:ext cx="110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225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6951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0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2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0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0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voltage 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and voltage are “out of phase by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π</a:t>
            </a:r>
            <a:r>
              <a:rPr lang="en-US" sz="2400" dirty="0" smtClean="0"/>
              <a:t>/</a:t>
            </a:r>
            <a:r>
              <a:rPr lang="en-US" sz="2400" dirty="0"/>
              <a:t>2 or 90</a:t>
            </a:r>
            <a:r>
              <a:rPr lang="en-US" sz="2400" baseline="30000" dirty="0"/>
              <a:t>o</a:t>
            </a:r>
            <a:r>
              <a:rPr lang="en-US" sz="2400" dirty="0"/>
              <a:t>” but in this case, the voltage reaches its peak ¼ cycle after the current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to the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energy is dissipated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average power is 0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energy is stored temporarily in the electric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released back to the source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Applied voltage and the current in the capacitor can be written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the </a:t>
            </a:r>
            <a:r>
              <a:rPr lang="en-US" sz="2400" dirty="0" smtClean="0"/>
              <a:t>capacitive </a:t>
            </a:r>
            <a:r>
              <a:rPr lang="en-US" sz="2400" dirty="0"/>
              <a:t>reactance X</a:t>
            </a:r>
            <a:r>
              <a:rPr lang="en-US" sz="2400" baseline="-25000" dirty="0"/>
              <a:t>C </a:t>
            </a:r>
            <a:r>
              <a:rPr lang="en-US" sz="2400" dirty="0"/>
              <a:t>is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Again, this relationship is only valid for </a:t>
            </a:r>
            <a:r>
              <a:rPr lang="en-US" sz="2400" dirty="0" err="1"/>
              <a:t>rms</a:t>
            </a:r>
            <a:r>
              <a:rPr lang="en-US" sz="2400" dirty="0"/>
              <a:t> quantities</a:t>
            </a:r>
          </a:p>
        </p:txBody>
      </p:sp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1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3048000" y="896938"/>
          <a:ext cx="609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11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6938"/>
                        <a:ext cx="609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338388" y="5029200"/>
          <a:ext cx="1395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12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029200"/>
                        <a:ext cx="1395412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8" name="Object 14"/>
          <p:cNvGraphicFramePr>
            <a:graphicFrameLocks noChangeAspect="1"/>
          </p:cNvGraphicFramePr>
          <p:nvPr/>
        </p:nvGraphicFramePr>
        <p:xfrm>
          <a:off x="7010400" y="5280025"/>
          <a:ext cx="10906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13" name="Equation" r:id="rId13" imgW="609480" imgH="368280" progId="Equation.DSMT4">
                  <p:embed/>
                </p:oleObj>
              </mc:Choice>
              <mc:Fallback>
                <p:oleObj name="Equation" r:id="rId13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80025"/>
                        <a:ext cx="1090613" cy="663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9" name="Object 15"/>
          <p:cNvGraphicFramePr>
            <a:graphicFrameLocks noChangeAspect="1"/>
          </p:cNvGraphicFramePr>
          <p:nvPr/>
        </p:nvGraphicFramePr>
        <p:xfrm>
          <a:off x="6019800" y="6248400"/>
          <a:ext cx="1831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14"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248400"/>
                        <a:ext cx="1831975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8229600" y="5181600"/>
            <a:ext cx="838200" cy="8540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Infinite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  <p:graphicFrame>
        <p:nvGraphicFramePr>
          <p:cNvPr id="466961" name="Object 17"/>
          <p:cNvGraphicFramePr>
            <a:graphicFrameLocks noChangeAspect="1"/>
          </p:cNvGraphicFramePr>
          <p:nvPr/>
        </p:nvGraphicFramePr>
        <p:xfrm>
          <a:off x="3597275" y="762000"/>
          <a:ext cx="2346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15" name="Equation" r:id="rId17" imgW="977760" imgH="279360" progId="Equation.DSMT4">
                  <p:embed/>
                </p:oleObj>
              </mc:Choice>
              <mc:Fallback>
                <p:oleObj name="Equation" r:id="rId17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762000"/>
                        <a:ext cx="2346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3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1E0-81C6-F149-8CE2-EDB1A9CE8892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685800"/>
            <a:ext cx="5943600" cy="4572000"/>
            <a:chOff x="0" y="0"/>
            <a:chExt cx="3744" cy="2880"/>
          </a:xfrm>
        </p:grpSpPr>
        <p:pic>
          <p:nvPicPr>
            <p:cNvPr id="467971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797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81000" y="733425"/>
            <a:ext cx="6858000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Capacitor reactance.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peak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current in the circuit in the figure if C=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1.0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=120V?  Calculate for (a)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=60Hz, and then for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5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Hz.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peak voltage is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capacitance reactance is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peak current is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rms current is </a:t>
            </a: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895600" y="1981200"/>
          <a:ext cx="6238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1" name="Equation" r:id="rId4" imgW="291960" imgH="203040" progId="Equation.DSMT4">
                  <p:embed/>
                </p:oleObj>
              </mc:Choice>
              <mc:Fallback>
                <p:oleObj name="Equation" r:id="rId4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6238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914400" y="3071813"/>
          <a:ext cx="7604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2"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71813"/>
                        <a:ext cx="7604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984500" y="444500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3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445000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2" name="Object 14"/>
          <p:cNvGraphicFramePr>
            <a:graphicFrameLocks noChangeAspect="1"/>
          </p:cNvGraphicFramePr>
          <p:nvPr/>
        </p:nvGraphicFramePr>
        <p:xfrm>
          <a:off x="2895600" y="5446713"/>
          <a:ext cx="78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4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78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3505200" y="1951038"/>
          <a:ext cx="1168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5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51038"/>
                        <a:ext cx="1168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4" name="Object 16"/>
          <p:cNvGraphicFramePr>
            <a:graphicFrameLocks noChangeAspect="1"/>
          </p:cNvGraphicFramePr>
          <p:nvPr/>
        </p:nvGraphicFramePr>
        <p:xfrm>
          <a:off x="4659313" y="1981200"/>
          <a:ext cx="21986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6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981200"/>
                        <a:ext cx="21986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1600200" y="2871788"/>
          <a:ext cx="8413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7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71788"/>
                        <a:ext cx="8413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6" name="Object 18"/>
          <p:cNvGraphicFramePr>
            <a:graphicFrameLocks noChangeAspect="1"/>
          </p:cNvGraphicFramePr>
          <p:nvPr/>
        </p:nvGraphicFramePr>
        <p:xfrm>
          <a:off x="2419350" y="28956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8" name="Equation" r:id="rId18" imgW="507960" imgH="406080" progId="Equation.DSMT4">
                  <p:embed/>
                </p:oleObj>
              </mc:Choice>
              <mc:Fallback>
                <p:oleObj name="Equation" r:id="rId18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956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3465513" y="2895600"/>
          <a:ext cx="415448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9" name="Equation" r:id="rId20" imgW="1942920" imgH="469800" progId="Equation.DSMT4">
                  <p:embed/>
                </p:oleObj>
              </mc:Choice>
              <mc:Fallback>
                <p:oleObj name="Equation" r:id="rId20" imgW="1942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895600"/>
                        <a:ext cx="4154487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/>
        </p:nvGraphicFramePr>
        <p:xfrm>
          <a:off x="3529013" y="4240213"/>
          <a:ext cx="8143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40" name="Equation" r:id="rId22" imgW="380880" imgH="406080" progId="Equation.DSMT4">
                  <p:embed/>
                </p:oleObj>
              </mc:Choice>
              <mc:Fallback>
                <p:oleObj name="Equation" r:id="rId22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240213"/>
                        <a:ext cx="8143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/>
        </p:nvGraphicFramePr>
        <p:xfrm>
          <a:off x="4270375" y="4244975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41" name="Equation" r:id="rId24" imgW="888840" imgH="368280" progId="Equation.DSMT4">
                  <p:embed/>
                </p:oleObj>
              </mc:Choice>
              <mc:Fallback>
                <p:oleObj name="Equation" r:id="rId24" imgW="888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244975"/>
                        <a:ext cx="19018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3657600" y="5230813"/>
          <a:ext cx="8683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42" name="Equation" r:id="rId26" imgW="406080" imgH="406080" progId="Equation.DSMT4">
                  <p:embed/>
                </p:oleObj>
              </mc:Choice>
              <mc:Fallback>
                <p:oleObj name="Equation" r:id="rId2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30813"/>
                        <a:ext cx="8683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4473575" y="5235575"/>
          <a:ext cx="1927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43" name="Equation" r:id="rId28" imgW="901440" imgH="368280" progId="Equation.DSMT4">
                  <p:embed/>
                </p:oleObj>
              </mc:Choice>
              <mc:Fallback>
                <p:oleObj name="Equation" r:id="rId28" imgW="901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5235575"/>
                        <a:ext cx="1927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4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3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6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B3F-2B34-D44D-9037-508503FB47EC}" type="slidenum">
              <a:rPr lang="en-US"/>
              <a:pPr/>
              <a:t>30</a:t>
            </a:fld>
            <a:endParaRPr lang="en-US"/>
          </a:p>
        </p:txBody>
      </p:sp>
      <p:pic>
        <p:nvPicPr>
          <p:cNvPr id="468994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10000" cy="32766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voltage across each element is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 is in phase with the current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L</a:t>
            </a:r>
            <a:r>
              <a:rPr lang="en-US"/>
              <a:t> leads the current by 90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C</a:t>
            </a:r>
            <a:r>
              <a:rPr lang="en-US"/>
              <a:t> lags the current by 90</a:t>
            </a:r>
            <a:r>
              <a:rPr lang="en-US" baseline="30000"/>
              <a:t>o</a:t>
            </a:r>
          </a:p>
          <a:p>
            <a:pPr>
              <a:lnSpc>
                <a:spcPct val="90000"/>
              </a:lnSpc>
            </a:pPr>
            <a:r>
              <a:rPr lang="en-US"/>
              <a:t>From Kirchhoff’s loop rule</a:t>
            </a:r>
          </a:p>
          <a:p>
            <a:pPr>
              <a:lnSpc>
                <a:spcPct val="90000"/>
              </a:lnSpc>
            </a:pPr>
            <a:r>
              <a:rPr lang="en-US"/>
              <a:t> V=V</a:t>
            </a:r>
            <a:r>
              <a:rPr lang="en-US" baseline="-25000"/>
              <a:t>R</a:t>
            </a:r>
            <a:r>
              <a:rPr lang="en-US"/>
              <a:t>+V</a:t>
            </a:r>
            <a:r>
              <a:rPr lang="en-US" baseline="-25000"/>
              <a:t>L</a:t>
            </a:r>
            <a:r>
              <a:rPr lang="en-US"/>
              <a:t>+V</a:t>
            </a:r>
            <a:r>
              <a:rPr lang="en-US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/>
              <a:t>However since they do not reach the peak voltage at the same time, the peak voltage of the source V</a:t>
            </a:r>
            <a:r>
              <a:rPr lang="en-US" baseline="-25000"/>
              <a:t>0</a:t>
            </a:r>
            <a:r>
              <a:rPr lang="en-US"/>
              <a:t> will not equal V</a:t>
            </a:r>
            <a:r>
              <a:rPr lang="en-US" baseline="-25000"/>
              <a:t>R0</a:t>
            </a:r>
            <a:r>
              <a:rPr lang="en-US"/>
              <a:t>+V</a:t>
            </a:r>
            <a:r>
              <a:rPr lang="en-US" baseline="-25000"/>
              <a:t>L0</a:t>
            </a:r>
            <a:r>
              <a:rPr lang="en-US"/>
              <a:t>+V</a:t>
            </a:r>
            <a:r>
              <a:rPr lang="en-US" baseline="-25000"/>
              <a:t>C0</a:t>
            </a:r>
          </a:p>
          <a:p>
            <a:pPr lvl="1">
              <a:lnSpc>
                <a:spcPct val="90000"/>
              </a:lnSpc>
            </a:pPr>
            <a:r>
              <a:rPr lang="en-US"/>
              <a:t>The rms voltage also will not be the simple sum of the three</a:t>
            </a:r>
          </a:p>
          <a:p>
            <a:pPr>
              <a:lnSpc>
                <a:spcPct val="90000"/>
              </a:lnSpc>
            </a:pPr>
            <a:r>
              <a:rPr lang="en-US"/>
              <a:t>Let’s try to find the total impedance, peak current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the phase difference between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V</a:t>
            </a:r>
            <a:r>
              <a:rPr lang="en-US" baseline="-25000"/>
              <a:t>0</a:t>
            </a:r>
            <a:r>
              <a:rPr lang="en-US"/>
              <a:t>.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88DF-9F1B-0F41-9673-337A4448B30C}" type="slidenum">
              <a:rPr lang="en-US"/>
              <a:pPr/>
              <a:t>31</a:t>
            </a:fld>
            <a:endParaRPr lang="en-US"/>
          </a:p>
        </p:txBody>
      </p:sp>
      <p:pic>
        <p:nvPicPr>
          <p:cNvPr id="470018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98513"/>
            <a:ext cx="3962400" cy="2652712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current at any instance is the same at all point in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currents in each elements are in phase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elements are in series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about the voltage?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They are not in phase.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current at any given time is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analysis of LRC circuit is done using the “</a:t>
            </a:r>
            <a:r>
              <a:rPr lang="en-US" sz="2400" dirty="0" err="1"/>
              <a:t>phasor</a:t>
            </a:r>
            <a:r>
              <a:rPr lang="en-US" sz="2400" dirty="0"/>
              <a:t>” diagram in which arrows are drawn in an </a:t>
            </a:r>
            <a:r>
              <a:rPr lang="en-US" sz="2400" dirty="0" err="1"/>
              <a:t>xy</a:t>
            </a:r>
            <a:r>
              <a:rPr lang="en-US" sz="2400" dirty="0"/>
              <a:t> plane to represent the amplitude of each voltage, just like vectors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lengths of the arrows represent the magnitudes of the peak voltages across each element; V</a:t>
            </a:r>
            <a:r>
              <a:rPr lang="en-US" sz="2000" baseline="-25000" dirty="0"/>
              <a:t>R0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R, V</a:t>
            </a:r>
            <a:r>
              <a:rPr lang="en-US" sz="2000" baseline="-25000" dirty="0"/>
              <a:t>L0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L</a:t>
            </a:r>
            <a:r>
              <a:rPr lang="en-US" sz="2000" dirty="0"/>
              <a:t> and V</a:t>
            </a:r>
            <a:r>
              <a:rPr lang="en-US" sz="2000" baseline="-25000" dirty="0"/>
              <a:t>C0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angle of each arrow represents the phase of each voltage relative to the current, and the arrows rotate at</a:t>
            </a:r>
            <a:r>
              <a:rPr lang="en-US" sz="2000" dirty="0" smtClean="0"/>
              <a:t> the angular </a:t>
            </a:r>
            <a:r>
              <a:rPr lang="en-US" sz="2000" dirty="0"/>
              <a:t>frequency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>
                <a:latin typeface="Symbol" charset="2"/>
              </a:rPr>
              <a:t> </a:t>
            </a:r>
            <a:r>
              <a:rPr lang="en-US" sz="2000" dirty="0" smtClean="0"/>
              <a:t>to </a:t>
            </a:r>
            <a:r>
              <a:rPr lang="en-US" sz="2000" dirty="0"/>
              <a:t>take into account the time dependence.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projection of each arrow on </a:t>
            </a:r>
            <a:r>
              <a:rPr lang="en-US" sz="1800" dirty="0" err="1"/>
              <a:t>y</a:t>
            </a:r>
            <a:r>
              <a:rPr lang="en-US" sz="1800" dirty="0"/>
              <a:t> axis represents voltage across each element at any given time 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5" name="Object 9"/>
          <p:cNvGraphicFramePr>
            <a:graphicFrameLocks noChangeAspect="1"/>
          </p:cNvGraphicFramePr>
          <p:nvPr/>
        </p:nvGraphicFramePr>
        <p:xfrm>
          <a:off x="990600" y="2819400"/>
          <a:ext cx="774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8" name="Equation" r:id="rId9" imgW="228600" imgH="152280" progId="Equation.DSMT4">
                  <p:embed/>
                </p:oleObj>
              </mc:Choice>
              <mc:Fallback>
                <p:oleObj name="Equation" r:id="rId9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7747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1600200" y="2808288"/>
          <a:ext cx="16319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9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08288"/>
                        <a:ext cx="16319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BB2-79A2-034D-B564-BA59D6E8A75C}" type="slidenum">
              <a:rPr lang="en-US"/>
              <a:pPr/>
              <a:t>32</a:t>
            </a:fld>
            <a:endParaRPr lang="en-US"/>
          </a:p>
        </p:txBody>
      </p:sp>
      <p:pic>
        <p:nvPicPr>
          <p:cNvPr id="368642" name="Picture 2" descr="FG31_0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9100"/>
            <a:ext cx="3200400" cy="2400300"/>
          </a:xfrm>
          <a:prstGeom prst="rect">
            <a:avLst/>
          </a:prstGeom>
          <a:noFill/>
        </p:spPr>
      </p:pic>
      <p:pic>
        <p:nvPicPr>
          <p:cNvPr id="368643" name="Picture 3" descr="FG3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"/>
            <a:ext cx="2895600" cy="2171700"/>
          </a:xfrm>
          <a:prstGeom prst="rect">
            <a:avLst/>
          </a:prstGeom>
          <a:noFill/>
        </p:spPr>
      </p:pic>
      <p:pic>
        <p:nvPicPr>
          <p:cNvPr id="368644" name="Picture 4" descr="FG31_00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895600" cy="2171700"/>
          </a:xfrm>
          <a:prstGeom prst="rect">
            <a:avLst/>
          </a:prstGeom>
          <a:noFill/>
        </p:spPr>
      </p:pic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Phasor Diagrams</a:t>
            </a:r>
          </a:p>
        </p:txBody>
      </p:sp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96200" cy="5715000"/>
          </a:xfrm>
        </p:spPr>
        <p:txBody>
          <a:bodyPr/>
          <a:lstStyle/>
          <a:p>
            <a:r>
              <a:rPr lang="en-US"/>
              <a:t>At t=0,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=0.</a:t>
            </a:r>
          </a:p>
          <a:p>
            <a:pPr lvl="1"/>
            <a:r>
              <a:rPr lang="en-US"/>
              <a:t>Thus V</a:t>
            </a:r>
            <a:r>
              <a:rPr lang="en-US" baseline="-25000"/>
              <a:t>R0</a:t>
            </a:r>
            <a:r>
              <a:rPr lang="en-US"/>
              <a:t>=0, V</a:t>
            </a:r>
            <a:r>
              <a:rPr lang="en-US" baseline="-25000"/>
              <a:t>L0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L</a:t>
            </a:r>
            <a:r>
              <a:rPr lang="en-US"/>
              <a:t>, V</a:t>
            </a:r>
            <a:r>
              <a:rPr lang="en-US" baseline="-25000"/>
              <a:t>C0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C</a:t>
            </a:r>
          </a:p>
          <a:p>
            <a:r>
              <a:rPr lang="en-US"/>
              <a:t> At t=t,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Thus, the voltages (y-projections) are </a:t>
            </a:r>
          </a:p>
        </p:txBody>
      </p:sp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9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1633538" y="1905000"/>
          <a:ext cx="19478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0" name="Equation" r:id="rId11" imgW="736560" imgH="203040" progId="Equation.DSMT4">
                  <p:embed/>
                </p:oleObj>
              </mc:Choice>
              <mc:Fallback>
                <p:oleObj name="Equation" r:id="rId11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05000"/>
                        <a:ext cx="19478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762000" y="4572000"/>
          <a:ext cx="8064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1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8064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762000" y="5105400"/>
          <a:ext cx="804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2" name="Equation" r:id="rId15" imgW="304560" imgH="203040" progId="Equation.DSMT4">
                  <p:embed/>
                </p:oleObj>
              </mc:Choice>
              <mc:Fallback>
                <p:oleObj name="Equation" r:id="rId1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8048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4" name="Object 14"/>
          <p:cNvGraphicFramePr>
            <a:graphicFrameLocks noChangeAspect="1"/>
          </p:cNvGraphicFramePr>
          <p:nvPr/>
        </p:nvGraphicFramePr>
        <p:xfrm>
          <a:off x="717550" y="5715000"/>
          <a:ext cx="806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3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5715000"/>
                        <a:ext cx="8064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5" name="Object 15"/>
          <p:cNvGraphicFramePr>
            <a:graphicFrameLocks noChangeAspect="1"/>
          </p:cNvGraphicFramePr>
          <p:nvPr/>
        </p:nvGraphicFramePr>
        <p:xfrm>
          <a:off x="1524000" y="4572000"/>
          <a:ext cx="6048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4" name="Equation" r:id="rId19" imgW="228600" imgH="203040" progId="Equation.DSMT4">
                  <p:embed/>
                </p:oleObj>
              </mc:Choice>
              <mc:Fallback>
                <p:oleObj name="Equation" r:id="rId19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6048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6" name="Object 16"/>
          <p:cNvGraphicFramePr>
            <a:graphicFrameLocks noChangeAspect="1"/>
          </p:cNvGraphicFramePr>
          <p:nvPr/>
        </p:nvGraphicFramePr>
        <p:xfrm>
          <a:off x="1524000" y="5105400"/>
          <a:ext cx="571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5" name="Equation" r:id="rId21" imgW="215640" imgH="203040" progId="Equation.DSMT4">
                  <p:embed/>
                </p:oleObj>
              </mc:Choice>
              <mc:Fallback>
                <p:oleObj name="Equation" r:id="rId21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715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7" name="Object 17"/>
          <p:cNvGraphicFramePr>
            <a:graphicFrameLocks noChangeAspect="1"/>
          </p:cNvGraphicFramePr>
          <p:nvPr/>
        </p:nvGraphicFramePr>
        <p:xfrm>
          <a:off x="2084388" y="5029200"/>
          <a:ext cx="2182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6" name="Equation" r:id="rId23" imgW="825480" imgH="279360" progId="Equation.DSMT4">
                  <p:embed/>
                </p:oleObj>
              </mc:Choice>
              <mc:Fallback>
                <p:oleObj name="Equation" r:id="rId23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5029200"/>
                        <a:ext cx="2182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8" name="Object 18"/>
          <p:cNvGraphicFramePr>
            <a:graphicFrameLocks noChangeAspect="1"/>
          </p:cNvGraphicFramePr>
          <p:nvPr/>
        </p:nvGraphicFramePr>
        <p:xfrm>
          <a:off x="1528763" y="5715000"/>
          <a:ext cx="604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7" name="Equation" r:id="rId25" imgW="228600" imgH="203040" progId="Equation.DSMT4">
                  <p:embed/>
                </p:oleObj>
              </mc:Choice>
              <mc:Fallback>
                <p:oleObj name="Equation" r:id="rId2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715000"/>
                        <a:ext cx="604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9" name="Object 19"/>
          <p:cNvGraphicFramePr>
            <a:graphicFrameLocks noChangeAspect="1"/>
          </p:cNvGraphicFramePr>
          <p:nvPr/>
        </p:nvGraphicFramePr>
        <p:xfrm>
          <a:off x="2082800" y="5638800"/>
          <a:ext cx="21844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8" name="Equation" r:id="rId27" imgW="825480" imgH="279360" progId="Equation.DSMT4">
                  <p:embed/>
                </p:oleObj>
              </mc:Choice>
              <mc:Fallback>
                <p:oleObj name="Equation" r:id="rId27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638800"/>
                        <a:ext cx="21844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0" name="Object 20"/>
          <p:cNvGraphicFramePr>
            <a:graphicFrameLocks noChangeAspect="1"/>
          </p:cNvGraphicFramePr>
          <p:nvPr/>
        </p:nvGraphicFramePr>
        <p:xfrm>
          <a:off x="2116138" y="4592638"/>
          <a:ext cx="1008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9" name="Equation" r:id="rId29" imgW="380880" imgH="164880" progId="Equation.DSMT4">
                  <p:embed/>
                </p:oleObj>
              </mc:Choice>
              <mc:Fallback>
                <p:oleObj name="Equation" r:id="rId29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592638"/>
                        <a:ext cx="10080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1" name="Arc 21"/>
          <p:cNvSpPr>
            <a:spLocks/>
          </p:cNvSpPr>
          <p:nvPr/>
        </p:nvSpPr>
        <p:spPr bwMode="auto">
          <a:xfrm>
            <a:off x="6934200" y="1143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15200" y="10493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+90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  <p:sp>
        <p:nvSpPr>
          <p:cNvPr id="368663" name="Arc 23"/>
          <p:cNvSpPr>
            <a:spLocks/>
          </p:cNvSpPr>
          <p:nvPr/>
        </p:nvSpPr>
        <p:spPr bwMode="auto">
          <a:xfrm rot="5400000">
            <a:off x="6960394" y="1550194"/>
            <a:ext cx="457200" cy="407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65"/>
              <a:gd name="T2" fmla="*/ 21543 w 21600"/>
              <a:gd name="T3" fmla="*/ 23165 h 23165"/>
              <a:gd name="T4" fmla="*/ 0 w 21600"/>
              <a:gd name="T5" fmla="*/ 21600 h 2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65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</a:path>
              <a:path w="21600" h="23165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6858000" y="1600200"/>
            <a:ext cx="49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-90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1834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33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3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3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forms an angle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φ</a:t>
            </a:r>
            <a:r>
              <a:rPr lang="en-US" sz="2800" dirty="0" smtClean="0"/>
              <a:t> </a:t>
            </a:r>
            <a:r>
              <a:rPr lang="en-US" sz="2800" dirty="0"/>
              <a:t>to V</a:t>
            </a:r>
            <a:r>
              <a:rPr lang="en-US" sz="2800" baseline="-25000" dirty="0"/>
              <a:t>R0</a:t>
            </a:r>
            <a:r>
              <a:rPr lang="en-US" sz="2800" dirty="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0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5325"/>
                        <a:ext cx="5603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1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1571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2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962400"/>
                        <a:ext cx="11779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3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2213"/>
                        <a:ext cx="481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4" name="Equation" r:id="rId17" imgW="253800" imgH="152280" progId="Equation.DSMT4">
                  <p:embed/>
                </p:oleObj>
              </mc:Choice>
              <mc:Fallback>
                <p:oleObj name="Equation" r:id="rId1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24525"/>
                        <a:ext cx="419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5" name="Equation" r:id="rId19" imgW="863280" imgH="228600" progId="Equation.DSMT4">
                  <p:embed/>
                </p:oleObj>
              </mc:Choice>
              <mc:Fallback>
                <p:oleObj name="Equation" r:id="rId1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200400"/>
                        <a:ext cx="1909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6" name="Equation" r:id="rId21" imgW="1307880" imgH="304560" progId="Equation.DSMT4">
                  <p:embed/>
                </p:oleObj>
              </mc:Choice>
              <mc:Fallback>
                <p:oleObj name="Equation" r:id="rId21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905375"/>
                        <a:ext cx="2157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7" name="Equation" r:id="rId23" imgW="1549080" imgH="304560" progId="Equation.DSMT4">
                  <p:embed/>
                </p:oleObj>
              </mc:Choice>
              <mc:Fallback>
                <p:oleObj name="Equation" r:id="rId23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905375"/>
                        <a:ext cx="2555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8" name="Equation" r:id="rId25" imgW="1384200" imgH="304560" progId="Equation.DSMT4">
                  <p:embed/>
                </p:oleObj>
              </mc:Choice>
              <mc:Fallback>
                <p:oleObj name="Equation" r:id="rId2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905375"/>
                        <a:ext cx="2282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9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5029200"/>
                        <a:ext cx="419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50" name="Equation" r:id="rId29" imgW="1257120" imgH="304560" progId="Equation.DSMT4">
                  <p:embed/>
                </p:oleObj>
              </mc:Choice>
              <mc:Fallback>
                <p:oleObj name="Equation" r:id="rId29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91175"/>
                        <a:ext cx="2074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51" name="Equation" r:id="rId31" imgW="1231560" imgH="482400" progId="Equation.DSMT4">
                  <p:embed/>
                </p:oleObj>
              </mc:Choice>
              <mc:Fallback>
                <p:oleObj name="Equation" r:id="rId31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410200"/>
                        <a:ext cx="2032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34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5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561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6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82675"/>
                        <a:ext cx="4505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7" name="Equation" r:id="rId13" imgW="1320480" imgH="406080" progId="Equation.DSMT4">
                  <p:embed/>
                </p:oleObj>
              </mc:Choice>
              <mc:Fallback>
                <p:oleObj name="Equation" r:id="rId13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179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8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6600"/>
                        <a:ext cx="59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59" name="Equation" r:id="rId17" imgW="698400" imgH="215640" progId="Equation.DSMT4">
                  <p:embed/>
                </p:oleObj>
              </mc:Choice>
              <mc:Fallback>
                <p:oleObj name="Equation" r:id="rId17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9738"/>
                        <a:ext cx="9731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60" name="Equation" r:id="rId19" imgW="380880" imgH="190440" progId="Equation.DSMT4">
                  <p:embed/>
                </p:oleObj>
              </mc:Choice>
              <mc:Fallback>
                <p:oleObj name="Equation" r:id="rId19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4225"/>
                        <a:ext cx="530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61" name="Equation" r:id="rId21" imgW="355320" imgH="228600" progId="Equation.DSMT4">
                  <p:embed/>
                </p:oleObj>
              </mc:Choice>
              <mc:Fallback>
                <p:oleObj name="Equation" r:id="rId2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785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62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789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63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72000"/>
                        <a:ext cx="1817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64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4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4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5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6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7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8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4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5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7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8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9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0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58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6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8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9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0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1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2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3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4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5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6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9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7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0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7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8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4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5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6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7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8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9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0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1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2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3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7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9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7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29119</TotalTime>
  <Words>3904</Words>
  <Application>Microsoft Macintosh PowerPoint</Application>
  <PresentationFormat>On-screen Show (4:3)</PresentationFormat>
  <Paragraphs>471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#23</vt:lpstr>
      <vt:lpstr>Announcements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Energy Stored in the Magnetic Field</vt:lpstr>
      <vt:lpstr>Stored Energy in terms of B</vt:lpstr>
      <vt:lpstr>Example 30 – 5 </vt:lpstr>
      <vt:lpstr>LR Circuits</vt:lpstr>
      <vt:lpstr>LR Circuits</vt:lpstr>
      <vt:lpstr>Discharge of LR Circuits</vt:lpstr>
      <vt:lpstr>AC Circuit w/ Resistance only</vt:lpstr>
      <vt:lpstr>AC Circuit w/ Inductance only</vt:lpstr>
      <vt:lpstr>AC Circuit w/ Inductance only</vt:lpstr>
      <vt:lpstr>Example 30 – 9 </vt:lpstr>
      <vt:lpstr>AC Circuit w/ Capacitance only</vt:lpstr>
      <vt:lpstr>AC Circuit w/ Capacitance only</vt:lpstr>
      <vt:lpstr>AC Circuit w/ Capacitance only</vt:lpstr>
      <vt:lpstr>Example 30 – 10</vt:lpstr>
      <vt:lpstr>AC Circuit w/ LRC</vt:lpstr>
      <vt:lpstr>AC Circuit w/ LRC</vt:lpstr>
      <vt:lpstr>Phasor Diagrams</vt:lpstr>
      <vt:lpstr>AC Circuit w/ LRC</vt:lpstr>
      <vt:lpstr>AC Circuit w/ LRC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740</cp:revision>
  <dcterms:created xsi:type="dcterms:W3CDTF">2012-01-19T04:21:20Z</dcterms:created>
  <dcterms:modified xsi:type="dcterms:W3CDTF">2017-11-29T14:35:32Z</dcterms:modified>
</cp:coreProperties>
</file>