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91" r:id="rId2"/>
    <p:sldId id="808" r:id="rId3"/>
    <p:sldId id="770" r:id="rId4"/>
    <p:sldId id="771" r:id="rId5"/>
    <p:sldId id="772" r:id="rId6"/>
    <p:sldId id="773" r:id="rId7"/>
    <p:sldId id="774" r:id="rId8"/>
    <p:sldId id="775" r:id="rId9"/>
    <p:sldId id="776" r:id="rId10"/>
    <p:sldId id="777" r:id="rId11"/>
    <p:sldId id="778" r:id="rId12"/>
    <p:sldId id="779" r:id="rId13"/>
    <p:sldId id="780" r:id="rId14"/>
    <p:sldId id="781" r:id="rId15"/>
    <p:sldId id="782" r:id="rId16"/>
    <p:sldId id="783" r:id="rId17"/>
    <p:sldId id="784" r:id="rId18"/>
    <p:sldId id="785" r:id="rId19"/>
    <p:sldId id="786" r:id="rId20"/>
    <p:sldId id="787" r:id="rId21"/>
    <p:sldId id="788" r:id="rId22"/>
    <p:sldId id="789" r:id="rId23"/>
    <p:sldId id="790" r:id="rId24"/>
    <p:sldId id="791" r:id="rId25"/>
    <p:sldId id="792" r:id="rId26"/>
    <p:sldId id="793" r:id="rId27"/>
    <p:sldId id="794" r:id="rId28"/>
    <p:sldId id="795" r:id="rId29"/>
    <p:sldId id="796" r:id="rId30"/>
    <p:sldId id="797" r:id="rId31"/>
    <p:sldId id="798" r:id="rId32"/>
    <p:sldId id="799" r:id="rId33"/>
    <p:sldId id="800" r:id="rId34"/>
    <p:sldId id="801" r:id="rId35"/>
    <p:sldId id="802" r:id="rId36"/>
    <p:sldId id="803" r:id="rId37"/>
    <p:sldId id="804" r:id="rId38"/>
    <p:sldId id="805" r:id="rId39"/>
    <p:sldId id="806" r:id="rId40"/>
    <p:sldId id="807" r:id="rId4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800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8"/>
    <p:restoredTop sz="94660"/>
  </p:normalViewPr>
  <p:slideViewPr>
    <p:cSldViewPr>
      <p:cViewPr varScale="1">
        <p:scale>
          <a:sx n="109" d="100"/>
          <a:sy n="109" d="100"/>
        </p:scale>
        <p:origin x="192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4.wmf"/><Relationship Id="rId3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7.wmf"/><Relationship Id="rId3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wmf"/><Relationship Id="rId9" Type="http://schemas.openxmlformats.org/officeDocument/2006/relationships/image" Target="../media/image23.wmf"/><Relationship Id="rId10" Type="http://schemas.openxmlformats.org/officeDocument/2006/relationships/image" Target="../media/image24.wmf"/><Relationship Id="rId1" Type="http://schemas.openxmlformats.org/officeDocument/2006/relationships/image" Target="../media/image2.wmf"/><Relationship Id="rId2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Relationship Id="rId2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wmf"/><Relationship Id="rId12" Type="http://schemas.openxmlformats.org/officeDocument/2006/relationships/image" Target="../media/image102.wmf"/><Relationship Id="rId13" Type="http://schemas.openxmlformats.org/officeDocument/2006/relationships/image" Target="../media/image103.wmf"/><Relationship Id="rId14" Type="http://schemas.openxmlformats.org/officeDocument/2006/relationships/image" Target="../media/image104.wmf"/><Relationship Id="rId1" Type="http://schemas.openxmlformats.org/officeDocument/2006/relationships/image" Target="../media/image2.wmf"/><Relationship Id="rId2" Type="http://schemas.openxmlformats.org/officeDocument/2006/relationships/image" Target="../media/image92.wmf"/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wmf"/><Relationship Id="rId7" Type="http://schemas.openxmlformats.org/officeDocument/2006/relationships/image" Target="../media/image97.wmf"/><Relationship Id="rId8" Type="http://schemas.openxmlformats.org/officeDocument/2006/relationships/image" Target="../media/image98.wmf"/><Relationship Id="rId9" Type="http://schemas.openxmlformats.org/officeDocument/2006/relationships/image" Target="../media/image99.wmf"/><Relationship Id="rId10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wmf"/><Relationship Id="rId12" Type="http://schemas.openxmlformats.org/officeDocument/2006/relationships/image" Target="../media/image115.wmf"/><Relationship Id="rId13" Type="http://schemas.openxmlformats.org/officeDocument/2006/relationships/image" Target="../media/image116.wmf"/><Relationship Id="rId14" Type="http://schemas.openxmlformats.org/officeDocument/2006/relationships/image" Target="../media/image117.wmf"/><Relationship Id="rId15" Type="http://schemas.openxmlformats.org/officeDocument/2006/relationships/image" Target="../media/image118.wmf"/><Relationship Id="rId1" Type="http://schemas.openxmlformats.org/officeDocument/2006/relationships/image" Target="../media/image2.wmf"/><Relationship Id="rId2" Type="http://schemas.openxmlformats.org/officeDocument/2006/relationships/image" Target="../media/image105.wmf"/><Relationship Id="rId3" Type="http://schemas.openxmlformats.org/officeDocument/2006/relationships/image" Target="../media/image106.wmf"/><Relationship Id="rId4" Type="http://schemas.openxmlformats.org/officeDocument/2006/relationships/image" Target="../media/image107.wmf"/><Relationship Id="rId5" Type="http://schemas.openxmlformats.org/officeDocument/2006/relationships/image" Target="../media/image108.wmf"/><Relationship Id="rId6" Type="http://schemas.openxmlformats.org/officeDocument/2006/relationships/image" Target="../media/image109.wmf"/><Relationship Id="rId7" Type="http://schemas.openxmlformats.org/officeDocument/2006/relationships/image" Target="../media/image110.wmf"/><Relationship Id="rId8" Type="http://schemas.openxmlformats.org/officeDocument/2006/relationships/image" Target="../media/image111.wmf"/><Relationship Id="rId9" Type="http://schemas.openxmlformats.org/officeDocument/2006/relationships/image" Target="../media/image112.wmf"/><Relationship Id="rId10" Type="http://schemas.openxmlformats.org/officeDocument/2006/relationships/image" Target="../media/image113.w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5.wmf"/><Relationship Id="rId12" Type="http://schemas.openxmlformats.org/officeDocument/2006/relationships/image" Target="../media/image136.wmf"/><Relationship Id="rId13" Type="http://schemas.openxmlformats.org/officeDocument/2006/relationships/image" Target="../media/image137.wmf"/><Relationship Id="rId1" Type="http://schemas.openxmlformats.org/officeDocument/2006/relationships/image" Target="../media/image2.wmf"/><Relationship Id="rId2" Type="http://schemas.openxmlformats.org/officeDocument/2006/relationships/image" Target="../media/image126.wmf"/><Relationship Id="rId3" Type="http://schemas.openxmlformats.org/officeDocument/2006/relationships/image" Target="../media/image127.wmf"/><Relationship Id="rId4" Type="http://schemas.openxmlformats.org/officeDocument/2006/relationships/image" Target="../media/image128.wmf"/><Relationship Id="rId5" Type="http://schemas.openxmlformats.org/officeDocument/2006/relationships/image" Target="../media/image129.wmf"/><Relationship Id="rId6" Type="http://schemas.openxmlformats.org/officeDocument/2006/relationships/image" Target="../media/image130.wmf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wmf"/></Relationships>
</file>

<file path=ppt/drawings/_rels/vmlDrawing2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0.wmf"/><Relationship Id="rId12" Type="http://schemas.openxmlformats.org/officeDocument/2006/relationships/image" Target="../media/image151.wmf"/><Relationship Id="rId13" Type="http://schemas.openxmlformats.org/officeDocument/2006/relationships/image" Target="../media/image152.wmf"/><Relationship Id="rId14" Type="http://schemas.openxmlformats.org/officeDocument/2006/relationships/image" Target="../media/image153.wmf"/><Relationship Id="rId15" Type="http://schemas.openxmlformats.org/officeDocument/2006/relationships/image" Target="../media/image154.png"/><Relationship Id="rId1" Type="http://schemas.openxmlformats.org/officeDocument/2006/relationships/image" Target="../media/image2.wmf"/><Relationship Id="rId2" Type="http://schemas.openxmlformats.org/officeDocument/2006/relationships/image" Target="../media/image141.wmf"/><Relationship Id="rId3" Type="http://schemas.openxmlformats.org/officeDocument/2006/relationships/image" Target="../media/image142.wmf"/><Relationship Id="rId4" Type="http://schemas.openxmlformats.org/officeDocument/2006/relationships/image" Target="../media/image143.wmf"/><Relationship Id="rId5" Type="http://schemas.openxmlformats.org/officeDocument/2006/relationships/image" Target="../media/image144.wmf"/><Relationship Id="rId6" Type="http://schemas.openxmlformats.org/officeDocument/2006/relationships/image" Target="../media/image145.wmf"/><Relationship Id="rId7" Type="http://schemas.openxmlformats.org/officeDocument/2006/relationships/image" Target="../media/image146.png"/><Relationship Id="rId8" Type="http://schemas.openxmlformats.org/officeDocument/2006/relationships/image" Target="../media/image147.wmf"/><Relationship Id="rId9" Type="http://schemas.openxmlformats.org/officeDocument/2006/relationships/image" Target="../media/image148.wmf"/><Relationship Id="rId10" Type="http://schemas.openxmlformats.org/officeDocument/2006/relationships/image" Target="../media/image149.wmf"/></Relationships>
</file>

<file path=ppt/drawings/_rels/vmlDrawing2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4.wmf"/><Relationship Id="rId12" Type="http://schemas.openxmlformats.org/officeDocument/2006/relationships/image" Target="../media/image165.wmf"/><Relationship Id="rId13" Type="http://schemas.openxmlformats.org/officeDocument/2006/relationships/image" Target="../media/image166.wmf"/><Relationship Id="rId14" Type="http://schemas.openxmlformats.org/officeDocument/2006/relationships/image" Target="../media/image167.wmf"/><Relationship Id="rId15" Type="http://schemas.openxmlformats.org/officeDocument/2006/relationships/image" Target="../media/image168.wmf"/><Relationship Id="rId16" Type="http://schemas.openxmlformats.org/officeDocument/2006/relationships/image" Target="../media/image169.wmf"/><Relationship Id="rId17" Type="http://schemas.openxmlformats.org/officeDocument/2006/relationships/image" Target="../media/image170.wmf"/><Relationship Id="rId18" Type="http://schemas.openxmlformats.org/officeDocument/2006/relationships/image" Target="../media/image171.png"/><Relationship Id="rId19" Type="http://schemas.openxmlformats.org/officeDocument/2006/relationships/image" Target="../media/image172.png"/><Relationship Id="rId1" Type="http://schemas.openxmlformats.org/officeDocument/2006/relationships/image" Target="../media/image2.wmf"/><Relationship Id="rId2" Type="http://schemas.openxmlformats.org/officeDocument/2006/relationships/image" Target="../media/image155.wmf"/><Relationship Id="rId3" Type="http://schemas.openxmlformats.org/officeDocument/2006/relationships/image" Target="../media/image156.wmf"/><Relationship Id="rId4" Type="http://schemas.openxmlformats.org/officeDocument/2006/relationships/image" Target="../media/image157.wmf"/><Relationship Id="rId5" Type="http://schemas.openxmlformats.org/officeDocument/2006/relationships/image" Target="../media/image158.wmf"/><Relationship Id="rId6" Type="http://schemas.openxmlformats.org/officeDocument/2006/relationships/image" Target="../media/image159.wmf"/><Relationship Id="rId7" Type="http://schemas.openxmlformats.org/officeDocument/2006/relationships/image" Target="../media/image160.png"/><Relationship Id="rId8" Type="http://schemas.openxmlformats.org/officeDocument/2006/relationships/image" Target="../media/image161.wmf"/><Relationship Id="rId9" Type="http://schemas.openxmlformats.org/officeDocument/2006/relationships/image" Target="../media/image162.png"/><Relationship Id="rId10" Type="http://schemas.openxmlformats.org/officeDocument/2006/relationships/image" Target="../media/image163.wmf"/></Relationships>
</file>

<file path=ppt/drawings/_rels/vmlDrawing2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2.wmf"/><Relationship Id="rId12" Type="http://schemas.openxmlformats.org/officeDocument/2006/relationships/image" Target="../media/image183.wmf"/><Relationship Id="rId13" Type="http://schemas.openxmlformats.org/officeDocument/2006/relationships/image" Target="../media/image184.png"/><Relationship Id="rId14" Type="http://schemas.openxmlformats.org/officeDocument/2006/relationships/image" Target="../media/image185.wmf"/><Relationship Id="rId1" Type="http://schemas.openxmlformats.org/officeDocument/2006/relationships/image" Target="../media/image2.wmf"/><Relationship Id="rId2" Type="http://schemas.openxmlformats.org/officeDocument/2006/relationships/image" Target="../media/image173.wmf"/><Relationship Id="rId3" Type="http://schemas.openxmlformats.org/officeDocument/2006/relationships/image" Target="../media/image174.png"/><Relationship Id="rId4" Type="http://schemas.openxmlformats.org/officeDocument/2006/relationships/image" Target="../media/image175.wmf"/><Relationship Id="rId5" Type="http://schemas.openxmlformats.org/officeDocument/2006/relationships/image" Target="../media/image176.wmf"/><Relationship Id="rId6" Type="http://schemas.openxmlformats.org/officeDocument/2006/relationships/image" Target="../media/image177.wmf"/><Relationship Id="rId7" Type="http://schemas.openxmlformats.org/officeDocument/2006/relationships/image" Target="../media/image178.wmf"/><Relationship Id="rId8" Type="http://schemas.openxmlformats.org/officeDocument/2006/relationships/image" Target="../media/image179.png"/><Relationship Id="rId9" Type="http://schemas.openxmlformats.org/officeDocument/2006/relationships/image" Target="../media/image180.wmf"/><Relationship Id="rId10" Type="http://schemas.openxmlformats.org/officeDocument/2006/relationships/image" Target="../media/image18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4" Type="http://schemas.openxmlformats.org/officeDocument/2006/relationships/image" Target="../media/image191.wmf"/><Relationship Id="rId5" Type="http://schemas.openxmlformats.org/officeDocument/2006/relationships/image" Target="../media/image192.wmf"/><Relationship Id="rId6" Type="http://schemas.openxmlformats.org/officeDocument/2006/relationships/image" Target="../media/image193.wmf"/><Relationship Id="rId7" Type="http://schemas.openxmlformats.org/officeDocument/2006/relationships/image" Target="../media/image194.wmf"/><Relationship Id="rId1" Type="http://schemas.openxmlformats.org/officeDocument/2006/relationships/image" Target="../media/image188.wmf"/><Relationship Id="rId2" Type="http://schemas.openxmlformats.org/officeDocument/2006/relationships/image" Target="../media/image18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9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1" Type="http://schemas.openxmlformats.org/officeDocument/2006/relationships/image" Target="../media/image197.png"/><Relationship Id="rId2" Type="http://schemas.openxmlformats.org/officeDocument/2006/relationships/image" Target="../media/image198.png"/></Relationships>
</file>

<file path=ppt/drawings/_rels/vmlDrawing3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8.png"/><Relationship Id="rId20" Type="http://schemas.openxmlformats.org/officeDocument/2006/relationships/image" Target="../media/image219.wmf"/><Relationship Id="rId21" Type="http://schemas.openxmlformats.org/officeDocument/2006/relationships/image" Target="../media/image220.png"/><Relationship Id="rId10" Type="http://schemas.openxmlformats.org/officeDocument/2006/relationships/image" Target="../media/image209.wmf"/><Relationship Id="rId11" Type="http://schemas.openxmlformats.org/officeDocument/2006/relationships/image" Target="../media/image210.wmf"/><Relationship Id="rId12" Type="http://schemas.openxmlformats.org/officeDocument/2006/relationships/image" Target="../media/image211.wmf"/><Relationship Id="rId13" Type="http://schemas.openxmlformats.org/officeDocument/2006/relationships/image" Target="../media/image212.wmf"/><Relationship Id="rId14" Type="http://schemas.openxmlformats.org/officeDocument/2006/relationships/image" Target="../media/image213.wmf"/><Relationship Id="rId15" Type="http://schemas.openxmlformats.org/officeDocument/2006/relationships/image" Target="../media/image214.wmf"/><Relationship Id="rId16" Type="http://schemas.openxmlformats.org/officeDocument/2006/relationships/image" Target="../media/image215.wmf"/><Relationship Id="rId17" Type="http://schemas.openxmlformats.org/officeDocument/2006/relationships/image" Target="../media/image216.wmf"/><Relationship Id="rId18" Type="http://schemas.openxmlformats.org/officeDocument/2006/relationships/image" Target="../media/image217.wmf"/><Relationship Id="rId19" Type="http://schemas.openxmlformats.org/officeDocument/2006/relationships/image" Target="../media/image218.wmf"/><Relationship Id="rId1" Type="http://schemas.openxmlformats.org/officeDocument/2006/relationships/image" Target="../media/image2.wmf"/><Relationship Id="rId2" Type="http://schemas.openxmlformats.org/officeDocument/2006/relationships/image" Target="../media/image201.wmf"/><Relationship Id="rId3" Type="http://schemas.openxmlformats.org/officeDocument/2006/relationships/image" Target="../media/image202.wmf"/><Relationship Id="rId4" Type="http://schemas.openxmlformats.org/officeDocument/2006/relationships/image" Target="../media/image203.wmf"/><Relationship Id="rId5" Type="http://schemas.openxmlformats.org/officeDocument/2006/relationships/image" Target="../media/image204.wmf"/><Relationship Id="rId6" Type="http://schemas.openxmlformats.org/officeDocument/2006/relationships/image" Target="../media/image205.wmf"/><Relationship Id="rId7" Type="http://schemas.openxmlformats.org/officeDocument/2006/relationships/image" Target="../media/image206.wmf"/><Relationship Id="rId8" Type="http://schemas.openxmlformats.org/officeDocument/2006/relationships/image" Target="../media/image20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4" Type="http://schemas.openxmlformats.org/officeDocument/2006/relationships/image" Target="../media/image223.wmf"/><Relationship Id="rId5" Type="http://schemas.openxmlformats.org/officeDocument/2006/relationships/image" Target="../media/image224.wmf"/><Relationship Id="rId6" Type="http://schemas.openxmlformats.org/officeDocument/2006/relationships/image" Target="../media/image225.wmf"/><Relationship Id="rId7" Type="http://schemas.openxmlformats.org/officeDocument/2006/relationships/image" Target="../media/image226.wmf"/><Relationship Id="rId8" Type="http://schemas.openxmlformats.org/officeDocument/2006/relationships/image" Target="../media/image227.wmf"/><Relationship Id="rId9" Type="http://schemas.openxmlformats.org/officeDocument/2006/relationships/image" Target="../media/image228.wmf"/><Relationship Id="rId1" Type="http://schemas.openxmlformats.org/officeDocument/2006/relationships/image" Target="../media/image2.wmf"/><Relationship Id="rId2" Type="http://schemas.openxmlformats.org/officeDocument/2006/relationships/image" Target="../media/image22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4" Type="http://schemas.openxmlformats.org/officeDocument/2006/relationships/image" Target="../media/image231.wmf"/><Relationship Id="rId1" Type="http://schemas.openxmlformats.org/officeDocument/2006/relationships/image" Target="../media/image2.wmf"/><Relationship Id="rId2" Type="http://schemas.openxmlformats.org/officeDocument/2006/relationships/image" Target="../media/image23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4" Type="http://schemas.openxmlformats.org/officeDocument/2006/relationships/image" Target="../media/image235.wmf"/><Relationship Id="rId5" Type="http://schemas.openxmlformats.org/officeDocument/2006/relationships/image" Target="../media/image236.wmf"/><Relationship Id="rId6" Type="http://schemas.openxmlformats.org/officeDocument/2006/relationships/image" Target="../media/image237.wmf"/><Relationship Id="rId7" Type="http://schemas.openxmlformats.org/officeDocument/2006/relationships/image" Target="../media/image238.wmf"/><Relationship Id="rId1" Type="http://schemas.openxmlformats.org/officeDocument/2006/relationships/image" Target="../media/image2.wmf"/><Relationship Id="rId2" Type="http://schemas.openxmlformats.org/officeDocument/2006/relationships/image" Target="../media/image23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4" Type="http://schemas.openxmlformats.org/officeDocument/2006/relationships/image" Target="../media/image242.wmf"/><Relationship Id="rId5" Type="http://schemas.openxmlformats.org/officeDocument/2006/relationships/image" Target="../media/image243.wmf"/><Relationship Id="rId6" Type="http://schemas.openxmlformats.org/officeDocument/2006/relationships/image" Target="../media/image244.wmf"/><Relationship Id="rId7" Type="http://schemas.openxmlformats.org/officeDocument/2006/relationships/image" Target="../media/image245.wmf"/><Relationship Id="rId8" Type="http://schemas.openxmlformats.org/officeDocument/2006/relationships/image" Target="../media/image246.wmf"/><Relationship Id="rId9" Type="http://schemas.openxmlformats.org/officeDocument/2006/relationships/image" Target="../media/image247.wmf"/><Relationship Id="rId10" Type="http://schemas.openxmlformats.org/officeDocument/2006/relationships/image" Target="../media/image248.wmf"/><Relationship Id="rId1" Type="http://schemas.openxmlformats.org/officeDocument/2006/relationships/image" Target="../media/image239.wmf"/><Relationship Id="rId2" Type="http://schemas.openxmlformats.org/officeDocument/2006/relationships/image" Target="../media/image2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1" Type="http://schemas.openxmlformats.org/officeDocument/2006/relationships/image" Target="../media/image2.wmf"/><Relationship Id="rId2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1" Type="http://schemas.openxmlformats.org/officeDocument/2006/relationships/image" Target="../media/image2.wmf"/><Relationship Id="rId2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image" Target="../media/image54.wmf"/><Relationship Id="rId13" Type="http://schemas.openxmlformats.org/officeDocument/2006/relationships/image" Target="../media/image55.wmf"/><Relationship Id="rId14" Type="http://schemas.openxmlformats.org/officeDocument/2006/relationships/image" Target="../media/image56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6" Type="http://schemas.openxmlformats.org/officeDocument/2006/relationships/image" Target="../media/image4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9" Type="http://schemas.openxmlformats.org/officeDocument/2006/relationships/image" Target="../media/image51.wmf"/><Relationship Id="rId10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wmf"/><Relationship Id="rId12" Type="http://schemas.openxmlformats.org/officeDocument/2006/relationships/image" Target="../media/image68.wmf"/><Relationship Id="rId13" Type="http://schemas.openxmlformats.org/officeDocument/2006/relationships/image" Target="../media/image69.wmf"/><Relationship Id="rId14" Type="http://schemas.openxmlformats.org/officeDocument/2006/relationships/image" Target="../media/image70.wmf"/><Relationship Id="rId15" Type="http://schemas.openxmlformats.org/officeDocument/2006/relationships/image" Target="../media/image71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6" Type="http://schemas.openxmlformats.org/officeDocument/2006/relationships/image" Target="../media/image62.wmf"/><Relationship Id="rId7" Type="http://schemas.openxmlformats.org/officeDocument/2006/relationships/image" Target="../media/image63.wmf"/><Relationship Id="rId8" Type="http://schemas.openxmlformats.org/officeDocument/2006/relationships/image" Target="../media/image64.wmf"/><Relationship Id="rId9" Type="http://schemas.openxmlformats.org/officeDocument/2006/relationships/image" Target="../media/image65.wmf"/><Relationship Id="rId10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3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22935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20" Type="http://schemas.openxmlformats.org/officeDocument/2006/relationships/image" Target="../media/image51.wmf"/><Relationship Id="rId21" Type="http://schemas.openxmlformats.org/officeDocument/2006/relationships/oleObject" Target="../embeddings/oleObject73.bin"/><Relationship Id="rId22" Type="http://schemas.openxmlformats.org/officeDocument/2006/relationships/image" Target="../media/image52.wmf"/><Relationship Id="rId23" Type="http://schemas.openxmlformats.org/officeDocument/2006/relationships/oleObject" Target="../embeddings/oleObject74.bin"/><Relationship Id="rId24" Type="http://schemas.openxmlformats.org/officeDocument/2006/relationships/image" Target="../media/image53.wmf"/><Relationship Id="rId25" Type="http://schemas.openxmlformats.org/officeDocument/2006/relationships/oleObject" Target="../embeddings/oleObject75.bin"/><Relationship Id="rId26" Type="http://schemas.openxmlformats.org/officeDocument/2006/relationships/image" Target="../media/image54.wmf"/><Relationship Id="rId27" Type="http://schemas.openxmlformats.org/officeDocument/2006/relationships/oleObject" Target="../embeddings/oleObject76.bin"/><Relationship Id="rId28" Type="http://schemas.openxmlformats.org/officeDocument/2006/relationships/image" Target="../media/image55.wmf"/><Relationship Id="rId29" Type="http://schemas.openxmlformats.org/officeDocument/2006/relationships/oleObject" Target="../embeddings/oleObject77.bin"/><Relationship Id="rId30" Type="http://schemas.openxmlformats.org/officeDocument/2006/relationships/image" Target="../media/image56.wmf"/><Relationship Id="rId10" Type="http://schemas.openxmlformats.org/officeDocument/2006/relationships/image" Target="../media/image46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47.w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48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50.wmf"/><Relationship Id="rId19" Type="http://schemas.openxmlformats.org/officeDocument/2006/relationships/oleObject" Target="../embeddings/oleObject7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86.bin"/><Relationship Id="rId21" Type="http://schemas.openxmlformats.org/officeDocument/2006/relationships/image" Target="../media/image65.wmf"/><Relationship Id="rId22" Type="http://schemas.openxmlformats.org/officeDocument/2006/relationships/oleObject" Target="../embeddings/oleObject87.bin"/><Relationship Id="rId23" Type="http://schemas.openxmlformats.org/officeDocument/2006/relationships/image" Target="../media/image66.wmf"/><Relationship Id="rId24" Type="http://schemas.openxmlformats.org/officeDocument/2006/relationships/oleObject" Target="../embeddings/oleObject88.bin"/><Relationship Id="rId25" Type="http://schemas.openxmlformats.org/officeDocument/2006/relationships/image" Target="../media/image67.wmf"/><Relationship Id="rId26" Type="http://schemas.openxmlformats.org/officeDocument/2006/relationships/oleObject" Target="../embeddings/oleObject89.bin"/><Relationship Id="rId27" Type="http://schemas.openxmlformats.org/officeDocument/2006/relationships/image" Target="../media/image68.wmf"/><Relationship Id="rId28" Type="http://schemas.openxmlformats.org/officeDocument/2006/relationships/oleObject" Target="../embeddings/oleObject90.bin"/><Relationship Id="rId29" Type="http://schemas.openxmlformats.org/officeDocument/2006/relationships/image" Target="../media/image6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57.wmf"/><Relationship Id="rId5" Type="http://schemas.openxmlformats.org/officeDocument/2006/relationships/image" Target="../media/image72.jpeg"/><Relationship Id="rId30" Type="http://schemas.openxmlformats.org/officeDocument/2006/relationships/oleObject" Target="../embeddings/oleObject91.bin"/><Relationship Id="rId31" Type="http://schemas.openxmlformats.org/officeDocument/2006/relationships/image" Target="../media/image70.wmf"/><Relationship Id="rId32" Type="http://schemas.openxmlformats.org/officeDocument/2006/relationships/oleObject" Target="../embeddings/oleObject92.bin"/><Relationship Id="rId9" Type="http://schemas.openxmlformats.org/officeDocument/2006/relationships/image" Target="../media/image59.w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58.wmf"/><Relationship Id="rId8" Type="http://schemas.openxmlformats.org/officeDocument/2006/relationships/oleObject" Target="../embeddings/oleObject80.bin"/><Relationship Id="rId33" Type="http://schemas.openxmlformats.org/officeDocument/2006/relationships/image" Target="../media/image71.wmf"/><Relationship Id="rId34" Type="http://schemas.openxmlformats.org/officeDocument/2006/relationships/image" Target="../media/image73.emf"/><Relationship Id="rId10" Type="http://schemas.openxmlformats.org/officeDocument/2006/relationships/oleObject" Target="../embeddings/oleObject81.bin"/><Relationship Id="rId11" Type="http://schemas.openxmlformats.org/officeDocument/2006/relationships/image" Target="../media/image60.wmf"/><Relationship Id="rId12" Type="http://schemas.openxmlformats.org/officeDocument/2006/relationships/oleObject" Target="../embeddings/oleObject82.bin"/><Relationship Id="rId13" Type="http://schemas.openxmlformats.org/officeDocument/2006/relationships/image" Target="../media/image61.wmf"/><Relationship Id="rId14" Type="http://schemas.openxmlformats.org/officeDocument/2006/relationships/oleObject" Target="../embeddings/oleObject83.bin"/><Relationship Id="rId15" Type="http://schemas.openxmlformats.org/officeDocument/2006/relationships/image" Target="../media/image62.wmf"/><Relationship Id="rId16" Type="http://schemas.openxmlformats.org/officeDocument/2006/relationships/oleObject" Target="../embeddings/oleObject84.bin"/><Relationship Id="rId17" Type="http://schemas.openxmlformats.org/officeDocument/2006/relationships/image" Target="../media/image63.wmf"/><Relationship Id="rId18" Type="http://schemas.openxmlformats.org/officeDocument/2006/relationships/oleObject" Target="../embeddings/oleObject85.bin"/><Relationship Id="rId19" Type="http://schemas.openxmlformats.org/officeDocument/2006/relationships/image" Target="../media/image64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wmf"/><Relationship Id="rId12" Type="http://schemas.openxmlformats.org/officeDocument/2006/relationships/image" Target="../media/image7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4.bin"/><Relationship Id="rId6" Type="http://schemas.openxmlformats.org/officeDocument/2006/relationships/oleObject" Target="../embeddings/oleObject95.bin"/><Relationship Id="rId7" Type="http://schemas.openxmlformats.org/officeDocument/2006/relationships/oleObject" Target="../embeddings/oleObject96.bin"/><Relationship Id="rId8" Type="http://schemas.openxmlformats.org/officeDocument/2006/relationships/oleObject" Target="../embeddings/oleObject97.bin"/><Relationship Id="rId9" Type="http://schemas.openxmlformats.org/officeDocument/2006/relationships/image" Target="../media/image74.wmf"/><Relationship Id="rId10" Type="http://schemas.openxmlformats.org/officeDocument/2006/relationships/oleObject" Target="../embeddings/oleObject98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emf"/><Relationship Id="rId12" Type="http://schemas.openxmlformats.org/officeDocument/2006/relationships/image" Target="../media/image80.emf"/><Relationship Id="rId13" Type="http://schemas.openxmlformats.org/officeDocument/2006/relationships/image" Target="../media/image81.emf"/><Relationship Id="rId14" Type="http://schemas.openxmlformats.org/officeDocument/2006/relationships/image" Target="../media/image8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77.wmf"/><Relationship Id="rId9" Type="http://schemas.openxmlformats.org/officeDocument/2006/relationships/oleObject" Target="../embeddings/oleObject103.bin"/><Relationship Id="rId10" Type="http://schemas.openxmlformats.org/officeDocument/2006/relationships/image" Target="../media/image7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oleObject" Target="../embeddings/oleObject10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5.bin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8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8.bin"/><Relationship Id="rId6" Type="http://schemas.openxmlformats.org/officeDocument/2006/relationships/oleObject" Target="../embeddings/oleObject109.bin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4.emf"/><Relationship Id="rId11" Type="http://schemas.openxmlformats.org/officeDocument/2006/relationships/image" Target="../media/image8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2.bin"/><Relationship Id="rId6" Type="http://schemas.openxmlformats.org/officeDocument/2006/relationships/oleObject" Target="../embeddings/oleObject113.bin"/><Relationship Id="rId7" Type="http://schemas.openxmlformats.org/officeDocument/2006/relationships/oleObject" Target="../embeddings/oleObject11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oleObject" Target="../embeddings/oleObject11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16.bin"/><Relationship Id="rId7" Type="http://schemas.openxmlformats.org/officeDocument/2006/relationships/oleObject" Target="../embeddings/oleObject117.bin"/><Relationship Id="rId8" Type="http://schemas.openxmlformats.org/officeDocument/2006/relationships/oleObject" Target="../embeddings/oleObject11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oleObject" Target="../embeddings/oleObject11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0.bin"/><Relationship Id="rId7" Type="http://schemas.openxmlformats.org/officeDocument/2006/relationships/oleObject" Target="../embeddings/oleObject121.bin"/><Relationship Id="rId8" Type="http://schemas.openxmlformats.org/officeDocument/2006/relationships/oleObject" Target="../embeddings/oleObject12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4.bin"/><Relationship Id="rId6" Type="http://schemas.openxmlformats.org/officeDocument/2006/relationships/oleObject" Target="../embeddings/oleObject125.bin"/><Relationship Id="rId7" Type="http://schemas.openxmlformats.org/officeDocument/2006/relationships/oleObject" Target="../embeddings/oleObject12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8.bin"/><Relationship Id="rId6" Type="http://schemas.openxmlformats.org/officeDocument/2006/relationships/oleObject" Target="../embeddings/oleObject129.bin"/><Relationship Id="rId7" Type="http://schemas.openxmlformats.org/officeDocument/2006/relationships/oleObject" Target="../embeddings/oleObject13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oleObject" Target="../embeddings/oleObject13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32.bin"/><Relationship Id="rId7" Type="http://schemas.openxmlformats.org/officeDocument/2006/relationships/oleObject" Target="../embeddings/oleObject133.bin"/><Relationship Id="rId8" Type="http://schemas.openxmlformats.org/officeDocument/2006/relationships/oleObject" Target="../embeddings/oleObject134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oleObject" Target="../embeddings/oleObject135.bin"/><Relationship Id="rId5" Type="http://schemas.openxmlformats.org/officeDocument/2006/relationships/image" Target="../media/image89.wmf"/><Relationship Id="rId6" Type="http://schemas.openxmlformats.org/officeDocument/2006/relationships/oleObject" Target="../embeddings/oleObject136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37.bin"/><Relationship Id="rId9" Type="http://schemas.openxmlformats.org/officeDocument/2006/relationships/oleObject" Target="../embeddings/oleObject138.bin"/><Relationship Id="rId10" Type="http://schemas.openxmlformats.org/officeDocument/2006/relationships/oleObject" Target="../embeddings/oleObject139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emf"/><Relationship Id="rId12" Type="http://schemas.openxmlformats.org/officeDocument/2006/relationships/image" Target="../media/image90.emf"/><Relationship Id="rId13" Type="http://schemas.openxmlformats.org/officeDocument/2006/relationships/image" Target="../media/image9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1.bin"/><Relationship Id="rId6" Type="http://schemas.openxmlformats.org/officeDocument/2006/relationships/oleObject" Target="../embeddings/oleObject142.bin"/><Relationship Id="rId7" Type="http://schemas.openxmlformats.org/officeDocument/2006/relationships/oleObject" Target="../embeddings/oleObject143.bin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4.emf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54.bin"/><Relationship Id="rId21" Type="http://schemas.openxmlformats.org/officeDocument/2006/relationships/image" Target="../media/image98.wmf"/><Relationship Id="rId22" Type="http://schemas.openxmlformats.org/officeDocument/2006/relationships/oleObject" Target="../embeddings/oleObject155.bin"/><Relationship Id="rId23" Type="http://schemas.openxmlformats.org/officeDocument/2006/relationships/image" Target="../media/image99.wmf"/><Relationship Id="rId24" Type="http://schemas.openxmlformats.org/officeDocument/2006/relationships/oleObject" Target="../embeddings/oleObject156.bin"/><Relationship Id="rId25" Type="http://schemas.openxmlformats.org/officeDocument/2006/relationships/image" Target="../media/image100.wmf"/><Relationship Id="rId26" Type="http://schemas.openxmlformats.org/officeDocument/2006/relationships/oleObject" Target="../embeddings/oleObject157.bin"/><Relationship Id="rId27" Type="http://schemas.openxmlformats.org/officeDocument/2006/relationships/image" Target="../media/image101.wmf"/><Relationship Id="rId28" Type="http://schemas.openxmlformats.org/officeDocument/2006/relationships/oleObject" Target="../embeddings/oleObject158.bin"/><Relationship Id="rId29" Type="http://schemas.openxmlformats.org/officeDocument/2006/relationships/image" Target="../media/image102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5.bin"/><Relationship Id="rId30" Type="http://schemas.openxmlformats.org/officeDocument/2006/relationships/oleObject" Target="../embeddings/oleObject159.bin"/><Relationship Id="rId31" Type="http://schemas.openxmlformats.org/officeDocument/2006/relationships/image" Target="../media/image103.wmf"/><Relationship Id="rId32" Type="http://schemas.openxmlformats.org/officeDocument/2006/relationships/oleObject" Target="../embeddings/oleObject160.bin"/><Relationship Id="rId9" Type="http://schemas.openxmlformats.org/officeDocument/2006/relationships/image" Target="../media/image92.wmf"/><Relationship Id="rId6" Type="http://schemas.openxmlformats.org/officeDocument/2006/relationships/oleObject" Target="../embeddings/oleObject146.bin"/><Relationship Id="rId7" Type="http://schemas.openxmlformats.org/officeDocument/2006/relationships/oleObject" Target="../embeddings/oleObject147.bin"/><Relationship Id="rId8" Type="http://schemas.openxmlformats.org/officeDocument/2006/relationships/oleObject" Target="../embeddings/oleObject148.bin"/><Relationship Id="rId33" Type="http://schemas.openxmlformats.org/officeDocument/2006/relationships/image" Target="../media/image104.wmf"/><Relationship Id="rId10" Type="http://schemas.openxmlformats.org/officeDocument/2006/relationships/oleObject" Target="../embeddings/oleObject149.bin"/><Relationship Id="rId11" Type="http://schemas.openxmlformats.org/officeDocument/2006/relationships/image" Target="../media/image93.wmf"/><Relationship Id="rId12" Type="http://schemas.openxmlformats.org/officeDocument/2006/relationships/oleObject" Target="../embeddings/oleObject150.bin"/><Relationship Id="rId13" Type="http://schemas.openxmlformats.org/officeDocument/2006/relationships/image" Target="../media/image94.wmf"/><Relationship Id="rId14" Type="http://schemas.openxmlformats.org/officeDocument/2006/relationships/oleObject" Target="../embeddings/oleObject151.bin"/><Relationship Id="rId15" Type="http://schemas.openxmlformats.org/officeDocument/2006/relationships/image" Target="../media/image95.wmf"/><Relationship Id="rId16" Type="http://schemas.openxmlformats.org/officeDocument/2006/relationships/oleObject" Target="../embeddings/oleObject152.bin"/><Relationship Id="rId17" Type="http://schemas.openxmlformats.org/officeDocument/2006/relationships/image" Target="../media/image96.wmf"/><Relationship Id="rId18" Type="http://schemas.openxmlformats.org/officeDocument/2006/relationships/oleObject" Target="../embeddings/oleObject153.bin"/><Relationship Id="rId19" Type="http://schemas.openxmlformats.org/officeDocument/2006/relationships/image" Target="../media/image97.wmf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0.wmf"/><Relationship Id="rId21" Type="http://schemas.openxmlformats.org/officeDocument/2006/relationships/oleObject" Target="../embeddings/oleObject171.bin"/><Relationship Id="rId22" Type="http://schemas.openxmlformats.org/officeDocument/2006/relationships/image" Target="../media/image111.wmf"/><Relationship Id="rId23" Type="http://schemas.openxmlformats.org/officeDocument/2006/relationships/oleObject" Target="../embeddings/oleObject172.bin"/><Relationship Id="rId24" Type="http://schemas.openxmlformats.org/officeDocument/2006/relationships/image" Target="../media/image112.wmf"/><Relationship Id="rId25" Type="http://schemas.openxmlformats.org/officeDocument/2006/relationships/oleObject" Target="../embeddings/oleObject173.bin"/><Relationship Id="rId26" Type="http://schemas.openxmlformats.org/officeDocument/2006/relationships/image" Target="../media/image113.wmf"/><Relationship Id="rId27" Type="http://schemas.openxmlformats.org/officeDocument/2006/relationships/oleObject" Target="../embeddings/oleObject174.bin"/><Relationship Id="rId28" Type="http://schemas.openxmlformats.org/officeDocument/2006/relationships/image" Target="../media/image114.wmf"/><Relationship Id="rId29" Type="http://schemas.openxmlformats.org/officeDocument/2006/relationships/oleObject" Target="../embeddings/oleObject175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9.jpeg"/><Relationship Id="rId4" Type="http://schemas.openxmlformats.org/officeDocument/2006/relationships/oleObject" Target="../embeddings/oleObject161.bin"/><Relationship Id="rId5" Type="http://schemas.openxmlformats.org/officeDocument/2006/relationships/image" Target="../media/image2.wmf"/><Relationship Id="rId30" Type="http://schemas.openxmlformats.org/officeDocument/2006/relationships/image" Target="../media/image115.wmf"/><Relationship Id="rId31" Type="http://schemas.openxmlformats.org/officeDocument/2006/relationships/oleObject" Target="../embeddings/oleObject176.bin"/><Relationship Id="rId32" Type="http://schemas.openxmlformats.org/officeDocument/2006/relationships/image" Target="../media/image116.wmf"/><Relationship Id="rId9" Type="http://schemas.openxmlformats.org/officeDocument/2006/relationships/oleObject" Target="../embeddings/oleObject165.bin"/><Relationship Id="rId6" Type="http://schemas.openxmlformats.org/officeDocument/2006/relationships/oleObject" Target="../embeddings/oleObject162.bin"/><Relationship Id="rId7" Type="http://schemas.openxmlformats.org/officeDocument/2006/relationships/oleObject" Target="../embeddings/oleObject163.bin"/><Relationship Id="rId8" Type="http://schemas.openxmlformats.org/officeDocument/2006/relationships/oleObject" Target="../embeddings/oleObject164.bin"/><Relationship Id="rId33" Type="http://schemas.openxmlformats.org/officeDocument/2006/relationships/oleObject" Target="../embeddings/oleObject177.bin"/><Relationship Id="rId34" Type="http://schemas.openxmlformats.org/officeDocument/2006/relationships/image" Target="../media/image117.wmf"/><Relationship Id="rId35" Type="http://schemas.openxmlformats.org/officeDocument/2006/relationships/oleObject" Target="../embeddings/oleObject178.bin"/><Relationship Id="rId36" Type="http://schemas.openxmlformats.org/officeDocument/2006/relationships/image" Target="../media/image118.wmf"/><Relationship Id="rId10" Type="http://schemas.openxmlformats.org/officeDocument/2006/relationships/image" Target="../media/image105.wmf"/><Relationship Id="rId11" Type="http://schemas.openxmlformats.org/officeDocument/2006/relationships/oleObject" Target="../embeddings/oleObject166.bin"/><Relationship Id="rId12" Type="http://schemas.openxmlformats.org/officeDocument/2006/relationships/image" Target="../media/image106.wmf"/><Relationship Id="rId13" Type="http://schemas.openxmlformats.org/officeDocument/2006/relationships/oleObject" Target="../embeddings/oleObject167.bin"/><Relationship Id="rId14" Type="http://schemas.openxmlformats.org/officeDocument/2006/relationships/image" Target="../media/image107.wmf"/><Relationship Id="rId15" Type="http://schemas.openxmlformats.org/officeDocument/2006/relationships/oleObject" Target="../embeddings/oleObject168.bin"/><Relationship Id="rId16" Type="http://schemas.openxmlformats.org/officeDocument/2006/relationships/image" Target="../media/image108.wmf"/><Relationship Id="rId17" Type="http://schemas.openxmlformats.org/officeDocument/2006/relationships/oleObject" Target="../embeddings/oleObject169.bin"/><Relationship Id="rId18" Type="http://schemas.openxmlformats.org/officeDocument/2006/relationships/image" Target="../media/image109.wmf"/><Relationship Id="rId19" Type="http://schemas.openxmlformats.org/officeDocument/2006/relationships/oleObject" Target="../embeddings/oleObject170.bin"/><Relationship Id="rId37" Type="http://schemas.openxmlformats.org/officeDocument/2006/relationships/image" Target="../media/image120.emf"/><Relationship Id="rId38" Type="http://schemas.openxmlformats.org/officeDocument/2006/relationships/image" Target="../media/image121.emf"/><Relationship Id="rId39" Type="http://schemas.openxmlformats.org/officeDocument/2006/relationships/image" Target="../media/image122.emf"/><Relationship Id="rId40" Type="http://schemas.openxmlformats.org/officeDocument/2006/relationships/image" Target="../media/image123.emf"/><Relationship Id="rId41" Type="http://schemas.openxmlformats.org/officeDocument/2006/relationships/image" Target="../media/image124.emf"/><Relationship Id="rId42" Type="http://schemas.openxmlformats.org/officeDocument/2006/relationships/image" Target="../media/image125.emf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1.png"/><Relationship Id="rId21" Type="http://schemas.openxmlformats.org/officeDocument/2006/relationships/oleObject" Target="../embeddings/oleObject189.bin"/><Relationship Id="rId22" Type="http://schemas.openxmlformats.org/officeDocument/2006/relationships/image" Target="../media/image132.png"/><Relationship Id="rId23" Type="http://schemas.openxmlformats.org/officeDocument/2006/relationships/oleObject" Target="../embeddings/oleObject190.bin"/><Relationship Id="rId24" Type="http://schemas.openxmlformats.org/officeDocument/2006/relationships/image" Target="../media/image133.png"/><Relationship Id="rId25" Type="http://schemas.openxmlformats.org/officeDocument/2006/relationships/oleObject" Target="../embeddings/oleObject191.bin"/><Relationship Id="rId26" Type="http://schemas.openxmlformats.org/officeDocument/2006/relationships/image" Target="../media/image134.wmf"/><Relationship Id="rId27" Type="http://schemas.openxmlformats.org/officeDocument/2006/relationships/oleObject" Target="../embeddings/oleObject192.bin"/><Relationship Id="rId28" Type="http://schemas.openxmlformats.org/officeDocument/2006/relationships/image" Target="../media/image135.wmf"/><Relationship Id="rId29" Type="http://schemas.openxmlformats.org/officeDocument/2006/relationships/oleObject" Target="../embeddings/oleObject193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8.jpeg"/><Relationship Id="rId4" Type="http://schemas.openxmlformats.org/officeDocument/2006/relationships/oleObject" Target="../embeddings/oleObject179.bin"/><Relationship Id="rId5" Type="http://schemas.openxmlformats.org/officeDocument/2006/relationships/image" Target="../media/image2.wmf"/><Relationship Id="rId30" Type="http://schemas.openxmlformats.org/officeDocument/2006/relationships/image" Target="../media/image136.wmf"/><Relationship Id="rId31" Type="http://schemas.openxmlformats.org/officeDocument/2006/relationships/oleObject" Target="../embeddings/oleObject194.bin"/><Relationship Id="rId32" Type="http://schemas.openxmlformats.org/officeDocument/2006/relationships/image" Target="../media/image137.wmf"/><Relationship Id="rId9" Type="http://schemas.openxmlformats.org/officeDocument/2006/relationships/oleObject" Target="../embeddings/oleObject183.bin"/><Relationship Id="rId6" Type="http://schemas.openxmlformats.org/officeDocument/2006/relationships/oleObject" Target="../embeddings/oleObject180.bin"/><Relationship Id="rId7" Type="http://schemas.openxmlformats.org/officeDocument/2006/relationships/oleObject" Target="../embeddings/oleObject181.bin"/><Relationship Id="rId8" Type="http://schemas.openxmlformats.org/officeDocument/2006/relationships/oleObject" Target="../embeddings/oleObject182.bin"/><Relationship Id="rId33" Type="http://schemas.openxmlformats.org/officeDocument/2006/relationships/image" Target="../media/image139.emf"/><Relationship Id="rId34" Type="http://schemas.openxmlformats.org/officeDocument/2006/relationships/image" Target="../media/image140.emf"/><Relationship Id="rId10" Type="http://schemas.openxmlformats.org/officeDocument/2006/relationships/image" Target="../media/image126.wmf"/><Relationship Id="rId11" Type="http://schemas.openxmlformats.org/officeDocument/2006/relationships/oleObject" Target="../embeddings/oleObject184.bin"/><Relationship Id="rId12" Type="http://schemas.openxmlformats.org/officeDocument/2006/relationships/image" Target="../media/image127.wmf"/><Relationship Id="rId13" Type="http://schemas.openxmlformats.org/officeDocument/2006/relationships/oleObject" Target="../embeddings/oleObject185.bin"/><Relationship Id="rId14" Type="http://schemas.openxmlformats.org/officeDocument/2006/relationships/image" Target="../media/image128.wmf"/><Relationship Id="rId15" Type="http://schemas.openxmlformats.org/officeDocument/2006/relationships/oleObject" Target="../embeddings/oleObject186.bin"/><Relationship Id="rId16" Type="http://schemas.openxmlformats.org/officeDocument/2006/relationships/image" Target="../media/image129.wmf"/><Relationship Id="rId17" Type="http://schemas.openxmlformats.org/officeDocument/2006/relationships/oleObject" Target="../embeddings/oleObject187.bin"/><Relationship Id="rId18" Type="http://schemas.openxmlformats.org/officeDocument/2006/relationships/image" Target="../media/image130.wmf"/><Relationship Id="rId19" Type="http://schemas.openxmlformats.org/officeDocument/2006/relationships/oleObject" Target="../embeddings/oleObject188.bin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05.bin"/><Relationship Id="rId21" Type="http://schemas.openxmlformats.org/officeDocument/2006/relationships/image" Target="../media/image147.wmf"/><Relationship Id="rId22" Type="http://schemas.openxmlformats.org/officeDocument/2006/relationships/oleObject" Target="../embeddings/oleObject206.bin"/><Relationship Id="rId23" Type="http://schemas.openxmlformats.org/officeDocument/2006/relationships/image" Target="../media/image148.wmf"/><Relationship Id="rId24" Type="http://schemas.openxmlformats.org/officeDocument/2006/relationships/oleObject" Target="../embeddings/oleObject207.bin"/><Relationship Id="rId25" Type="http://schemas.openxmlformats.org/officeDocument/2006/relationships/image" Target="../media/image149.wmf"/><Relationship Id="rId26" Type="http://schemas.openxmlformats.org/officeDocument/2006/relationships/oleObject" Target="../embeddings/oleObject208.bin"/><Relationship Id="rId27" Type="http://schemas.openxmlformats.org/officeDocument/2006/relationships/image" Target="../media/image150.wmf"/><Relationship Id="rId28" Type="http://schemas.openxmlformats.org/officeDocument/2006/relationships/oleObject" Target="../embeddings/oleObject209.bin"/><Relationship Id="rId29" Type="http://schemas.openxmlformats.org/officeDocument/2006/relationships/image" Target="../media/image151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96.bin"/><Relationship Id="rId30" Type="http://schemas.openxmlformats.org/officeDocument/2006/relationships/oleObject" Target="../embeddings/oleObject210.bin"/><Relationship Id="rId31" Type="http://schemas.openxmlformats.org/officeDocument/2006/relationships/image" Target="../media/image152.wmf"/><Relationship Id="rId32" Type="http://schemas.openxmlformats.org/officeDocument/2006/relationships/oleObject" Target="../embeddings/oleObject211.bin"/><Relationship Id="rId9" Type="http://schemas.openxmlformats.org/officeDocument/2006/relationships/image" Target="../media/image141.wmf"/><Relationship Id="rId6" Type="http://schemas.openxmlformats.org/officeDocument/2006/relationships/oleObject" Target="../embeddings/oleObject197.bin"/><Relationship Id="rId7" Type="http://schemas.openxmlformats.org/officeDocument/2006/relationships/oleObject" Target="../embeddings/oleObject198.bin"/><Relationship Id="rId8" Type="http://schemas.openxmlformats.org/officeDocument/2006/relationships/oleObject" Target="../embeddings/oleObject199.bin"/><Relationship Id="rId33" Type="http://schemas.openxmlformats.org/officeDocument/2006/relationships/oleObject" Target="../embeddings/oleObject212.bin"/><Relationship Id="rId34" Type="http://schemas.openxmlformats.org/officeDocument/2006/relationships/oleObject" Target="../embeddings/oleObject213.bin"/><Relationship Id="rId35" Type="http://schemas.openxmlformats.org/officeDocument/2006/relationships/image" Target="../media/image153.wmf"/><Relationship Id="rId36" Type="http://schemas.openxmlformats.org/officeDocument/2006/relationships/oleObject" Target="../embeddings/oleObject214.bin"/><Relationship Id="rId10" Type="http://schemas.openxmlformats.org/officeDocument/2006/relationships/oleObject" Target="../embeddings/oleObject200.bin"/><Relationship Id="rId11" Type="http://schemas.openxmlformats.org/officeDocument/2006/relationships/image" Target="../media/image142.wmf"/><Relationship Id="rId12" Type="http://schemas.openxmlformats.org/officeDocument/2006/relationships/oleObject" Target="../embeddings/oleObject201.bin"/><Relationship Id="rId13" Type="http://schemas.openxmlformats.org/officeDocument/2006/relationships/image" Target="../media/image143.wmf"/><Relationship Id="rId14" Type="http://schemas.openxmlformats.org/officeDocument/2006/relationships/oleObject" Target="../embeddings/oleObject202.bin"/><Relationship Id="rId15" Type="http://schemas.openxmlformats.org/officeDocument/2006/relationships/image" Target="../media/image144.wmf"/><Relationship Id="rId16" Type="http://schemas.openxmlformats.org/officeDocument/2006/relationships/oleObject" Target="../embeddings/oleObject203.bin"/><Relationship Id="rId17" Type="http://schemas.openxmlformats.org/officeDocument/2006/relationships/image" Target="../media/image145.wmf"/><Relationship Id="rId18" Type="http://schemas.openxmlformats.org/officeDocument/2006/relationships/oleObject" Target="../embeddings/oleObject204.bin"/><Relationship Id="rId19" Type="http://schemas.openxmlformats.org/officeDocument/2006/relationships/image" Target="../media/image146.png"/><Relationship Id="rId37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25.bin"/><Relationship Id="rId21" Type="http://schemas.openxmlformats.org/officeDocument/2006/relationships/image" Target="../media/image161.wmf"/><Relationship Id="rId22" Type="http://schemas.openxmlformats.org/officeDocument/2006/relationships/oleObject" Target="../embeddings/oleObject226.bin"/><Relationship Id="rId23" Type="http://schemas.openxmlformats.org/officeDocument/2006/relationships/image" Target="../media/image162.png"/><Relationship Id="rId24" Type="http://schemas.openxmlformats.org/officeDocument/2006/relationships/oleObject" Target="../embeddings/oleObject227.bin"/><Relationship Id="rId25" Type="http://schemas.openxmlformats.org/officeDocument/2006/relationships/image" Target="../media/image163.wmf"/><Relationship Id="rId26" Type="http://schemas.openxmlformats.org/officeDocument/2006/relationships/oleObject" Target="../embeddings/oleObject228.bin"/><Relationship Id="rId27" Type="http://schemas.openxmlformats.org/officeDocument/2006/relationships/image" Target="../media/image164.wmf"/><Relationship Id="rId28" Type="http://schemas.openxmlformats.org/officeDocument/2006/relationships/oleObject" Target="../embeddings/oleObject229.bin"/><Relationship Id="rId29" Type="http://schemas.openxmlformats.org/officeDocument/2006/relationships/image" Target="../media/image165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16.bin"/><Relationship Id="rId30" Type="http://schemas.openxmlformats.org/officeDocument/2006/relationships/oleObject" Target="../embeddings/oleObject230.bin"/><Relationship Id="rId31" Type="http://schemas.openxmlformats.org/officeDocument/2006/relationships/image" Target="../media/image166.wmf"/><Relationship Id="rId32" Type="http://schemas.openxmlformats.org/officeDocument/2006/relationships/oleObject" Target="../embeddings/oleObject231.bin"/><Relationship Id="rId9" Type="http://schemas.openxmlformats.org/officeDocument/2006/relationships/image" Target="../media/image155.wmf"/><Relationship Id="rId6" Type="http://schemas.openxmlformats.org/officeDocument/2006/relationships/oleObject" Target="../embeddings/oleObject217.bin"/><Relationship Id="rId7" Type="http://schemas.openxmlformats.org/officeDocument/2006/relationships/oleObject" Target="../embeddings/oleObject218.bin"/><Relationship Id="rId8" Type="http://schemas.openxmlformats.org/officeDocument/2006/relationships/oleObject" Target="../embeddings/oleObject219.bin"/><Relationship Id="rId33" Type="http://schemas.openxmlformats.org/officeDocument/2006/relationships/image" Target="../media/image167.wmf"/><Relationship Id="rId34" Type="http://schemas.openxmlformats.org/officeDocument/2006/relationships/oleObject" Target="../embeddings/oleObject232.bin"/><Relationship Id="rId35" Type="http://schemas.openxmlformats.org/officeDocument/2006/relationships/oleObject" Target="../embeddings/oleObject233.bin"/><Relationship Id="rId36" Type="http://schemas.openxmlformats.org/officeDocument/2006/relationships/oleObject" Target="../embeddings/oleObject234.bin"/><Relationship Id="rId10" Type="http://schemas.openxmlformats.org/officeDocument/2006/relationships/oleObject" Target="../embeddings/oleObject220.bin"/><Relationship Id="rId11" Type="http://schemas.openxmlformats.org/officeDocument/2006/relationships/image" Target="../media/image156.wmf"/><Relationship Id="rId12" Type="http://schemas.openxmlformats.org/officeDocument/2006/relationships/oleObject" Target="../embeddings/oleObject221.bin"/><Relationship Id="rId13" Type="http://schemas.openxmlformats.org/officeDocument/2006/relationships/image" Target="../media/image157.wmf"/><Relationship Id="rId14" Type="http://schemas.openxmlformats.org/officeDocument/2006/relationships/oleObject" Target="../embeddings/oleObject222.bin"/><Relationship Id="rId15" Type="http://schemas.openxmlformats.org/officeDocument/2006/relationships/image" Target="../media/image158.wmf"/><Relationship Id="rId16" Type="http://schemas.openxmlformats.org/officeDocument/2006/relationships/oleObject" Target="../embeddings/oleObject223.bin"/><Relationship Id="rId17" Type="http://schemas.openxmlformats.org/officeDocument/2006/relationships/image" Target="../media/image159.wmf"/><Relationship Id="rId18" Type="http://schemas.openxmlformats.org/officeDocument/2006/relationships/oleObject" Target="../embeddings/oleObject224.bin"/><Relationship Id="rId19" Type="http://schemas.openxmlformats.org/officeDocument/2006/relationships/image" Target="../media/image160.png"/><Relationship Id="rId37" Type="http://schemas.openxmlformats.org/officeDocument/2006/relationships/image" Target="../media/image168.wmf"/><Relationship Id="rId38" Type="http://schemas.openxmlformats.org/officeDocument/2006/relationships/oleObject" Target="../embeddings/oleObject235.bin"/><Relationship Id="rId39" Type="http://schemas.openxmlformats.org/officeDocument/2006/relationships/image" Target="../media/image169.wmf"/><Relationship Id="rId40" Type="http://schemas.openxmlformats.org/officeDocument/2006/relationships/oleObject" Target="../embeddings/oleObject236.bin"/><Relationship Id="rId41" Type="http://schemas.openxmlformats.org/officeDocument/2006/relationships/image" Target="../media/image170.wmf"/><Relationship Id="rId42" Type="http://schemas.openxmlformats.org/officeDocument/2006/relationships/oleObject" Target="../embeddings/oleObject237.bin"/><Relationship Id="rId43" Type="http://schemas.openxmlformats.org/officeDocument/2006/relationships/image" Target="../media/image171.png"/><Relationship Id="rId44" Type="http://schemas.openxmlformats.org/officeDocument/2006/relationships/oleObject" Target="../embeddings/oleObject238.bin"/><Relationship Id="rId45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49.bin"/><Relationship Id="rId21" Type="http://schemas.openxmlformats.org/officeDocument/2006/relationships/image" Target="../media/image179.png"/><Relationship Id="rId22" Type="http://schemas.openxmlformats.org/officeDocument/2006/relationships/oleObject" Target="../embeddings/oleObject250.bin"/><Relationship Id="rId23" Type="http://schemas.openxmlformats.org/officeDocument/2006/relationships/image" Target="../media/image180.wmf"/><Relationship Id="rId24" Type="http://schemas.openxmlformats.org/officeDocument/2006/relationships/oleObject" Target="../embeddings/oleObject251.bin"/><Relationship Id="rId25" Type="http://schemas.openxmlformats.org/officeDocument/2006/relationships/image" Target="../media/image181.wmf"/><Relationship Id="rId26" Type="http://schemas.openxmlformats.org/officeDocument/2006/relationships/oleObject" Target="../embeddings/oleObject252.bin"/><Relationship Id="rId27" Type="http://schemas.openxmlformats.org/officeDocument/2006/relationships/image" Target="../media/image182.wmf"/><Relationship Id="rId28" Type="http://schemas.openxmlformats.org/officeDocument/2006/relationships/oleObject" Target="../embeddings/oleObject253.bin"/><Relationship Id="rId29" Type="http://schemas.openxmlformats.org/officeDocument/2006/relationships/image" Target="../media/image183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40.bin"/><Relationship Id="rId30" Type="http://schemas.openxmlformats.org/officeDocument/2006/relationships/oleObject" Target="../embeddings/oleObject254.bin"/><Relationship Id="rId31" Type="http://schemas.openxmlformats.org/officeDocument/2006/relationships/image" Target="../media/image184.png"/><Relationship Id="rId32" Type="http://schemas.openxmlformats.org/officeDocument/2006/relationships/oleObject" Target="../embeddings/oleObject255.bin"/><Relationship Id="rId9" Type="http://schemas.openxmlformats.org/officeDocument/2006/relationships/image" Target="../media/image173.wmf"/><Relationship Id="rId6" Type="http://schemas.openxmlformats.org/officeDocument/2006/relationships/oleObject" Target="../embeddings/oleObject241.bin"/><Relationship Id="rId7" Type="http://schemas.openxmlformats.org/officeDocument/2006/relationships/oleObject" Target="../embeddings/oleObject242.bin"/><Relationship Id="rId8" Type="http://schemas.openxmlformats.org/officeDocument/2006/relationships/oleObject" Target="../embeddings/oleObject243.bin"/><Relationship Id="rId33" Type="http://schemas.openxmlformats.org/officeDocument/2006/relationships/image" Target="../media/image185.wmf"/><Relationship Id="rId10" Type="http://schemas.openxmlformats.org/officeDocument/2006/relationships/oleObject" Target="../embeddings/oleObject244.bin"/><Relationship Id="rId11" Type="http://schemas.openxmlformats.org/officeDocument/2006/relationships/image" Target="../media/image174.png"/><Relationship Id="rId12" Type="http://schemas.openxmlformats.org/officeDocument/2006/relationships/oleObject" Target="../embeddings/oleObject245.bin"/><Relationship Id="rId13" Type="http://schemas.openxmlformats.org/officeDocument/2006/relationships/image" Target="../media/image175.wmf"/><Relationship Id="rId14" Type="http://schemas.openxmlformats.org/officeDocument/2006/relationships/oleObject" Target="../embeddings/oleObject246.bin"/><Relationship Id="rId15" Type="http://schemas.openxmlformats.org/officeDocument/2006/relationships/image" Target="../media/image176.wmf"/><Relationship Id="rId16" Type="http://schemas.openxmlformats.org/officeDocument/2006/relationships/oleObject" Target="../embeddings/oleObject247.bin"/><Relationship Id="rId17" Type="http://schemas.openxmlformats.org/officeDocument/2006/relationships/image" Target="../media/image177.wmf"/><Relationship Id="rId18" Type="http://schemas.openxmlformats.org/officeDocument/2006/relationships/oleObject" Target="../embeddings/oleObject248.bin"/><Relationship Id="rId19" Type="http://schemas.openxmlformats.org/officeDocument/2006/relationships/image" Target="../media/image178.w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8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9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0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11.w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12.wmf"/><Relationship Id="rId29" Type="http://schemas.openxmlformats.org/officeDocument/2006/relationships/oleObject" Target="../embeddings/oleObject15.bin"/><Relationship Id="rId30" Type="http://schemas.openxmlformats.org/officeDocument/2006/relationships/image" Target="../media/image13.w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14.wmf"/><Relationship Id="rId10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4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5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6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7.w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4" Type="http://schemas.openxmlformats.org/officeDocument/2006/relationships/oleObject" Target="../embeddings/oleObject25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57.bin"/><Relationship Id="rId7" Type="http://schemas.openxmlformats.org/officeDocument/2006/relationships/oleObject" Target="../embeddings/oleObject258.bin"/><Relationship Id="rId8" Type="http://schemas.openxmlformats.org/officeDocument/2006/relationships/oleObject" Target="../embeddings/oleObject259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61.bin"/><Relationship Id="rId6" Type="http://schemas.openxmlformats.org/officeDocument/2006/relationships/oleObject" Target="../embeddings/oleObject262.bin"/><Relationship Id="rId7" Type="http://schemas.openxmlformats.org/officeDocument/2006/relationships/oleObject" Target="../embeddings/oleObject263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4" Type="http://schemas.openxmlformats.org/officeDocument/2006/relationships/oleObject" Target="../embeddings/oleObject26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65.bin"/><Relationship Id="rId7" Type="http://schemas.openxmlformats.org/officeDocument/2006/relationships/oleObject" Target="../embeddings/oleObject266.bin"/><Relationship Id="rId8" Type="http://schemas.openxmlformats.org/officeDocument/2006/relationships/oleObject" Target="../embeddings/oleObject267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2.bin"/><Relationship Id="rId12" Type="http://schemas.openxmlformats.org/officeDocument/2006/relationships/image" Target="../media/image192.wmf"/><Relationship Id="rId13" Type="http://schemas.openxmlformats.org/officeDocument/2006/relationships/oleObject" Target="../embeddings/oleObject273.bin"/><Relationship Id="rId14" Type="http://schemas.openxmlformats.org/officeDocument/2006/relationships/image" Target="../media/image193.wmf"/><Relationship Id="rId15" Type="http://schemas.openxmlformats.org/officeDocument/2006/relationships/oleObject" Target="../embeddings/oleObject274.bin"/><Relationship Id="rId16" Type="http://schemas.openxmlformats.org/officeDocument/2006/relationships/image" Target="../media/image194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8.bin"/><Relationship Id="rId4" Type="http://schemas.openxmlformats.org/officeDocument/2006/relationships/image" Target="../media/image188.wmf"/><Relationship Id="rId5" Type="http://schemas.openxmlformats.org/officeDocument/2006/relationships/oleObject" Target="../embeddings/oleObject269.bin"/><Relationship Id="rId6" Type="http://schemas.openxmlformats.org/officeDocument/2006/relationships/image" Target="../media/image189.wmf"/><Relationship Id="rId7" Type="http://schemas.openxmlformats.org/officeDocument/2006/relationships/oleObject" Target="../embeddings/oleObject270.bin"/><Relationship Id="rId8" Type="http://schemas.openxmlformats.org/officeDocument/2006/relationships/image" Target="../media/image190.wmf"/><Relationship Id="rId9" Type="http://schemas.openxmlformats.org/officeDocument/2006/relationships/oleObject" Target="../embeddings/oleObject271.bin"/><Relationship Id="rId10" Type="http://schemas.openxmlformats.org/officeDocument/2006/relationships/image" Target="../media/image19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76.bin"/><Relationship Id="rId6" Type="http://schemas.openxmlformats.org/officeDocument/2006/relationships/oleObject" Target="../embeddings/oleObject277.bin"/><Relationship Id="rId7" Type="http://schemas.openxmlformats.org/officeDocument/2006/relationships/oleObject" Target="../embeddings/oleObject278.bin"/><Relationship Id="rId8" Type="http://schemas.openxmlformats.org/officeDocument/2006/relationships/oleObject" Target="../embeddings/oleObject279.bin"/><Relationship Id="rId9" Type="http://schemas.openxmlformats.org/officeDocument/2006/relationships/image" Target="../media/image195.wmf"/><Relationship Id="rId10" Type="http://schemas.openxmlformats.org/officeDocument/2006/relationships/image" Target="../media/image19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0.bin"/><Relationship Id="rId4" Type="http://schemas.openxmlformats.org/officeDocument/2006/relationships/image" Target="../media/image197.png"/><Relationship Id="rId5" Type="http://schemas.openxmlformats.org/officeDocument/2006/relationships/oleObject" Target="../embeddings/oleObject281.bin"/><Relationship Id="rId6" Type="http://schemas.openxmlformats.org/officeDocument/2006/relationships/image" Target="../media/image198.png"/><Relationship Id="rId7" Type="http://schemas.openxmlformats.org/officeDocument/2006/relationships/oleObject" Target="../embeddings/oleObject282.bin"/><Relationship Id="rId8" Type="http://schemas.openxmlformats.org/officeDocument/2006/relationships/image" Target="../media/image199.png"/><Relationship Id="rId9" Type="http://schemas.openxmlformats.org/officeDocument/2006/relationships/oleObject" Target="../embeddings/oleObject283.bin"/><Relationship Id="rId10" Type="http://schemas.openxmlformats.org/officeDocument/2006/relationships/image" Target="../media/image200.png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307.bin"/><Relationship Id="rId47" Type="http://schemas.openxmlformats.org/officeDocument/2006/relationships/image" Target="../media/image220.png"/><Relationship Id="rId20" Type="http://schemas.openxmlformats.org/officeDocument/2006/relationships/oleObject" Target="../embeddings/oleObject294.bin"/><Relationship Id="rId21" Type="http://schemas.openxmlformats.org/officeDocument/2006/relationships/image" Target="../media/image207.wmf"/><Relationship Id="rId22" Type="http://schemas.openxmlformats.org/officeDocument/2006/relationships/oleObject" Target="../embeddings/oleObject295.bin"/><Relationship Id="rId23" Type="http://schemas.openxmlformats.org/officeDocument/2006/relationships/image" Target="../media/image208.png"/><Relationship Id="rId24" Type="http://schemas.openxmlformats.org/officeDocument/2006/relationships/oleObject" Target="../embeddings/oleObject296.bin"/><Relationship Id="rId25" Type="http://schemas.openxmlformats.org/officeDocument/2006/relationships/image" Target="../media/image209.wmf"/><Relationship Id="rId26" Type="http://schemas.openxmlformats.org/officeDocument/2006/relationships/oleObject" Target="../embeddings/oleObject297.bin"/><Relationship Id="rId27" Type="http://schemas.openxmlformats.org/officeDocument/2006/relationships/image" Target="../media/image210.wmf"/><Relationship Id="rId28" Type="http://schemas.openxmlformats.org/officeDocument/2006/relationships/oleObject" Target="../embeddings/oleObject298.bin"/><Relationship Id="rId29" Type="http://schemas.openxmlformats.org/officeDocument/2006/relationships/image" Target="../media/image211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85.bin"/><Relationship Id="rId30" Type="http://schemas.openxmlformats.org/officeDocument/2006/relationships/oleObject" Target="../embeddings/oleObject299.bin"/><Relationship Id="rId31" Type="http://schemas.openxmlformats.org/officeDocument/2006/relationships/image" Target="../media/image212.wmf"/><Relationship Id="rId32" Type="http://schemas.openxmlformats.org/officeDocument/2006/relationships/oleObject" Target="../embeddings/oleObject300.bin"/><Relationship Id="rId9" Type="http://schemas.openxmlformats.org/officeDocument/2006/relationships/image" Target="../media/image201.wmf"/><Relationship Id="rId6" Type="http://schemas.openxmlformats.org/officeDocument/2006/relationships/oleObject" Target="../embeddings/oleObject286.bin"/><Relationship Id="rId7" Type="http://schemas.openxmlformats.org/officeDocument/2006/relationships/oleObject" Target="../embeddings/oleObject287.bin"/><Relationship Id="rId8" Type="http://schemas.openxmlformats.org/officeDocument/2006/relationships/oleObject" Target="../embeddings/oleObject288.bin"/><Relationship Id="rId33" Type="http://schemas.openxmlformats.org/officeDocument/2006/relationships/image" Target="../media/image213.wmf"/><Relationship Id="rId34" Type="http://schemas.openxmlformats.org/officeDocument/2006/relationships/oleObject" Target="../embeddings/oleObject301.bin"/><Relationship Id="rId35" Type="http://schemas.openxmlformats.org/officeDocument/2006/relationships/image" Target="../media/image214.wmf"/><Relationship Id="rId36" Type="http://schemas.openxmlformats.org/officeDocument/2006/relationships/oleObject" Target="../embeddings/oleObject302.bin"/><Relationship Id="rId10" Type="http://schemas.openxmlformats.org/officeDocument/2006/relationships/oleObject" Target="../embeddings/oleObject289.bin"/><Relationship Id="rId11" Type="http://schemas.openxmlformats.org/officeDocument/2006/relationships/image" Target="../media/image202.wmf"/><Relationship Id="rId12" Type="http://schemas.openxmlformats.org/officeDocument/2006/relationships/oleObject" Target="../embeddings/oleObject290.bin"/><Relationship Id="rId13" Type="http://schemas.openxmlformats.org/officeDocument/2006/relationships/image" Target="../media/image203.wmf"/><Relationship Id="rId14" Type="http://schemas.openxmlformats.org/officeDocument/2006/relationships/oleObject" Target="../embeddings/oleObject291.bin"/><Relationship Id="rId15" Type="http://schemas.openxmlformats.org/officeDocument/2006/relationships/image" Target="../media/image204.wmf"/><Relationship Id="rId16" Type="http://schemas.openxmlformats.org/officeDocument/2006/relationships/oleObject" Target="../embeddings/oleObject292.bin"/><Relationship Id="rId17" Type="http://schemas.openxmlformats.org/officeDocument/2006/relationships/image" Target="../media/image205.wmf"/><Relationship Id="rId18" Type="http://schemas.openxmlformats.org/officeDocument/2006/relationships/oleObject" Target="../embeddings/oleObject293.bin"/><Relationship Id="rId19" Type="http://schemas.openxmlformats.org/officeDocument/2006/relationships/image" Target="../media/image206.wmf"/><Relationship Id="rId37" Type="http://schemas.openxmlformats.org/officeDocument/2006/relationships/image" Target="../media/image215.wmf"/><Relationship Id="rId38" Type="http://schemas.openxmlformats.org/officeDocument/2006/relationships/oleObject" Target="../embeddings/oleObject303.bin"/><Relationship Id="rId39" Type="http://schemas.openxmlformats.org/officeDocument/2006/relationships/image" Target="../media/image216.wmf"/><Relationship Id="rId40" Type="http://schemas.openxmlformats.org/officeDocument/2006/relationships/oleObject" Target="../embeddings/oleObject304.bin"/><Relationship Id="rId41" Type="http://schemas.openxmlformats.org/officeDocument/2006/relationships/image" Target="../media/image217.wmf"/><Relationship Id="rId42" Type="http://schemas.openxmlformats.org/officeDocument/2006/relationships/oleObject" Target="../embeddings/oleObject305.bin"/><Relationship Id="rId43" Type="http://schemas.openxmlformats.org/officeDocument/2006/relationships/image" Target="../media/image218.wmf"/><Relationship Id="rId44" Type="http://schemas.openxmlformats.org/officeDocument/2006/relationships/oleObject" Target="../embeddings/oleObject306.bin"/><Relationship Id="rId45" Type="http://schemas.openxmlformats.org/officeDocument/2006/relationships/image" Target="../media/image219.wmf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2.bin"/><Relationship Id="rId20" Type="http://schemas.openxmlformats.org/officeDocument/2006/relationships/image" Target="../media/image226.wmf"/><Relationship Id="rId21" Type="http://schemas.openxmlformats.org/officeDocument/2006/relationships/oleObject" Target="../embeddings/oleObject318.bin"/><Relationship Id="rId22" Type="http://schemas.openxmlformats.org/officeDocument/2006/relationships/image" Target="../media/image227.wmf"/><Relationship Id="rId23" Type="http://schemas.openxmlformats.org/officeDocument/2006/relationships/oleObject" Target="../embeddings/oleObject319.bin"/><Relationship Id="rId24" Type="http://schemas.openxmlformats.org/officeDocument/2006/relationships/image" Target="../media/image228.wmf"/><Relationship Id="rId10" Type="http://schemas.openxmlformats.org/officeDocument/2006/relationships/image" Target="../media/image221.wmf"/><Relationship Id="rId11" Type="http://schemas.openxmlformats.org/officeDocument/2006/relationships/oleObject" Target="../embeddings/oleObject313.bin"/><Relationship Id="rId12" Type="http://schemas.openxmlformats.org/officeDocument/2006/relationships/image" Target="../media/image222.wmf"/><Relationship Id="rId13" Type="http://schemas.openxmlformats.org/officeDocument/2006/relationships/oleObject" Target="../embeddings/oleObject314.bin"/><Relationship Id="rId14" Type="http://schemas.openxmlformats.org/officeDocument/2006/relationships/image" Target="../media/image223.wmf"/><Relationship Id="rId15" Type="http://schemas.openxmlformats.org/officeDocument/2006/relationships/oleObject" Target="../embeddings/oleObject315.bin"/><Relationship Id="rId16" Type="http://schemas.openxmlformats.org/officeDocument/2006/relationships/image" Target="../media/image224.wmf"/><Relationship Id="rId17" Type="http://schemas.openxmlformats.org/officeDocument/2006/relationships/oleObject" Target="../embeddings/oleObject316.bin"/><Relationship Id="rId18" Type="http://schemas.openxmlformats.org/officeDocument/2006/relationships/image" Target="../media/image225.wmf"/><Relationship Id="rId19" Type="http://schemas.openxmlformats.org/officeDocument/2006/relationships/oleObject" Target="../embeddings/oleObject317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9.jpeg"/><Relationship Id="rId4" Type="http://schemas.openxmlformats.org/officeDocument/2006/relationships/oleObject" Target="../embeddings/oleObject30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09.bin"/><Relationship Id="rId7" Type="http://schemas.openxmlformats.org/officeDocument/2006/relationships/oleObject" Target="../embeddings/oleObject310.bin"/><Relationship Id="rId8" Type="http://schemas.openxmlformats.org/officeDocument/2006/relationships/oleObject" Target="../embeddings/oleObject311.bin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2.wmf"/><Relationship Id="rId12" Type="http://schemas.openxmlformats.org/officeDocument/2006/relationships/oleObject" Target="../embeddings/oleObject326.bin"/><Relationship Id="rId13" Type="http://schemas.openxmlformats.org/officeDocument/2006/relationships/image" Target="../media/image231.wmf"/><Relationship Id="rId14" Type="http://schemas.openxmlformats.org/officeDocument/2006/relationships/image" Target="../media/image232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21.bin"/><Relationship Id="rId6" Type="http://schemas.openxmlformats.org/officeDocument/2006/relationships/oleObject" Target="../embeddings/oleObject322.bin"/><Relationship Id="rId7" Type="http://schemas.openxmlformats.org/officeDocument/2006/relationships/oleObject" Target="../embeddings/oleObject323.bin"/><Relationship Id="rId8" Type="http://schemas.openxmlformats.org/officeDocument/2006/relationships/oleObject" Target="../embeddings/oleObject324.bin"/><Relationship Id="rId9" Type="http://schemas.openxmlformats.org/officeDocument/2006/relationships/image" Target="../media/image230.wmf"/><Relationship Id="rId10" Type="http://schemas.openxmlformats.org/officeDocument/2006/relationships/oleObject" Target="../embeddings/oleObject325.bin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4.wmf"/><Relationship Id="rId12" Type="http://schemas.openxmlformats.org/officeDocument/2006/relationships/oleObject" Target="../embeddings/oleObject333.bin"/><Relationship Id="rId13" Type="http://schemas.openxmlformats.org/officeDocument/2006/relationships/image" Target="../media/image235.wmf"/><Relationship Id="rId14" Type="http://schemas.openxmlformats.org/officeDocument/2006/relationships/oleObject" Target="../embeddings/oleObject334.bin"/><Relationship Id="rId15" Type="http://schemas.openxmlformats.org/officeDocument/2006/relationships/image" Target="../media/image236.wmf"/><Relationship Id="rId16" Type="http://schemas.openxmlformats.org/officeDocument/2006/relationships/oleObject" Target="../embeddings/oleObject335.bin"/><Relationship Id="rId17" Type="http://schemas.openxmlformats.org/officeDocument/2006/relationships/image" Target="../media/image237.wmf"/><Relationship Id="rId18" Type="http://schemas.openxmlformats.org/officeDocument/2006/relationships/oleObject" Target="../embeddings/oleObject336.bin"/><Relationship Id="rId19" Type="http://schemas.openxmlformats.org/officeDocument/2006/relationships/image" Target="../media/image238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28.bin"/><Relationship Id="rId6" Type="http://schemas.openxmlformats.org/officeDocument/2006/relationships/oleObject" Target="../embeddings/oleObject329.bin"/><Relationship Id="rId7" Type="http://schemas.openxmlformats.org/officeDocument/2006/relationships/oleObject" Target="../embeddings/oleObject330.bin"/><Relationship Id="rId8" Type="http://schemas.openxmlformats.org/officeDocument/2006/relationships/oleObject" Target="../embeddings/oleObject331.bin"/><Relationship Id="rId9" Type="http://schemas.openxmlformats.org/officeDocument/2006/relationships/image" Target="../media/image233.wmf"/><Relationship Id="rId10" Type="http://schemas.openxmlformats.org/officeDocument/2006/relationships/oleObject" Target="../embeddings/oleObject332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1.w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9.bin"/><Relationship Id="rId26" Type="http://schemas.openxmlformats.org/officeDocument/2006/relationships/image" Target="../media/image24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0.bin"/><Relationship Id="rId20" Type="http://schemas.openxmlformats.org/officeDocument/2006/relationships/image" Target="../media/image247.wmf"/><Relationship Id="rId21" Type="http://schemas.openxmlformats.org/officeDocument/2006/relationships/oleObject" Target="../embeddings/oleObject346.bin"/><Relationship Id="rId22" Type="http://schemas.openxmlformats.org/officeDocument/2006/relationships/image" Target="../media/image248.wmf"/><Relationship Id="rId10" Type="http://schemas.openxmlformats.org/officeDocument/2006/relationships/image" Target="../media/image242.wmf"/><Relationship Id="rId11" Type="http://schemas.openxmlformats.org/officeDocument/2006/relationships/oleObject" Target="../embeddings/oleObject341.bin"/><Relationship Id="rId12" Type="http://schemas.openxmlformats.org/officeDocument/2006/relationships/image" Target="../media/image243.wmf"/><Relationship Id="rId13" Type="http://schemas.openxmlformats.org/officeDocument/2006/relationships/oleObject" Target="../embeddings/oleObject342.bin"/><Relationship Id="rId14" Type="http://schemas.openxmlformats.org/officeDocument/2006/relationships/image" Target="../media/image244.wmf"/><Relationship Id="rId15" Type="http://schemas.openxmlformats.org/officeDocument/2006/relationships/oleObject" Target="../embeddings/oleObject343.bin"/><Relationship Id="rId16" Type="http://schemas.openxmlformats.org/officeDocument/2006/relationships/image" Target="../media/image245.wmf"/><Relationship Id="rId17" Type="http://schemas.openxmlformats.org/officeDocument/2006/relationships/oleObject" Target="../embeddings/oleObject344.bin"/><Relationship Id="rId18" Type="http://schemas.openxmlformats.org/officeDocument/2006/relationships/image" Target="../media/image246.wmf"/><Relationship Id="rId19" Type="http://schemas.openxmlformats.org/officeDocument/2006/relationships/oleObject" Target="../embeddings/oleObject345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7.bin"/><Relationship Id="rId4" Type="http://schemas.openxmlformats.org/officeDocument/2006/relationships/image" Target="../media/image239.wmf"/><Relationship Id="rId5" Type="http://schemas.openxmlformats.org/officeDocument/2006/relationships/oleObject" Target="../embeddings/oleObject338.bin"/><Relationship Id="rId6" Type="http://schemas.openxmlformats.org/officeDocument/2006/relationships/image" Target="../media/image240.wmf"/><Relationship Id="rId7" Type="http://schemas.openxmlformats.org/officeDocument/2006/relationships/oleObject" Target="../embeddings/oleObject339.bin"/><Relationship Id="rId8" Type="http://schemas.openxmlformats.org/officeDocument/2006/relationships/image" Target="../media/image24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Relationship Id="rId9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32.wmf"/><Relationship Id="rId14" Type="http://schemas.openxmlformats.org/officeDocument/2006/relationships/oleObject" Target="../embeddings/oleObject51.bin"/><Relationship Id="rId15" Type="http://schemas.openxmlformats.org/officeDocument/2006/relationships/image" Target="../media/image33.wmf"/><Relationship Id="rId16" Type="http://schemas.openxmlformats.org/officeDocument/2006/relationships/oleObject" Target="../embeddings/oleObject52.bin"/><Relationship Id="rId17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image" Target="../media/image30.wmf"/><Relationship Id="rId10" Type="http://schemas.openxmlformats.org/officeDocument/2006/relationships/oleObject" Target="../embeddings/oleObject4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.bin"/><Relationship Id="rId20" Type="http://schemas.openxmlformats.org/officeDocument/2006/relationships/image" Target="../media/image40.wmf"/><Relationship Id="rId21" Type="http://schemas.openxmlformats.org/officeDocument/2006/relationships/oleObject" Target="../embeddings/oleObject63.bin"/><Relationship Id="rId22" Type="http://schemas.openxmlformats.org/officeDocument/2006/relationships/image" Target="../media/image41.wmf"/><Relationship Id="rId10" Type="http://schemas.openxmlformats.org/officeDocument/2006/relationships/image" Target="../media/image35.wmf"/><Relationship Id="rId11" Type="http://schemas.openxmlformats.org/officeDocument/2006/relationships/oleObject" Target="../embeddings/oleObject58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61.bin"/><Relationship Id="rId18" Type="http://schemas.openxmlformats.org/officeDocument/2006/relationships/image" Target="../media/image39.wmf"/><Relationship Id="rId19" Type="http://schemas.openxmlformats.org/officeDocument/2006/relationships/oleObject" Target="../embeddings/oleObject6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emf"/><Relationship Id="rId4" Type="http://schemas.openxmlformats.org/officeDocument/2006/relationships/oleObject" Target="../embeddings/oleObject5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4.bin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55109" y="1447800"/>
            <a:ext cx="29258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Dec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. 6,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err="1" smtClean="0">
                <a:solidFill>
                  <a:srgbClr val="FF0066"/>
                </a:solidFill>
                <a:latin typeface="Monotype Corsiva" pitchFamily="-84" charset="0"/>
              </a:rPr>
              <a:t>Animesh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 Chatterjee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278797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30: </a:t>
            </a:r>
            <a:r>
              <a:rPr lang="en-US" dirty="0" smtClean="0">
                <a:latin typeface="Arial Narrow" charset="0"/>
              </a:rPr>
              <a:t>Inductance</a:t>
            </a:r>
            <a:endParaRPr lang="en-US" sz="4000" dirty="0" smtClean="0">
              <a:latin typeface="Arial Narrow" charset="0"/>
            </a:endParaRPr>
          </a:p>
          <a:p>
            <a:pPr marL="1352550" lvl="1" indent="-609600"/>
            <a:r>
              <a:rPr lang="en-US" dirty="0" smtClean="0">
                <a:latin typeface="Arial Narrow" charset="0"/>
              </a:rPr>
              <a:t>AC Circuit W/ LRC</a:t>
            </a:r>
          </a:p>
          <a:p>
            <a:pPr marL="609600" indent="-609600" algn="l"/>
            <a:r>
              <a:rPr lang="en-US" dirty="0" smtClean="0">
                <a:latin typeface="Arial Narrow" charset="0"/>
              </a:rPr>
              <a:t>Chapter 31: Maxwell’s Equations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Expansion of Ampere’s Law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Production of EM Waves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Light as EM Waves</a:t>
            </a:r>
          </a:p>
          <a:p>
            <a:pPr marL="1352550" lvl="1" indent="-609600"/>
            <a:endParaRPr lang="en-US" sz="2400" dirty="0" smtClean="0">
              <a:latin typeface="Arial Narrow" charset="0"/>
            </a:endParaRPr>
          </a:p>
          <a:p>
            <a:pPr marL="1352550" lvl="1" indent="-609600"/>
            <a:endParaRPr lang="en-US" sz="24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10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26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27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28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29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0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1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2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3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4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5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6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7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8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39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4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11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1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2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3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4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5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6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7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8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9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0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1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2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3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4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5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12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0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1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708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13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1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2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208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14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956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15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7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217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16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1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17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16006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fields far from the antenna is called the </a:t>
            </a:r>
            <a:r>
              <a:rPr lang="en-US" sz="2000" b="1" u="sng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0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9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19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2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2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2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82000" cy="5715000"/>
          </a:xfrm>
        </p:spPr>
        <p:txBody>
          <a:bodyPr/>
          <a:lstStyle/>
          <a:p>
            <a:r>
              <a:rPr lang="en-US"/>
              <a:t>The fields travel on the other side of the antenna as well</a:t>
            </a:r>
          </a:p>
          <a:p>
            <a:r>
              <a:rPr lang="en-US"/>
              <a:t>The field strength are the greatest in the direction perpendicular to the oscillating charge while along the direction is 0</a:t>
            </a:r>
          </a:p>
          <a:p>
            <a:r>
              <a:rPr lang="en-US"/>
              <a:t>The magnitude of E and B in the radiation field decrease with distance as 1/r</a:t>
            </a:r>
          </a:p>
          <a:p>
            <a:r>
              <a:rPr lang="en-US"/>
              <a:t>The energy carried by the EM wave is proportional to the square of the amplitude, E</a:t>
            </a:r>
            <a:r>
              <a:rPr lang="en-US" baseline="30000"/>
              <a:t>2</a:t>
            </a:r>
            <a:r>
              <a:rPr lang="en-US"/>
              <a:t> or B</a:t>
            </a:r>
            <a:r>
              <a:rPr lang="en-US" baseline="30000"/>
              <a:t>2</a:t>
            </a:r>
          </a:p>
          <a:p>
            <a:pPr lvl="1"/>
            <a:r>
              <a:rPr lang="en-US"/>
              <a:t>So the intensity of wave decreases as 1/r</a:t>
            </a:r>
            <a:r>
              <a:rPr lang="en-US" baseline="3000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2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6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Dec. 6,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838200"/>
            <a:ext cx="8343900" cy="5257800"/>
          </a:xfrm>
        </p:spPr>
        <p:txBody>
          <a:bodyPr/>
          <a:lstStyle/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CH30.10 and CH30.11</a:t>
            </a:r>
            <a:endParaRPr lang="en-US" sz="2400" dirty="0" smtClean="0"/>
          </a:p>
          <a:p>
            <a:r>
              <a:rPr lang="en-US" sz="2800" dirty="0" smtClean="0"/>
              <a:t>Final exam</a:t>
            </a:r>
          </a:p>
          <a:p>
            <a:pPr lvl="1"/>
            <a:r>
              <a:rPr lang="en-US" sz="2400" dirty="0" smtClean="0"/>
              <a:t>Date and time: </a:t>
            </a:r>
            <a:r>
              <a:rPr lang="en-US" sz="2400" dirty="0" smtClean="0"/>
              <a:t>11am – 12:30pm, </a:t>
            </a:r>
            <a:r>
              <a:rPr lang="en-US" sz="2400" dirty="0" smtClean="0"/>
              <a:t>Monday, Dec. 11 in </a:t>
            </a:r>
            <a:r>
              <a:rPr lang="en-US" sz="2400" dirty="0" smtClean="0"/>
              <a:t>SH101</a:t>
            </a:r>
            <a:endParaRPr lang="en-US" sz="2400" dirty="0" smtClean="0"/>
          </a:p>
          <a:p>
            <a:pPr lvl="1"/>
            <a:r>
              <a:rPr lang="en-US" sz="2400" dirty="0" smtClean="0"/>
              <a:t>Comprehensive exam: covers CH21.1 through what we </a:t>
            </a:r>
            <a:r>
              <a:rPr lang="en-US" sz="2400" dirty="0" smtClean="0"/>
              <a:t>finish today. Wednesday</a:t>
            </a:r>
            <a:r>
              <a:rPr lang="en-US" sz="2400" dirty="0" smtClean="0"/>
              <a:t>, Dec. 6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20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</a:t>
            </a:r>
            <a:r>
              <a:rPr lang="en-US" dirty="0" smtClean="0"/>
              <a:t>maximum </a:t>
            </a:r>
            <a:r>
              <a:rPr lang="en-US" dirty="0"/>
              <a:t>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pretty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5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21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</a:t>
            </a:r>
            <a:r>
              <a:rPr lang="en-US" sz="2800" dirty="0" err="1"/>
              <a:t>sinusoidally</a:t>
            </a:r>
            <a:r>
              <a:rPr lang="en-US" sz="2800" dirty="0"/>
              <a:t>, the field strengths of the radiation field vary </a:t>
            </a:r>
            <a:r>
              <a:rPr lang="en-US" sz="2800" dirty="0" err="1"/>
              <a:t>sinusoidally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by 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9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66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9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/>
              <a:t>In other words, far from emf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/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/>
              <a:t>At any instance </a:t>
            </a:r>
            <a:r>
              <a:rPr lang="en-US" b="1"/>
              <a:t>E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/>
              <a:t>So we can also assume that the wave is traveling in the x-direction w/ velocity, </a:t>
            </a:r>
            <a:r>
              <a:rPr lang="en-US" b="1"/>
              <a:t>v</a:t>
            </a:r>
            <a:r>
              <a:rPr lang="en-US"/>
              <a:t>=v</a:t>
            </a:r>
            <a:r>
              <a:rPr lang="en-US" b="1"/>
              <a:t>i</a:t>
            </a:r>
            <a:r>
              <a:rPr lang="en-US"/>
              <a:t>, and that </a:t>
            </a:r>
            <a:r>
              <a:rPr lang="en-US" b="1"/>
              <a:t>E</a:t>
            </a:r>
            <a:r>
              <a:rPr lang="en-US"/>
              <a:t> is parallel to y axis and </a:t>
            </a:r>
            <a:r>
              <a:rPr lang="en-US" b="1"/>
              <a:t>B</a:t>
            </a:r>
            <a:r>
              <a:rPr lang="en-US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70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7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664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24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2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2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2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2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0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9256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1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96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2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3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4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5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589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6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8288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7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8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3939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9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2766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40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5052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41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766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6576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42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6576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5192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25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8" name="Equation" r:id="rId9" imgW="457200" imgH="368280" progId="Equation.DSMT4">
                  <p:embed/>
                </p:oleObj>
              </mc:Choice>
              <mc:Fallback>
                <p:oleObj name="Equation" r:id="rId9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29"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0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1" name="Equation" r:id="rId15" imgW="647640" imgH="368280" progId="Equation.DSMT4">
                  <p:embed/>
                </p:oleObj>
              </mc:Choice>
              <mc:Fallback>
                <p:oleObj name="Equation" r:id="rId1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2" name="Equation" r:id="rId17" imgW="457200" imgH="368280" progId="Equation.DSMT4">
                  <p:embed/>
                </p:oleObj>
              </mc:Choice>
              <mc:Fallback>
                <p:oleObj name="Equation" r:id="rId17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3" name="Equation" r:id="rId19" imgW="228600" imgH="164880" progId="Equation.DSMT4">
                  <p:embed/>
                </p:oleObj>
              </mc:Choice>
              <mc:Fallback>
                <p:oleObj name="Equation" r:id="rId19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4" name="Equation" r:id="rId21" imgW="825480" imgH="228600" progId="Equation.DSMT4">
                  <p:embed/>
                </p:oleObj>
              </mc:Choice>
              <mc:Fallback>
                <p:oleObj name="Equation" r:id="rId21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5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6" name="Equation" r:id="rId25" imgW="482400" imgH="190440" progId="Equation.DSMT4">
                  <p:embed/>
                </p:oleObj>
              </mc:Choice>
              <mc:Fallback>
                <p:oleObj name="Equation" r:id="rId25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7" name="Equation" r:id="rId27" imgW="368280" imgH="190440" progId="Equation.DSMT4">
                  <p:embed/>
                </p:oleObj>
              </mc:Choice>
              <mc:Fallback>
                <p:oleObj name="Equation" r:id="rId27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8" name="Equation" r:id="rId29" imgW="228600" imgH="368280" progId="Equation.DSMT4">
                  <p:embed/>
                </p:oleObj>
              </mc:Choice>
              <mc:Fallback>
                <p:oleObj name="Equation" r:id="rId29" imgW="228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9" name="Equation" r:id="rId31" imgW="342720" imgH="190440" progId="Equation.DSMT4">
                  <p:embed/>
                </p:oleObj>
              </mc:Choice>
              <mc:Fallback>
                <p:oleObj name="Equation" r:id="rId31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0" name="Equation" r:id="rId33" imgW="634680" imgH="368280" progId="Equation.DSMT4">
                  <p:embed/>
                </p:oleObj>
              </mc:Choice>
              <mc:Fallback>
                <p:oleObj name="Equation" r:id="rId33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1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0600" y="1143000"/>
            <a:ext cx="1501985" cy="735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3400" y="2133600"/>
            <a:ext cx="82867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513" y="3375025"/>
            <a:ext cx="1200288" cy="58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61156" y="3368676"/>
            <a:ext cx="1182052" cy="42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29759" y="3359150"/>
            <a:ext cx="1718641" cy="52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93629" y="3359193"/>
            <a:ext cx="1107283" cy="442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15200" y="3316287"/>
            <a:ext cx="1229812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26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3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3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>
                <a:latin typeface="Monotype Corsiva" charset="0"/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0" name="Equation" r:id="rId9" imgW="761760" imgH="368280" progId="Equation.DSMT4">
                  <p:embed/>
                </p:oleObj>
              </mc:Choice>
              <mc:Fallback>
                <p:oleObj name="Equation" r:id="rId9" imgW="761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1" name="Equation" r:id="rId11" imgW="545760" imgH="164880" progId="Equation.DSMT4">
                  <p:embed/>
                </p:oleObj>
              </mc:Choice>
              <mc:Fallback>
                <p:oleObj name="Equation" r:id="rId11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2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3" name="Equation" r:id="rId15" imgW="927000" imgH="368280" progId="Equation.DSMT4">
                  <p:embed/>
                </p:oleObj>
              </mc:Choice>
              <mc:Fallback>
                <p:oleObj name="Equation" r:id="rId15" imgW="927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4" name="Equation" r:id="rId17" imgW="647640" imgH="368280" progId="Equation.DSMT4">
                  <p:embed/>
                </p:oleObj>
              </mc:Choice>
              <mc:Fallback>
                <p:oleObj name="Equation" r:id="rId17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5" name="Equation" r:id="rId19" imgW="292100" imgH="152400" progId="Equation.DSMT4">
                  <p:embed/>
                </p:oleObj>
              </mc:Choice>
              <mc:Fallback>
                <p:oleObj name="Equation" r:id="rId19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6" name="Equation" r:id="rId21" imgW="901700" imgH="254000" progId="Equation.DSMT4">
                  <p:embed/>
                </p:oleObj>
              </mc:Choice>
              <mc:Fallback>
                <p:oleObj name="Equation" r:id="rId21" imgW="90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7" name="Equation" r:id="rId23" imgW="431800" imgH="152400" progId="Equation.DSMT4">
                  <p:embed/>
                </p:oleObj>
              </mc:Choice>
              <mc:Fallback>
                <p:oleObj name="Equation" r:id="rId23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8" name="Equation" r:id="rId25" imgW="533160" imgH="368280" progId="Equation.DSMT4">
                  <p:embed/>
                </p:oleObj>
              </mc:Choice>
              <mc:Fallback>
                <p:oleObj name="Equation" r:id="rId25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9" name="Equation" r:id="rId27" imgW="330120" imgH="164880" progId="Equation.DSMT4">
                  <p:embed/>
                </p:oleObj>
              </mc:Choice>
              <mc:Fallback>
                <p:oleObj name="Equation" r:id="rId2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50" name="Equation" r:id="rId29" imgW="838080" imgH="368280" progId="Equation.DSMT4">
                  <p:embed/>
                </p:oleObj>
              </mc:Choice>
              <mc:Fallback>
                <p:oleObj name="Equation" r:id="rId29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51" name="Equation" r:id="rId31" imgW="609480" imgH="368280" progId="Equation.DSMT4">
                  <p:embed/>
                </p:oleObj>
              </mc:Choice>
              <mc:Fallback>
                <p:oleObj name="Equation" r:id="rId31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8200" y="1219201"/>
            <a:ext cx="1605790" cy="785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72886" y="3649872"/>
            <a:ext cx="1605790" cy="78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3400" y="2362200"/>
            <a:ext cx="867026" cy="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4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5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6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7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8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79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0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1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2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3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4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5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6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7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8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89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38463" y="5521325"/>
          <a:ext cx="6040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" name="Equation" r:id="rId22" imgW="4318000" imgH="533400" progId="Equation.DSMT4">
                  <p:embed/>
                </p:oleObj>
              </mc:Choice>
              <mc:Fallback>
                <p:oleObj name="Equation" r:id="rId22" imgW="4318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5521325"/>
                        <a:ext cx="6040437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4F79-D6FA-084B-905E-E20545352F9F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sz="2800" dirty="0"/>
              <a:t>Taking the time derivative on the relationship from Ampere’s laws, we obtain</a:t>
            </a:r>
          </a:p>
          <a:p>
            <a:r>
              <a:rPr lang="en-US" sz="2800" dirty="0"/>
              <a:t>By the same token, we take position derivative on the relationship from Faraday’s law</a:t>
            </a:r>
          </a:p>
          <a:p>
            <a:r>
              <a:rPr lang="en-US" sz="2800" dirty="0"/>
              <a:t>From these, we obtain</a:t>
            </a:r>
          </a:p>
          <a:p>
            <a:endParaRPr lang="en-US" sz="2800" dirty="0"/>
          </a:p>
          <a:p>
            <a:r>
              <a:rPr lang="en-US" sz="2800" dirty="0"/>
              <a:t>Since the equation for traveling wave is</a:t>
            </a:r>
          </a:p>
          <a:p>
            <a:r>
              <a:rPr lang="en-US" sz="2800" dirty="0"/>
              <a:t>By correspondence, we obtain</a:t>
            </a:r>
          </a:p>
          <a:p>
            <a:r>
              <a:rPr lang="en-US" sz="2800" dirty="0"/>
              <a:t>A natural outcome of Maxwell’s equations is that E and B obey the wave equation for waves traveling </a:t>
            </a:r>
            <a:r>
              <a:rPr lang="en-US" sz="2800" dirty="0" err="1"/>
              <a:t>w</a:t>
            </a:r>
            <a:r>
              <a:rPr lang="en-US" sz="2800" dirty="0"/>
              <a:t>/ speed </a:t>
            </a:r>
          </a:p>
          <a:p>
            <a:pPr lvl="1"/>
            <a:r>
              <a:rPr lang="en-US" sz="2400" dirty="0"/>
              <a:t>Maxwell predicted the existence of EM waves based on this</a:t>
            </a:r>
          </a:p>
        </p:txBody>
      </p:sp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Light w/o Sinusoidal Wave Forms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8888" name="Object 8"/>
          <p:cNvGraphicFramePr>
            <a:graphicFrameLocks noChangeAspect="1"/>
          </p:cNvGraphicFramePr>
          <p:nvPr/>
        </p:nvGraphicFramePr>
        <p:xfrm>
          <a:off x="3101975" y="1077913"/>
          <a:ext cx="784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8" name="Equation" r:id="rId8" imgW="431640" imgH="393480" progId="Equation.DSMT4">
                  <p:embed/>
                </p:oleObj>
              </mc:Choice>
              <mc:Fallback>
                <p:oleObj name="Equation" r:id="rId8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1077913"/>
                        <a:ext cx="7842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4789488" y="4103688"/>
          <a:ext cx="5603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9" name="Equation" r:id="rId10" imgW="304800" imgH="215900" progId="Equation.DSMT4">
                  <p:embed/>
                </p:oleObj>
              </mc:Choice>
              <mc:Fallback>
                <p:oleObj name="Equation" r:id="rId10" imgW="30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03688"/>
                        <a:ext cx="5603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3074988" y="3114675"/>
            <a:ext cx="5826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4905375" y="2005013"/>
          <a:ext cx="7334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0" name="Equation" r:id="rId12" imgW="406080" imgH="406080" progId="Equation.DSMT4">
                  <p:embed/>
                </p:oleObj>
              </mc:Choice>
              <mc:Fallback>
                <p:oleObj name="Equation" r:id="rId12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2005013"/>
                        <a:ext cx="7334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2" name="Object 12"/>
          <p:cNvGraphicFramePr>
            <a:graphicFrameLocks noChangeAspect="1"/>
          </p:cNvGraphicFramePr>
          <p:nvPr/>
        </p:nvGraphicFramePr>
        <p:xfrm>
          <a:off x="990600" y="2895600"/>
          <a:ext cx="8429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1" name="Equation" r:id="rId14" imgW="406080" imgH="406080" progId="Equation.DSMT4">
                  <p:embed/>
                </p:oleObj>
              </mc:Choice>
              <mc:Fallback>
                <p:oleObj name="Equation" r:id="rId14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8429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3" name="Object 13"/>
          <p:cNvGraphicFramePr>
            <a:graphicFrameLocks noChangeAspect="1"/>
          </p:cNvGraphicFramePr>
          <p:nvPr/>
        </p:nvGraphicFramePr>
        <p:xfrm>
          <a:off x="3805238" y="2895600"/>
          <a:ext cx="8429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2" name="Equation" r:id="rId16" imgW="406080" imgH="406080" progId="Equation.DSMT4">
                  <p:embed/>
                </p:oleObj>
              </mc:Choice>
              <mc:Fallback>
                <p:oleObj name="Equation" r:id="rId1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895600"/>
                        <a:ext cx="8429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4" name="Object 14"/>
          <p:cNvGraphicFramePr>
            <a:graphicFrameLocks noChangeAspect="1"/>
          </p:cNvGraphicFramePr>
          <p:nvPr/>
        </p:nvGraphicFramePr>
        <p:xfrm>
          <a:off x="6019800" y="3429000"/>
          <a:ext cx="725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3" name="Equation" r:id="rId18" imgW="380880" imgH="406080" progId="Equation.DSMT4">
                  <p:embed/>
                </p:oleObj>
              </mc:Choice>
              <mc:Fallback>
                <p:oleObj name="Equation" r:id="rId18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9000"/>
                        <a:ext cx="7254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5" name="Object 15"/>
          <p:cNvGraphicFramePr>
            <a:graphicFrameLocks noChangeAspect="1"/>
          </p:cNvGraphicFramePr>
          <p:nvPr/>
        </p:nvGraphicFramePr>
        <p:xfrm>
          <a:off x="7627938" y="5070475"/>
          <a:ext cx="13763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4" name="Equation" r:id="rId20" imgW="749300" imgH="279400" progId="Equation.DSMT4">
                  <p:embed/>
                </p:oleObj>
              </mc:Choice>
              <mc:Fallback>
                <p:oleObj name="Equation" r:id="rId20" imgW="749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070475"/>
                        <a:ext cx="13763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6" name="Object 16"/>
          <p:cNvGraphicFramePr>
            <a:graphicFrameLocks noChangeAspect="1"/>
          </p:cNvGraphicFramePr>
          <p:nvPr/>
        </p:nvGraphicFramePr>
        <p:xfrm>
          <a:off x="3883025" y="1066800"/>
          <a:ext cx="12223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5" name="Equation" r:id="rId22" imgW="672840" imgH="406080" progId="Equation.DSMT4">
                  <p:embed/>
                </p:oleObj>
              </mc:Choice>
              <mc:Fallback>
                <p:oleObj name="Equation" r:id="rId22" imgW="672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1066800"/>
                        <a:ext cx="12223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7" name="Object 17"/>
          <p:cNvGraphicFramePr>
            <a:graphicFrameLocks noChangeAspect="1"/>
          </p:cNvGraphicFramePr>
          <p:nvPr/>
        </p:nvGraphicFramePr>
        <p:xfrm>
          <a:off x="5638800" y="2028825"/>
          <a:ext cx="757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6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28825"/>
                        <a:ext cx="7572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8" name="Object 18"/>
          <p:cNvGraphicFramePr>
            <a:graphicFrameLocks noChangeAspect="1"/>
          </p:cNvGraphicFramePr>
          <p:nvPr/>
        </p:nvGraphicFramePr>
        <p:xfrm>
          <a:off x="1752600" y="2895600"/>
          <a:ext cx="12890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7" name="Equation" r:id="rId26" imgW="622080" imgH="431640" progId="Equation.DSMT4">
                  <p:embed/>
                </p:oleObj>
              </mc:Choice>
              <mc:Fallback>
                <p:oleObj name="Equation" r:id="rId26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2890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9" name="Object 19"/>
          <p:cNvGraphicFramePr>
            <a:graphicFrameLocks noChangeAspect="1"/>
          </p:cNvGraphicFramePr>
          <p:nvPr/>
        </p:nvGraphicFramePr>
        <p:xfrm>
          <a:off x="4572000" y="2908300"/>
          <a:ext cx="129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8" name="Equation" r:id="rId28" imgW="622080" imgH="431640" progId="Equation.DSMT4">
                  <p:embed/>
                </p:oleObj>
              </mc:Choice>
              <mc:Fallback>
                <p:oleObj name="Equation" r:id="rId28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08300"/>
                        <a:ext cx="129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0" name="Object 20"/>
          <p:cNvGraphicFramePr>
            <a:graphicFrameLocks noChangeAspect="1"/>
          </p:cNvGraphicFramePr>
          <p:nvPr/>
        </p:nvGraphicFramePr>
        <p:xfrm>
          <a:off x="6721475" y="3417888"/>
          <a:ext cx="822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9" name="Equation" r:id="rId30" imgW="431800" imgH="419100" progId="Equation.DSMT4">
                  <p:embed/>
                </p:oleObj>
              </mc:Choice>
              <mc:Fallback>
                <p:oleObj name="Equation" r:id="rId30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3417888"/>
                        <a:ext cx="822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1" name="Object 21"/>
          <p:cNvGraphicFramePr>
            <a:graphicFrameLocks noChangeAspect="1"/>
          </p:cNvGraphicFramePr>
          <p:nvPr/>
        </p:nvGraphicFramePr>
        <p:xfrm>
          <a:off x="5313363" y="3962400"/>
          <a:ext cx="6302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90" name="Equation" r:id="rId32" imgW="342720" imgH="406080" progId="Equation.DSMT4">
                  <p:embed/>
                </p:oleObj>
              </mc:Choice>
              <mc:Fallback>
                <p:oleObj name="Equation" r:id="rId32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3962400"/>
                        <a:ext cx="6302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7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3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 forms an angle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φ</a:t>
            </a:r>
            <a:r>
              <a:rPr lang="en-US" sz="2800" dirty="0" smtClean="0"/>
              <a:t> </a:t>
            </a:r>
            <a:r>
              <a:rPr lang="en-US" sz="2800" dirty="0"/>
              <a:t>to V</a:t>
            </a:r>
            <a:r>
              <a:rPr lang="en-US" sz="2800" baseline="-25000" dirty="0"/>
              <a:t>R0</a:t>
            </a:r>
            <a:r>
              <a:rPr lang="en-US" sz="2800" dirty="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4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5325"/>
                        <a:ext cx="5603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5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1571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6"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962400"/>
                        <a:ext cx="11779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7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2213"/>
                        <a:ext cx="481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8" name="Equation" r:id="rId17" imgW="253800" imgH="152280" progId="Equation.DSMT4">
                  <p:embed/>
                </p:oleObj>
              </mc:Choice>
              <mc:Fallback>
                <p:oleObj name="Equation" r:id="rId1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24525"/>
                        <a:ext cx="419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99" name="Equation" r:id="rId19" imgW="863280" imgH="228600" progId="Equation.DSMT4">
                  <p:embed/>
                </p:oleObj>
              </mc:Choice>
              <mc:Fallback>
                <p:oleObj name="Equation" r:id="rId1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200400"/>
                        <a:ext cx="1909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900" name="Equation" r:id="rId21" imgW="1307880" imgH="304560" progId="Equation.DSMT4">
                  <p:embed/>
                </p:oleObj>
              </mc:Choice>
              <mc:Fallback>
                <p:oleObj name="Equation" r:id="rId21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905375"/>
                        <a:ext cx="2157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901" name="Equation" r:id="rId23" imgW="1549080" imgH="304560" progId="Equation.DSMT4">
                  <p:embed/>
                </p:oleObj>
              </mc:Choice>
              <mc:Fallback>
                <p:oleObj name="Equation" r:id="rId23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905375"/>
                        <a:ext cx="25558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902" name="Equation" r:id="rId25" imgW="1384200" imgH="304560" progId="Equation.DSMT4">
                  <p:embed/>
                </p:oleObj>
              </mc:Choice>
              <mc:Fallback>
                <p:oleObj name="Equation" r:id="rId25" imgW="1384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905375"/>
                        <a:ext cx="22828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903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5029200"/>
                        <a:ext cx="419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904" name="Equation" r:id="rId29" imgW="1257120" imgH="304560" progId="Equation.DSMT4">
                  <p:embed/>
                </p:oleObj>
              </mc:Choice>
              <mc:Fallback>
                <p:oleObj name="Equation" r:id="rId29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591175"/>
                        <a:ext cx="20748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905" name="Equation" r:id="rId31" imgW="1231560" imgH="482400" progId="Equation.DSMT4">
                  <p:embed/>
                </p:oleObj>
              </mc:Choice>
              <mc:Fallback>
                <p:oleObj name="Equation" r:id="rId31" imgW="1231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5410200"/>
                        <a:ext cx="2032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4-30 at 4.51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70" y="1066800"/>
            <a:ext cx="1627809" cy="1524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6FF-1D28-0F4A-A2C2-0D4D0C3934E8}" type="slidenum">
              <a:rPr lang="en-US"/>
              <a:pPr/>
              <a:t>30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did not know what kind of waves they are.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/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Charge was rushed back and forth in a short period of time, generating waves with frequency about 10</a:t>
            </a:r>
            <a:r>
              <a:rPr lang="en-US" baseline="30000" dirty="0"/>
              <a:t>9</a:t>
            </a:r>
            <a:r>
              <a:rPr lang="en-US" dirty="0"/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detected using a loop of wire in which an </a:t>
            </a:r>
            <a:r>
              <a:rPr lang="en-US" dirty="0" err="1"/>
              <a:t>emf</a:t>
            </a:r>
            <a:r>
              <a:rPr lang="en-US" dirty="0"/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waves were later shown to travel at the speed of </a:t>
            </a:r>
            <a:r>
              <a:rPr lang="en-US" dirty="0" smtClean="0"/>
              <a:t>light and behave exactly like the light just not visible</a:t>
            </a:r>
            <a:endParaRPr lang="en-US" dirty="0"/>
          </a:p>
        </p:txBody>
      </p:sp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8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5E25-FB72-C044-BA11-9F8DA0A1BAB5}" type="slidenum">
              <a:rPr lang="en-US"/>
              <a:pPr/>
              <a:t>31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/>
              <a:t>The wavelengths of visible light were measured in the first decade of the 19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The visible light wave length were found to be between 4.0x10</a:t>
            </a:r>
            <a:r>
              <a:rPr lang="en-US" baseline="30000"/>
              <a:t>-7</a:t>
            </a:r>
            <a:r>
              <a:rPr lang="en-US"/>
              <a:t>m (400nm) and 7.5x10</a:t>
            </a:r>
            <a:r>
              <a:rPr lang="en-US" baseline="30000"/>
              <a:t>-7</a:t>
            </a:r>
            <a:r>
              <a:rPr lang="en-US"/>
              <a:t>m (750nm)</a:t>
            </a:r>
          </a:p>
          <a:p>
            <a:pPr lvl="1"/>
            <a:r>
              <a:rPr lang="en-US"/>
              <a:t>The frequency of visible light is </a:t>
            </a:r>
            <a:r>
              <a:rPr lang="en-US">
                <a:latin typeface="Monotype Corsiva" charset="0"/>
              </a:rPr>
              <a:t>f</a:t>
            </a:r>
            <a:r>
              <a:rPr lang="en-US">
                <a:latin typeface="Symbol" charset="2"/>
              </a:rPr>
              <a:t>l</a:t>
            </a:r>
            <a:r>
              <a:rPr lang="en-US"/>
              <a:t>=c</a:t>
            </a:r>
          </a:p>
          <a:p>
            <a:pPr lvl="2"/>
            <a:r>
              <a:rPr lang="en-US"/>
              <a:t>Where </a:t>
            </a:r>
            <a:r>
              <a:rPr lang="en-US">
                <a:latin typeface="Monotype Corsiva" charset="0"/>
              </a:rPr>
              <a:t>f</a:t>
            </a:r>
            <a:r>
              <a:rPr lang="en-US"/>
              <a:t> and </a:t>
            </a:r>
            <a:r>
              <a:rPr lang="en-US">
                <a:latin typeface="Symbol" charset="2"/>
              </a:rPr>
              <a:t>l</a:t>
            </a:r>
            <a:r>
              <a:rPr lang="en-US"/>
              <a:t> are the frequency and the wavelength of the wave</a:t>
            </a:r>
          </a:p>
          <a:p>
            <a:pPr lvl="3"/>
            <a:r>
              <a:rPr lang="en-US"/>
              <a:t>What is the range of visible light frequency?</a:t>
            </a:r>
          </a:p>
          <a:p>
            <a:pPr lvl="3"/>
            <a:r>
              <a:rPr lang="en-US"/>
              <a:t>4.0x10</a:t>
            </a:r>
            <a:r>
              <a:rPr lang="en-US" baseline="30000"/>
              <a:t>14</a:t>
            </a:r>
            <a:r>
              <a:rPr lang="en-US"/>
              <a:t>Hz to 7.5x10</a:t>
            </a:r>
            <a:r>
              <a:rPr lang="en-US" baseline="30000"/>
              <a:t>14</a:t>
            </a:r>
            <a:r>
              <a:rPr lang="en-US"/>
              <a:t>Hz </a:t>
            </a:r>
          </a:p>
          <a:p>
            <a:pPr lvl="2"/>
            <a:r>
              <a:rPr lang="en-US"/>
              <a:t>c is 3x10</a:t>
            </a:r>
            <a:r>
              <a:rPr lang="en-US" baseline="30000"/>
              <a:t>8</a:t>
            </a:r>
            <a:r>
              <a:rPr lang="en-US"/>
              <a:t>m/s, the speed of light</a:t>
            </a:r>
          </a:p>
          <a:p>
            <a:r>
              <a:rPr lang="en-US"/>
              <a:t>EM Waves, or EM radiation, are categorized using EM spectrum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3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4C76-0C2C-974B-8798-F0593C5CB5E2}" type="slidenum">
              <a:rPr lang="en-US"/>
              <a:pPr/>
              <a:t>32</a:t>
            </a:fld>
            <a:endParaRPr lang="en-US"/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Electromagnetic Spectrum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33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286000" y="2514600"/>
          <a:ext cx="5270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74" name="Equation" r:id="rId3" imgW="215640" imgH="126720" progId="Equation.DSMT4">
                  <p:embed/>
                </p:oleObj>
              </mc:Choice>
              <mc:Fallback>
                <p:oleObj name="Equation" r:id="rId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5270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75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79763"/>
                        <a:ext cx="5873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76" name="Equation" r:id="rId7" imgW="1523880" imgH="406080" progId="Equation.DSMT4">
                  <p:embed/>
                </p:oleObj>
              </mc:Choice>
              <mc:Fallback>
                <p:oleObj name="Equation" r:id="rId7" imgW="1523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657600"/>
                        <a:ext cx="37115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11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77" name="Equation" r:id="rId9" imgW="1498320" imgH="406080" progId="Equation.DSMT4">
                  <p:embed/>
                </p:oleObj>
              </mc:Choice>
              <mc:Fallback>
                <p:oleObj name="Equation" r:id="rId9" imgW="1498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572000"/>
                        <a:ext cx="364966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13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78" name="Equation" r:id="rId11" imgW="1917360" imgH="406080" progId="Equation.DSMT4">
                  <p:embed/>
                </p:oleObj>
              </mc:Choice>
              <mc:Fallback>
                <p:oleObj name="Equation" r:id="rId11" imgW="1917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562600"/>
                        <a:ext cx="4670425" cy="98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14"/>
          <p:cNvGraphicFramePr>
            <a:graphicFrameLocks noChangeAspect="1"/>
          </p:cNvGraphicFramePr>
          <p:nvPr/>
        </p:nvGraphicFramePr>
        <p:xfrm>
          <a:off x="2719388" y="2438400"/>
          <a:ext cx="557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79"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438400"/>
                        <a:ext cx="557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1" name="Object 15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80" name="Equation" r:id="rId15" imgW="177480" imgH="406080" progId="Equation.DSMT4">
                  <p:embed/>
                </p:oleObj>
              </mc:Choice>
              <mc:Fallback>
                <p:oleObj name="Equation" r:id="rId15" imgW="177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895600"/>
                        <a:ext cx="431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0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2A2-4B94-3C46-80FB-D9500F899D5E}" type="slidenum">
              <a:rPr lang="en-US"/>
              <a:pPr/>
              <a:t>34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 in the Transmission Lines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/>
              <a:t>Can EM waves travel through a wire?</a:t>
            </a:r>
          </a:p>
          <a:p>
            <a:pPr lvl="1"/>
            <a:r>
              <a:rPr lang="en-US" dirty="0"/>
              <a:t>Can it not just travel through the empty space?</a:t>
            </a:r>
          </a:p>
          <a:p>
            <a:pPr lvl="1"/>
            <a:r>
              <a:rPr lang="en-US" dirty="0"/>
              <a:t>Nope.  It sure can travel through a wire.</a:t>
            </a:r>
          </a:p>
          <a:p>
            <a:r>
              <a:rPr lang="en-US" dirty="0"/>
              <a:t>When a source of </a:t>
            </a:r>
            <a:r>
              <a:rPr lang="en-US" dirty="0" err="1"/>
              <a:t>emf</a:t>
            </a:r>
            <a:r>
              <a:rPr lang="en-US" dirty="0"/>
              <a:t> is connected to a transmission line, the electric field within the wire does not set up immediately at all points along the line</a:t>
            </a:r>
          </a:p>
          <a:p>
            <a:pPr lvl="1"/>
            <a:r>
              <a:rPr lang="en-US" dirty="0"/>
              <a:t>When two wires are separated via air, the EM wave travel through the air at the speed of light, </a:t>
            </a:r>
            <a:r>
              <a:rPr lang="en-US" dirty="0" err="1"/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through medium </a:t>
            </a:r>
            <a:r>
              <a:rPr lang="en-US" dirty="0" err="1"/>
              <a:t>w</a:t>
            </a:r>
            <a:r>
              <a:rPr lang="en-US" dirty="0"/>
              <a:t>/ permittivity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dirty="0" smtClean="0"/>
              <a:t> </a:t>
            </a:r>
            <a:r>
              <a:rPr lang="en-US" dirty="0"/>
              <a:t>and permeability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μ</a:t>
            </a:r>
            <a:r>
              <a:rPr lang="en-US" dirty="0" smtClean="0"/>
              <a:t>, </a:t>
            </a:r>
            <a:r>
              <a:rPr lang="en-US" dirty="0"/>
              <a:t>the speed of the EM wave is given</a:t>
            </a:r>
          </a:p>
          <a:p>
            <a:pPr lvl="2"/>
            <a:r>
              <a:rPr lang="en-US" dirty="0"/>
              <a:t>Is this faster than </a:t>
            </a:r>
            <a:r>
              <a:rPr lang="en-US" dirty="0" err="1"/>
              <a:t>c</a:t>
            </a:r>
            <a:r>
              <a:rPr lang="en-US" dirty="0"/>
              <a:t>?  </a:t>
            </a:r>
          </a:p>
        </p:txBody>
      </p:sp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1" name="Equation" r:id="rId8" imgW="215640" imgH="139680" progId="Equation.DSMT4">
                  <p:embed/>
                </p:oleObj>
              </mc:Choice>
              <mc:Fallback>
                <p:oleObj name="Equation" r:id="rId8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41938"/>
                        <a:ext cx="492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257800"/>
            <a:ext cx="1295400" cy="4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35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Arial Narrow" charset="0"/>
              </a:rPr>
              <a:t>Phone call time lag.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You make a telephone call from New York to London.  Estimate the time the electrical signal to travel to reach London (a) carried on a  5000km telephone cable under the Atlantic Ocean and (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) sent via satellite 36,000km above the ocean. Would this cause a noticeable delay in either case?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Time delay via the cable: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Delay via satellite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3429000" y="2865438"/>
          <a:ext cx="11144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6" name="Equation" r:id="rId3" imgW="457200" imgH="381000" progId="Equation.DSMT4">
                  <p:embed/>
                </p:oleObj>
              </mc:Choice>
              <mc:Fallback>
                <p:oleObj name="Equation" r:id="rId3" imgW="457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65438"/>
                        <a:ext cx="11144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76550" y="3916363"/>
          <a:ext cx="13906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7" name="Equation" r:id="rId5" imgW="571500" imgH="393700" progId="Equation.DSMT4">
                  <p:embed/>
                </p:oleObj>
              </mc:Choice>
              <mc:Fallback>
                <p:oleObj name="Equation" r:id="rId5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916363"/>
                        <a:ext cx="13906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So in case of satellite, the delay is likely noticeable!!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4495800" y="2819400"/>
          <a:ext cx="23526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8" name="Equation" r:id="rId7" imgW="965200" imgH="419100" progId="Equation.DSMT4">
                  <p:embed/>
                </p:oleObj>
              </mc:Choice>
              <mc:Fallback>
                <p:oleObj name="Equation" r:id="rId7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19400"/>
                        <a:ext cx="235267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4224337" y="3886200"/>
          <a:ext cx="2938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9" name="Equation" r:id="rId9" imgW="1206500" imgH="419100" progId="Equation.DSMT4">
                  <p:embed/>
                </p:oleObj>
              </mc:Choice>
              <mc:Fallback>
                <p:oleObj name="Equation" r:id="rId9" imgW="1206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7" y="3886200"/>
                        <a:ext cx="2938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4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D9-2F14-9044-9FA9-7871C3A90F4B}" type="slidenum">
              <a:rPr lang="en-US"/>
              <a:pPr/>
              <a:t>36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Energy in EM Waves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Since B=E/</a:t>
            </a:r>
            <a:r>
              <a:rPr lang="en-US" sz="2800" dirty="0" err="1"/>
              <a:t>c</a:t>
            </a:r>
            <a:r>
              <a:rPr lang="en-US" sz="2800" dirty="0"/>
              <a:t>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Note that the energy density associate with B field is the same as that associate with 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each field contribute half to the total energy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rewriting in B field only, we obtain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990600" y="1567511"/>
          <a:ext cx="609600" cy="33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0" name="Equation" r:id="rId8" imgW="228600" imgH="126720" progId="Equation.DSMT4">
                  <p:embed/>
                </p:oleObj>
              </mc:Choice>
              <mc:Fallback>
                <p:oleObj name="Equation" r:id="rId8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67511"/>
                        <a:ext cx="609600" cy="33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3276600" y="6762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1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762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2" name="Equation" r:id="rId12" imgW="228600" imgH="126720" progId="Equation.DSMT4">
                  <p:embed/>
                </p:oleObj>
              </mc:Choice>
              <mc:Fallback>
                <p:oleObj name="Equation" r:id="rId12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3988"/>
                        <a:ext cx="5476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3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6238"/>
                        <a:ext cx="5492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7239000" y="1295400"/>
          <a:ext cx="12779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4" name="Equation" r:id="rId16" imgW="533160" imgH="228600" progId="Equation.DSMT4">
                  <p:embed/>
                </p:oleObj>
              </mc:Choice>
              <mc:Fallback>
                <p:oleObj name="Equation" r:id="rId16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1277938" cy="547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5" name="Equation" r:id="rId18" imgW="444240" imgH="431640" progId="Equation.DSMT4">
                  <p:embed/>
                </p:oleObj>
              </mc:Choice>
              <mc:Fallback>
                <p:oleObj name="Equation" r:id="rId18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3505200"/>
                        <a:ext cx="1065213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6" name="Equation" r:id="rId20" imgW="736560" imgH="457200" progId="Equation.DSMT4">
                  <p:embed/>
                </p:oleObj>
              </mc:Choice>
              <mc:Fallback>
                <p:oleObj name="Equation" r:id="rId20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5029200"/>
                        <a:ext cx="1765300" cy="1096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4421188" y="1295400"/>
          <a:ext cx="7477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7" name="Equation" r:id="rId22" imgW="431800" imgH="381000" progId="Equation.DSMT4">
                  <p:embed/>
                </p:oleObj>
              </mc:Choice>
              <mc:Fallback>
                <p:oleObj name="Equation" r:id="rId22" imgW="431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295400"/>
                        <a:ext cx="74771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5201782" y="1295400"/>
          <a:ext cx="1427618" cy="74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8" name="Equation" r:id="rId24" imgW="825480" imgH="431640" progId="Equation.DSMT4">
                  <p:embed/>
                </p:oleObj>
              </mc:Choice>
              <mc:Fallback>
                <p:oleObj name="Equation" r:id="rId24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782" y="1295400"/>
                        <a:ext cx="1427618" cy="747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1" name="Object 17"/>
          <p:cNvGraphicFramePr>
            <a:graphicFrameLocks noChangeAspect="1"/>
          </p:cNvGraphicFramePr>
          <p:nvPr/>
        </p:nvGraphicFramePr>
        <p:xfrm>
          <a:off x="6613981" y="1371600"/>
          <a:ext cx="548819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9" name="Equation" r:id="rId26" imgW="317160" imgH="228600" progId="Equation.DSMT4">
                  <p:embed/>
                </p:oleObj>
              </mc:Choice>
              <mc:Fallback>
                <p:oleObj name="Equation" r:id="rId26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981" y="1371600"/>
                        <a:ext cx="548819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2" name="Object 18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0" name="Equation" r:id="rId28" imgW="609480" imgH="431640" progId="Equation.DSMT4">
                  <p:embed/>
                </p:oleObj>
              </mc:Choice>
              <mc:Fallback>
                <p:oleObj name="Equation" r:id="rId28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581400"/>
                        <a:ext cx="14605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3" name="Object 19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1" name="Equation" r:id="rId30" imgW="558720" imgH="431640" progId="Equation.DSMT4">
                  <p:embed/>
                </p:oleObj>
              </mc:Choice>
              <mc:Fallback>
                <p:oleObj name="Equation" r:id="rId30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581400"/>
                        <a:ext cx="1339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4" name="Object 20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2" name="Equation" r:id="rId32" imgW="241200" imgH="431640" progId="Equation.DSMT4">
                  <p:embed/>
                </p:oleObj>
              </mc:Choice>
              <mc:Fallback>
                <p:oleObj name="Equation" r:id="rId32" imgW="24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0"/>
                        <a:ext cx="577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5" name="Object 21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3" name="Equation" r:id="rId34" imgW="444240" imgH="228600" progId="Equation.DSMT4">
                  <p:embed/>
                </p:oleObj>
              </mc:Choice>
              <mc:Fallback>
                <p:oleObj name="Equation" r:id="rId34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257800"/>
                        <a:ext cx="10652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6" name="Object 22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4" name="Equation" r:id="rId36" imgW="520560" imgH="203040" progId="Equation.DSMT4">
                  <p:embed/>
                </p:oleObj>
              </mc:Choice>
              <mc:Fallback>
                <p:oleObj name="Equation" r:id="rId3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12477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7" name="Object 23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5" name="Equation" r:id="rId38" imgW="558720" imgH="431640" progId="Equation.DSMT4">
                  <p:embed/>
                </p:oleObj>
              </mc:Choice>
              <mc:Fallback>
                <p:oleObj name="Equation" r:id="rId3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37150"/>
                        <a:ext cx="13382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8" name="Object 24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6" name="Equation" r:id="rId40" imgW="533160" imgH="457200" progId="Equation.DSMT4">
                  <p:embed/>
                </p:oleObj>
              </mc:Choice>
              <mc:Fallback>
                <p:oleObj name="Equation" r:id="rId40" imgW="533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2795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9" name="Object 25"/>
          <p:cNvGraphicFramePr>
            <a:graphicFrameLocks noChangeAspect="1"/>
          </p:cNvGraphicFramePr>
          <p:nvPr/>
        </p:nvGraphicFramePr>
        <p:xfrm>
          <a:off x="1524000" y="1447800"/>
          <a:ext cx="1256698" cy="42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7" name="Equation" r:id="rId42" imgW="596880" imgH="203040" progId="Equation.DSMT4">
                  <p:embed/>
                </p:oleObj>
              </mc:Choice>
              <mc:Fallback>
                <p:oleObj name="Equation" r:id="rId4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1256698" cy="426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26"/>
          <p:cNvGraphicFramePr>
            <a:graphicFrameLocks noChangeAspect="1"/>
          </p:cNvGraphicFramePr>
          <p:nvPr/>
        </p:nvGraphicFramePr>
        <p:xfrm>
          <a:off x="2757488" y="1344612"/>
          <a:ext cx="7477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8" name="Equation" r:id="rId44" imgW="431640" imgH="368280" progId="Equation.DSMT4">
                  <p:embed/>
                </p:oleObj>
              </mc:Choice>
              <mc:Fallback>
                <p:oleObj name="Equation" r:id="rId44" imgW="431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344612"/>
                        <a:ext cx="7477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27"/>
          <p:cNvGraphicFramePr>
            <a:graphicFrameLocks noChangeAspect="1"/>
          </p:cNvGraphicFramePr>
          <p:nvPr/>
        </p:nvGraphicFramePr>
        <p:xfrm>
          <a:off x="3505200" y="1276350"/>
          <a:ext cx="990600" cy="80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9" name="Equation" r:id="rId46" imgW="558800" imgH="457200" progId="Equation.DSMT4">
                  <p:embed/>
                </p:oleObj>
              </mc:Choice>
              <mc:Fallback>
                <p:oleObj name="Equation" r:id="rId46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76350"/>
                        <a:ext cx="990600" cy="809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DE7B-D6BF-024F-AE3B-9660EDA0ECF3}" type="slidenum">
              <a:rPr lang="en-US"/>
              <a:pPr/>
              <a:t>37</a:t>
            </a:fld>
            <a:endParaRPr lang="en-US"/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</p:spPr>
      </p:pic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Energy Transport</a:t>
            </a:r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given by the vector </a:t>
            </a:r>
            <a:r>
              <a:rPr lang="en-US" sz="2400" b="1" dirty="0"/>
              <a:t>S</a:t>
            </a:r>
            <a:r>
              <a:rPr lang="en-US" sz="2400" dirty="0"/>
              <a:t>, the </a:t>
            </a:r>
            <a:r>
              <a:rPr lang="en-US" sz="2400" dirty="0" err="1"/>
              <a:t>Poynting</a:t>
            </a:r>
            <a:r>
              <a:rPr lang="en-US" sz="2400" dirty="0"/>
              <a:t> vector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unit of </a:t>
            </a:r>
            <a:r>
              <a:rPr lang="en-US" sz="2000" b="1" dirty="0"/>
              <a:t>S</a:t>
            </a:r>
            <a:r>
              <a:rPr lang="en-US" sz="2000" dirty="0"/>
              <a:t> is </a:t>
            </a:r>
            <a:r>
              <a:rPr lang="en-US" sz="2000" b="1" u="sng" dirty="0">
                <a:solidFill>
                  <a:srgbClr val="CC0000"/>
                </a:solidFill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</a:rPr>
              <a:t>2</a:t>
            </a:r>
            <a:r>
              <a:rPr lang="en-US" sz="20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direction of </a:t>
            </a:r>
            <a:r>
              <a:rPr lang="en-US" sz="2000" b="1" dirty="0"/>
              <a:t>S</a:t>
            </a:r>
            <a:r>
              <a:rPr lang="en-US" sz="2000" dirty="0"/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much does the wave move in time 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dx</a:t>
            </a:r>
            <a:r>
              <a:rPr lang="en-US" sz="2000" dirty="0"/>
              <a:t>=</a:t>
            </a:r>
            <a:r>
              <a:rPr lang="en-US" sz="2000" dirty="0" err="1"/>
              <a:t>cdt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energy that passes through A in time </a:t>
            </a:r>
            <a:r>
              <a:rPr lang="en-US" sz="2400" dirty="0" err="1"/>
              <a:t>dt</a:t>
            </a:r>
            <a:r>
              <a:rPr lang="en-US" sz="2400" dirty="0"/>
              <a:t> is the energy that occupies the volume </a:t>
            </a:r>
            <a:r>
              <a:rPr lang="en-US" sz="2400" dirty="0" err="1"/>
              <a:t>dV</a:t>
            </a:r>
            <a:r>
              <a:rPr lang="en-US" sz="24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energy density is </a:t>
            </a:r>
            <a:r>
              <a:rPr lang="en-US" sz="2400" dirty="0" err="1"/>
              <a:t>u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charset="2"/>
              </a:rPr>
              <a:t>ε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/>
              <a:t>, the total energy, </a:t>
            </a:r>
            <a:r>
              <a:rPr lang="en-US" sz="2400" dirty="0" err="1"/>
              <a:t>dU</a:t>
            </a:r>
            <a:r>
              <a:rPr lang="en-US" sz="2400" dirty="0"/>
              <a:t>, contained in the volume V is</a:t>
            </a: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4038600" y="5014913"/>
          <a:ext cx="7921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4" name="Equation" r:id="rId9" imgW="330120" imgH="164880" progId="Equation.DSMT4">
                  <p:embed/>
                </p:oleObj>
              </mc:Choice>
              <mc:Fallback>
                <p:oleObj name="Equation" r:id="rId9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14913"/>
                        <a:ext cx="7921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4724400" y="5029200"/>
          <a:ext cx="914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5" name="Equation" r:id="rId11" imgW="380880" imgH="164880" progId="Equation.DSMT4">
                  <p:embed/>
                </p:oleObj>
              </mc:Choice>
              <mc:Fallback>
                <p:oleObj name="Equation" r:id="rId11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9144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6" name="Equation" r:id="rId13" imgW="139680" imgH="152280" progId="Equation.DSMT4">
                  <p:embed/>
                </p:oleObj>
              </mc:Choice>
              <mc:Fallback>
                <p:oleObj name="Equation" r:id="rId13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5029200"/>
                        <a:ext cx="3349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5851525" y="5029200"/>
          <a:ext cx="5492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7" name="Equation" r:id="rId15" imgW="228600" imgH="164880" progId="Equation.DSMT4">
                  <p:embed/>
                </p:oleObj>
              </mc:Choice>
              <mc:Fallback>
                <p:oleObj name="Equation" r:id="rId15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5029200"/>
                        <a:ext cx="5492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048000" y="5791200"/>
          <a:ext cx="820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8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1200"/>
                        <a:ext cx="8207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3781425" y="5776913"/>
          <a:ext cx="9429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39" name="Equation" r:id="rId19" imgW="393480" imgH="164880" progId="Equation.DSMT4">
                  <p:embed/>
                </p:oleObj>
              </mc:Choice>
              <mc:Fallback>
                <p:oleObj name="Equation" r:id="rId19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776913"/>
                        <a:ext cx="9429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4649788" y="5715000"/>
          <a:ext cx="7604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40" name="Equation" r:id="rId21" imgW="317160" imgH="228600" progId="Equation.DSMT4">
                  <p:embed/>
                </p:oleObj>
              </mc:Choice>
              <mc:Fallback>
                <p:oleObj name="Equation" r:id="rId21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5715000"/>
                        <a:ext cx="7604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/>
        </p:nvGraphicFramePr>
        <p:xfrm>
          <a:off x="5334000" y="5791200"/>
          <a:ext cx="7604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41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791200"/>
                        <a:ext cx="7604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6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E100-2C8F-D147-992D-FBB0E96C7E14}" type="slidenum">
              <a:rPr lang="en-US"/>
              <a:pPr/>
              <a:t>38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81600" cy="609600"/>
          </a:xfrm>
        </p:spPr>
        <p:txBody>
          <a:bodyPr/>
          <a:lstStyle/>
          <a:p>
            <a:r>
              <a:rPr lang="en-US" dirty="0"/>
              <a:t>Energy Transport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1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1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2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/>
              <a:t>Thus, the energy crossing the area A per time </a:t>
            </a:r>
            <a:r>
              <a:rPr lang="en-US" sz="2800" dirty="0" err="1"/>
              <a:t>dt</a:t>
            </a:r>
            <a:r>
              <a:rPr lang="en-US" sz="2800" dirty="0"/>
              <a:t>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E=</a:t>
            </a:r>
            <a:r>
              <a:rPr lang="en-US" sz="2800" dirty="0" err="1"/>
              <a:t>cB</a:t>
            </a:r>
            <a:r>
              <a:rPr lang="en-US" sz="2800" dirty="0"/>
              <a:t> and                    , we can also rewrite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the direction of S is along </a:t>
            </a:r>
            <a:r>
              <a:rPr lang="en-US" sz="2800" b="1" dirty="0" err="1"/>
              <a:t>v</a:t>
            </a:r>
            <a:r>
              <a:rPr lang="en-US" sz="2800" dirty="0"/>
              <a:t>, perpendicular to </a:t>
            </a:r>
            <a:r>
              <a:rPr lang="en-US" sz="2800" b="1" dirty="0"/>
              <a:t>E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  <a:r>
              <a:rPr lang="en-US" sz="2800" dirty="0"/>
              <a:t>, the </a:t>
            </a:r>
            <a:r>
              <a:rPr lang="en-US" sz="2800" dirty="0" err="1"/>
              <a:t>Poynting</a:t>
            </a:r>
            <a:r>
              <a:rPr lang="en-US" sz="2800" dirty="0"/>
              <a:t> vector </a:t>
            </a:r>
            <a:r>
              <a:rPr lang="en-US" sz="2800" b="1" dirty="0"/>
              <a:t>S</a:t>
            </a:r>
            <a:r>
              <a:rPr lang="en-US" sz="2800" dirty="0"/>
              <a:t> can be written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gives the energy transported per unit area per unit time at any instant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2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1117600" y="1066800"/>
          <a:ext cx="2616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22" name="Equation" r:id="rId8" imgW="1091880" imgH="368280" progId="Equation.DSMT4">
                  <p:embed/>
                </p:oleObj>
              </mc:Choice>
              <mc:Fallback>
                <p:oleObj name="Equation" r:id="rId8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066800"/>
                        <a:ext cx="2616200" cy="882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23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78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2" name="Object 10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24" name="Equation" r:id="rId12" imgW="1333440" imgH="431640" progId="Equation.DSMT4">
                  <p:embed/>
                </p:oleObj>
              </mc:Choice>
              <mc:Fallback>
                <p:oleObj name="Equation" r:id="rId12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194050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4800600"/>
            <a:ext cx="206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What is the unit?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79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W/m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aseline="30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9632" y="4558357"/>
            <a:ext cx="2031440" cy="94615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273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FC95-13CA-FD4E-8B55-FE848D8AF444}" type="slidenum">
              <a:rPr lang="en-US"/>
              <a:pPr/>
              <a:t>39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Average Energy Transport</a:t>
            </a:r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average energy transport in an extended period of time</a:t>
            </a:r>
            <a:r>
              <a:rPr lang="en-US" sz="2800" dirty="0" smtClean="0"/>
              <a:t> is useful since sometimes we do not detect the rapid variation with respect to time because the </a:t>
            </a:r>
            <a:r>
              <a:rPr lang="en-US" sz="2800" dirty="0"/>
              <a:t>frequency is so </a:t>
            </a:r>
            <a:r>
              <a:rPr lang="en-US" sz="2800" dirty="0" smtClean="0"/>
              <a:t>high.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Thus we can write the magnitude of the average </a:t>
            </a:r>
            <a:r>
              <a:rPr lang="en-US" sz="2800" dirty="0" err="1"/>
              <a:t>Poynting</a:t>
            </a:r>
            <a:r>
              <a:rPr lang="en-US" sz="2800" dirty="0"/>
              <a:t> vector as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time averaged value of S is the intensity, defined as the average power transferred across unit area. E</a:t>
            </a:r>
            <a:r>
              <a:rPr lang="en-US" sz="2400" baseline="-25000" dirty="0"/>
              <a:t>0</a:t>
            </a:r>
            <a:r>
              <a:rPr lang="en-US" sz="2400" dirty="0"/>
              <a:t> and B</a:t>
            </a:r>
            <a:r>
              <a:rPr lang="en-US" sz="2400" baseline="-25000" dirty="0"/>
              <a:t>0</a:t>
            </a:r>
            <a:r>
              <a:rPr lang="en-US" sz="2400" dirty="0"/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dirty="0" err="1"/>
              <a:t>E</a:t>
            </a:r>
            <a:r>
              <a:rPr lang="en-US" sz="2400" baseline="-25000" dirty="0" err="1"/>
              <a:t>rms</a:t>
            </a:r>
            <a:r>
              <a:rPr lang="en-US" sz="2400" dirty="0"/>
              <a:t> and </a:t>
            </a:r>
            <a:r>
              <a:rPr lang="en-US" sz="2400" dirty="0" err="1"/>
              <a:t>B</a:t>
            </a:r>
            <a:r>
              <a:rPr lang="en-US" sz="2400" baseline="-25000" dirty="0" err="1"/>
              <a:t>rms</a:t>
            </a:r>
            <a:r>
              <a:rPr lang="en-US" sz="2400" dirty="0"/>
              <a:t> are the </a:t>
            </a:r>
            <a:r>
              <a:rPr lang="en-US" sz="2400" dirty="0" err="1"/>
              <a:t>rms</a:t>
            </a:r>
            <a:r>
              <a:rPr lang="en-US" sz="2400" dirty="0"/>
              <a:t> values (                                     )</a:t>
            </a:r>
          </a:p>
        </p:txBody>
      </p:sp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8"/>
          <p:cNvGraphicFramePr>
            <a:graphicFrameLocks noChangeAspect="1"/>
          </p:cNvGraphicFramePr>
          <p:nvPr/>
        </p:nvGraphicFramePr>
        <p:xfrm>
          <a:off x="4114800" y="1752600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38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7143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39" name="Equation" r:id="rId10" imgW="1803240" imgH="406080" progId="Equation.DSMT4">
                  <p:embed/>
                </p:oleObj>
              </mc:Choice>
              <mc:Fallback>
                <p:oleObj name="Equation" r:id="rId10" imgW="1803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819400"/>
                        <a:ext cx="4852987" cy="1093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6" name="Object 10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40" name="Equation" r:id="rId12" imgW="787320" imgH="406080" progId="Equation.DSMT4">
                  <p:embed/>
                </p:oleObj>
              </mc:Choice>
              <mc:Fallback>
                <p:oleObj name="Equation" r:id="rId12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21238"/>
                        <a:ext cx="1582738" cy="8175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7" name="Object 11"/>
          <p:cNvGraphicFramePr>
            <a:graphicFrameLocks noChangeAspect="1"/>
          </p:cNvGraphicFramePr>
          <p:nvPr/>
        </p:nvGraphicFramePr>
        <p:xfrm>
          <a:off x="5562600" y="5638800"/>
          <a:ext cx="1363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41" name="Equation" r:id="rId14" imgW="799920" imgH="279360" progId="Equation.DSMT4">
                  <p:embed/>
                </p:oleObj>
              </mc:Choice>
              <mc:Fallback>
                <p:oleObj name="Equation" r:id="rId14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638800"/>
                        <a:ext cx="13636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8" name="Object 12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42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800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9" name="Object 13"/>
          <p:cNvGraphicFramePr>
            <a:graphicFrameLocks noChangeAspect="1"/>
          </p:cNvGraphicFramePr>
          <p:nvPr/>
        </p:nvGraphicFramePr>
        <p:xfrm>
          <a:off x="6858000" y="5638800"/>
          <a:ext cx="1276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43" name="Equation" r:id="rId18" imgW="749160" imgH="279360" progId="Equation.DSMT4">
                  <p:embed/>
                </p:oleObj>
              </mc:Choice>
              <mc:Fallback>
                <p:oleObj name="Equation" r:id="rId18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38800"/>
                        <a:ext cx="1276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4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4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4"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561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5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82675"/>
                        <a:ext cx="4505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6" name="Equation" r:id="rId13" imgW="1320480" imgH="406080" progId="Equation.DSMT4">
                  <p:embed/>
                </p:oleObj>
              </mc:Choice>
              <mc:Fallback>
                <p:oleObj name="Equation" r:id="rId13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1796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7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46600"/>
                        <a:ext cx="595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8" name="Equation" r:id="rId17" imgW="698400" imgH="215640" progId="Equation.DSMT4">
                  <p:embed/>
                </p:oleObj>
              </mc:Choice>
              <mc:Fallback>
                <p:oleObj name="Equation" r:id="rId17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19738"/>
                        <a:ext cx="9731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9" name="Equation" r:id="rId19" imgW="380880" imgH="190440" progId="Equation.DSMT4">
                  <p:embed/>
                </p:oleObj>
              </mc:Choice>
              <mc:Fallback>
                <p:oleObj name="Equation" r:id="rId19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864225"/>
                        <a:ext cx="530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20" name="Equation" r:id="rId21" imgW="355320" imgH="228600" progId="Equation.DSMT4">
                  <p:embed/>
                </p:oleObj>
              </mc:Choice>
              <mc:Fallback>
                <p:oleObj name="Equation" r:id="rId2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59200"/>
                        <a:ext cx="7858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21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17891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22" name="Equation" r:id="rId25" imgW="774360" imgH="203040" progId="Equation.DSMT4">
                  <p:embed/>
                </p:oleObj>
              </mc:Choice>
              <mc:Fallback>
                <p:oleObj name="Equation" r:id="rId2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72000"/>
                        <a:ext cx="18176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64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05A-8A69-5045-B77B-09501BFD69E3}" type="slidenum">
              <a:rPr lang="en-US"/>
              <a:pPr/>
              <a:t>40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58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09900"/>
                        <a:ext cx="557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9" name="Object 9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59" name="Equation" r:id="rId5" imgW="304560" imgH="203040" progId="Equation.DSMT4">
                  <p:embed/>
                </p:oleObj>
              </mc:Choice>
              <mc:Fallback>
                <p:oleObj name="Equation" r:id="rId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667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60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72100"/>
                        <a:ext cx="7127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61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846388"/>
                        <a:ext cx="13382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62" name="Equation" r:id="rId11" imgW="634680" imgH="406080" progId="Equation.DSMT4">
                  <p:embed/>
                </p:oleObj>
              </mc:Choice>
              <mc:Fallback>
                <p:oleObj name="Equation" r:id="rId11" imgW="634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840038"/>
                        <a:ext cx="13954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3" name="Object 13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63" name="Equation" r:id="rId13" imgW="368280" imgH="406080" progId="Equation.DSMT4">
                  <p:embed/>
                </p:oleObj>
              </mc:Choice>
              <mc:Fallback>
                <p:oleObj name="Equation" r:id="rId13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40038"/>
                        <a:ext cx="809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4" name="Object 14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64" name="Equation" r:id="rId15" imgW="469800" imgH="469800" progId="Equation.DSMT4">
                  <p:embed/>
                </p:oleObj>
              </mc:Choice>
              <mc:Fallback>
                <p:oleObj name="Equation" r:id="rId15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48100"/>
                        <a:ext cx="8747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5" name="Object 15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65" name="Equation" r:id="rId17" imgW="3466800" imgH="533160" progId="Equation.DSMT4">
                  <p:embed/>
                </p:oleObj>
              </mc:Choice>
              <mc:Fallback>
                <p:oleObj name="Equation" r:id="rId17" imgW="3466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881438"/>
                        <a:ext cx="64531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6" name="Object 16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66" name="Equation" r:id="rId19" imgW="330120" imgH="368280" progId="Equation.DSMT4">
                  <p:embed/>
                </p:oleObj>
              </mc:Choice>
              <mc:Fallback>
                <p:oleObj name="Equation" r:id="rId1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156200"/>
                        <a:ext cx="7731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7" name="Object 17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67" name="Equation" r:id="rId21" imgW="1701720" imgH="431640" progId="Equation.DSMT4">
                  <p:embed/>
                </p:oleObj>
              </mc:Choice>
              <mc:Fallback>
                <p:oleObj name="Equation" r:id="rId21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105400"/>
                        <a:ext cx="398303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5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8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8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8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</a:t>
            </a:r>
            <a:r>
              <a:rPr lang="en-US" sz="2400" dirty="0" smtClean="0"/>
              <a:t>verifications </a:t>
            </a:r>
            <a:r>
              <a:rPr lang="en-US" sz="2400" dirty="0"/>
              <a:t>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9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6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61"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62" name="Equation" r:id="rId10" imgW="266400" imgH="203040" progId="Equation.DSMT4">
                  <p:embed/>
                </p:oleObj>
              </mc:Choice>
              <mc:Fallback>
                <p:oleObj name="Equation" r:id="rId10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5272" y="24733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7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5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5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0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8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1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1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2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2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22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23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24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25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26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Dec. 6,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9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9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9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96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97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98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99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00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01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02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777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29129</TotalTime>
  <Words>4489</Words>
  <Application>Microsoft Macintosh PowerPoint</Application>
  <PresentationFormat>On-screen Show (4:3)</PresentationFormat>
  <Paragraphs>537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#24</vt:lpstr>
      <vt:lpstr>Announcements</vt:lpstr>
      <vt:lpstr>AC Circuit w/ LRC</vt:lpstr>
      <vt:lpstr>AC Circuit w/ LRC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</vt:lpstr>
      <vt:lpstr>Properties of Radiation Fields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as EM Wave</vt:lpstr>
      <vt:lpstr>Light as EM Wave</vt:lpstr>
      <vt:lpstr>Electromagnetic Spectrum</vt:lpstr>
      <vt:lpstr>Example 31 – 3 </vt:lpstr>
      <vt:lpstr>EM Wave in the Transmission Lines</vt:lpstr>
      <vt:lpstr>Example 31 – 5 </vt:lpstr>
      <vt:lpstr>Energy in EM Waves</vt:lpstr>
      <vt:lpstr>Energy Transport</vt:lpstr>
      <vt:lpstr>Energy Transport</vt:lpstr>
      <vt:lpstr>Average Energy Transport</vt:lpstr>
      <vt:lpstr>Example 31 – 6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741</cp:revision>
  <dcterms:created xsi:type="dcterms:W3CDTF">2012-01-19T04:21:20Z</dcterms:created>
  <dcterms:modified xsi:type="dcterms:W3CDTF">2017-11-28T17:08:49Z</dcterms:modified>
</cp:coreProperties>
</file>