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91" r:id="rId2"/>
    <p:sldId id="557" r:id="rId3"/>
    <p:sldId id="558" r:id="rId4"/>
    <p:sldId id="518" r:id="rId5"/>
    <p:sldId id="528" r:id="rId6"/>
    <p:sldId id="529" r:id="rId7"/>
    <p:sldId id="531" r:id="rId8"/>
    <p:sldId id="532" r:id="rId9"/>
    <p:sldId id="533" r:id="rId10"/>
    <p:sldId id="534" r:id="rId11"/>
    <p:sldId id="535" r:id="rId12"/>
    <p:sldId id="536" r:id="rId13"/>
    <p:sldId id="537" r:id="rId14"/>
    <p:sldId id="538" r:id="rId15"/>
    <p:sldId id="539" r:id="rId16"/>
    <p:sldId id="540" r:id="rId17"/>
    <p:sldId id="541" r:id="rId18"/>
    <p:sldId id="542" r:id="rId19"/>
    <p:sldId id="543" r:id="rId20"/>
    <p:sldId id="544" r:id="rId21"/>
    <p:sldId id="560" r:id="rId22"/>
    <p:sldId id="545" r:id="rId23"/>
    <p:sldId id="546" r:id="rId24"/>
    <p:sldId id="547" r:id="rId25"/>
    <p:sldId id="548" r:id="rId26"/>
    <p:sldId id="549" r:id="rId27"/>
    <p:sldId id="550" r:id="rId28"/>
    <p:sldId id="551" r:id="rId29"/>
    <p:sldId id="552" r:id="rId30"/>
    <p:sldId id="553" r:id="rId31"/>
    <p:sldId id="554" r:id="rId32"/>
    <p:sldId id="559" r:id="rId33"/>
    <p:sldId id="555" r:id="rId34"/>
    <p:sldId id="556" r:id="rId3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15"/>
    <p:restoredTop sz="94660"/>
  </p:normalViewPr>
  <p:slideViewPr>
    <p:cSldViewPr>
      <p:cViewPr varScale="1">
        <p:scale>
          <a:sx n="105" d="100"/>
          <a:sy n="105" d="100"/>
        </p:scale>
        <p:origin x="2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1.emf"/><Relationship Id="rId2" Type="http://schemas.openxmlformats.org/officeDocument/2006/relationships/image" Target="../media/image8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wmf"/><Relationship Id="rId5" Type="http://schemas.openxmlformats.org/officeDocument/2006/relationships/image" Target="../media/image88.wmf"/><Relationship Id="rId6" Type="http://schemas.openxmlformats.org/officeDocument/2006/relationships/image" Target="../media/image89.wmf"/><Relationship Id="rId1" Type="http://schemas.openxmlformats.org/officeDocument/2006/relationships/image" Target="../media/image84.emf"/><Relationship Id="rId2"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0.emf"/><Relationship Id="rId2" Type="http://schemas.openxmlformats.org/officeDocument/2006/relationships/image" Target="../media/image91.emf"/><Relationship Id="rId3" Type="http://schemas.openxmlformats.org/officeDocument/2006/relationships/image" Target="../media/image9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1" Type="http://schemas.openxmlformats.org/officeDocument/2006/relationships/image" Target="../media/image99.emf"/><Relationship Id="rId2" Type="http://schemas.openxmlformats.org/officeDocument/2006/relationships/image" Target="../media/image10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5.emf"/><Relationship Id="rId4" Type="http://schemas.openxmlformats.org/officeDocument/2006/relationships/image" Target="../media/image106.emf"/><Relationship Id="rId5" Type="http://schemas.openxmlformats.org/officeDocument/2006/relationships/image" Target="../media/image107.emf"/><Relationship Id="rId6" Type="http://schemas.openxmlformats.org/officeDocument/2006/relationships/image" Target="../media/image108.emf"/><Relationship Id="rId7" Type="http://schemas.openxmlformats.org/officeDocument/2006/relationships/image" Target="../media/image109.wmf"/><Relationship Id="rId8" Type="http://schemas.openxmlformats.org/officeDocument/2006/relationships/image" Target="../media/image110.emf"/><Relationship Id="rId1" Type="http://schemas.openxmlformats.org/officeDocument/2006/relationships/image" Target="../media/image103.emf"/><Relationship Id="rId2" Type="http://schemas.openxmlformats.org/officeDocument/2006/relationships/image" Target="../media/image10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4.emf"/><Relationship Id="rId4" Type="http://schemas.openxmlformats.org/officeDocument/2006/relationships/image" Target="../media/image115.emf"/><Relationship Id="rId5" Type="http://schemas.openxmlformats.org/officeDocument/2006/relationships/image" Target="../media/image116.emf"/><Relationship Id="rId6" Type="http://schemas.openxmlformats.org/officeDocument/2006/relationships/image" Target="../media/image117.emf"/><Relationship Id="rId7" Type="http://schemas.openxmlformats.org/officeDocument/2006/relationships/image" Target="../media/image118.wmf"/><Relationship Id="rId1" Type="http://schemas.openxmlformats.org/officeDocument/2006/relationships/image" Target="../media/image112.emf"/><Relationship Id="rId2" Type="http://schemas.openxmlformats.org/officeDocument/2006/relationships/image" Target="../media/image11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1.emf"/><Relationship Id="rId4" Type="http://schemas.openxmlformats.org/officeDocument/2006/relationships/image" Target="../media/image122.wmf"/><Relationship Id="rId1" Type="http://schemas.openxmlformats.org/officeDocument/2006/relationships/image" Target="../media/image119.emf"/><Relationship Id="rId2" Type="http://schemas.openxmlformats.org/officeDocument/2006/relationships/image" Target="../media/image12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6.emf"/><Relationship Id="rId4" Type="http://schemas.openxmlformats.org/officeDocument/2006/relationships/image" Target="../media/image127.emf"/><Relationship Id="rId5" Type="http://schemas.openxmlformats.org/officeDocument/2006/relationships/image" Target="../media/image128.emf"/><Relationship Id="rId6" Type="http://schemas.openxmlformats.org/officeDocument/2006/relationships/image" Target="../media/image129.emf"/><Relationship Id="rId7" Type="http://schemas.openxmlformats.org/officeDocument/2006/relationships/image" Target="../media/image130.emf"/><Relationship Id="rId8" Type="http://schemas.openxmlformats.org/officeDocument/2006/relationships/image" Target="../media/image131.wmf"/><Relationship Id="rId1" Type="http://schemas.openxmlformats.org/officeDocument/2006/relationships/image" Target="../media/image124.emf"/><Relationship Id="rId2" Type="http://schemas.openxmlformats.org/officeDocument/2006/relationships/image" Target="../media/image1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emf"/><Relationship Id="rId1" Type="http://schemas.openxmlformats.org/officeDocument/2006/relationships/image" Target="../media/image7.e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5.wmf"/><Relationship Id="rId4" Type="http://schemas.openxmlformats.org/officeDocument/2006/relationships/image" Target="../media/image136.wmf"/><Relationship Id="rId1" Type="http://schemas.openxmlformats.org/officeDocument/2006/relationships/image" Target="../media/image133.emf"/><Relationship Id="rId2" Type="http://schemas.openxmlformats.org/officeDocument/2006/relationships/image" Target="../media/image13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0.emf"/><Relationship Id="rId4" Type="http://schemas.openxmlformats.org/officeDocument/2006/relationships/image" Target="../media/image141.wmf"/><Relationship Id="rId5" Type="http://schemas.openxmlformats.org/officeDocument/2006/relationships/image" Target="../media/image142.emf"/><Relationship Id="rId6" Type="http://schemas.openxmlformats.org/officeDocument/2006/relationships/image" Target="../media/image143.wmf"/><Relationship Id="rId1" Type="http://schemas.openxmlformats.org/officeDocument/2006/relationships/image" Target="../media/image138.emf"/><Relationship Id="rId2" Type="http://schemas.openxmlformats.org/officeDocument/2006/relationships/image" Target="../media/image13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image" Target="../media/image39.wmf"/><Relationship Id="rId13" Type="http://schemas.openxmlformats.org/officeDocument/2006/relationships/image" Target="../media/image40.wmf"/><Relationship Id="rId14" Type="http://schemas.openxmlformats.org/officeDocument/2006/relationships/image" Target="../media/image41.wmf"/><Relationship Id="rId15" Type="http://schemas.openxmlformats.org/officeDocument/2006/relationships/image" Target="../media/image42.wmf"/><Relationship Id="rId1" Type="http://schemas.openxmlformats.org/officeDocument/2006/relationships/image" Target="../media/image28.emf"/><Relationship Id="rId2" Type="http://schemas.openxmlformats.org/officeDocument/2006/relationships/image" Target="../media/image29.emf"/><Relationship Id="rId3" Type="http://schemas.openxmlformats.org/officeDocument/2006/relationships/image" Target="../media/image30.emf"/><Relationship Id="rId4" Type="http://schemas.openxmlformats.org/officeDocument/2006/relationships/image" Target="../media/image31.w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wmf"/><Relationship Id="rId8" Type="http://schemas.openxmlformats.org/officeDocument/2006/relationships/image" Target="../media/image35.wmf"/><Relationship Id="rId9" Type="http://schemas.openxmlformats.org/officeDocument/2006/relationships/image" Target="../media/image36.wmf"/><Relationship Id="rId10"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image" Target="../media/image54.wmf"/><Relationship Id="rId13" Type="http://schemas.openxmlformats.org/officeDocument/2006/relationships/image" Target="../media/image55.wmf"/><Relationship Id="rId14" Type="http://schemas.openxmlformats.org/officeDocument/2006/relationships/image" Target="../media/image56.emf"/><Relationship Id="rId1" Type="http://schemas.openxmlformats.org/officeDocument/2006/relationships/image" Target="../media/image43.wmf"/><Relationship Id="rId2" Type="http://schemas.openxmlformats.org/officeDocument/2006/relationships/image" Target="../media/image44.wmf"/><Relationship Id="rId3" Type="http://schemas.openxmlformats.org/officeDocument/2006/relationships/image" Target="../media/image45.w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emf"/><Relationship Id="rId7" Type="http://schemas.openxmlformats.org/officeDocument/2006/relationships/image" Target="../media/image49.wmf"/><Relationship Id="rId8" Type="http://schemas.openxmlformats.org/officeDocument/2006/relationships/image" Target="../media/image50.wmf"/><Relationship Id="rId9" Type="http://schemas.openxmlformats.org/officeDocument/2006/relationships/image" Target="../media/image51.wmf"/><Relationship Id="rId10"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7.wmf"/><Relationship Id="rId12" Type="http://schemas.openxmlformats.org/officeDocument/2006/relationships/image" Target="../media/image68.wmf"/><Relationship Id="rId13" Type="http://schemas.openxmlformats.org/officeDocument/2006/relationships/image" Target="../media/image69.wmf"/><Relationship Id="rId1" Type="http://schemas.openxmlformats.org/officeDocument/2006/relationships/image" Target="../media/image57.emf"/><Relationship Id="rId2" Type="http://schemas.openxmlformats.org/officeDocument/2006/relationships/image" Target="../media/image58.wmf"/><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7" Type="http://schemas.openxmlformats.org/officeDocument/2006/relationships/image" Target="../media/image63.wmf"/><Relationship Id="rId8" Type="http://schemas.openxmlformats.org/officeDocument/2006/relationships/image" Target="../media/image64.wmf"/><Relationship Id="rId9" Type="http://schemas.openxmlformats.org/officeDocument/2006/relationships/image" Target="../media/image65.emf"/><Relationship Id="rId10"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61.wmf"/><Relationship Id="rId3" Type="http://schemas.openxmlformats.org/officeDocument/2006/relationships/image" Target="../media/image7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1" Type="http://schemas.openxmlformats.org/officeDocument/2006/relationships/image" Target="../media/image73.wmf"/><Relationship Id="rId2"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wmf"/><Relationship Id="rId1" Type="http://schemas.openxmlformats.org/officeDocument/2006/relationships/image" Target="../media/image77.wmf"/><Relationship Id="rId2"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69293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27822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49428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02610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32</a:t>
            </a:fld>
            <a:endParaRPr lang="en-US"/>
          </a:p>
        </p:txBody>
      </p:sp>
    </p:spTree>
    <p:extLst>
      <p:ext uri="{BB962C8B-B14F-4D97-AF65-F5344CB8AC3E}">
        <p14:creationId xmlns:p14="http://schemas.microsoft.com/office/powerpoint/2010/main" val="205314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17,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17,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27.bin"/><Relationship Id="rId21" Type="http://schemas.openxmlformats.org/officeDocument/2006/relationships/image" Target="../media/image36.wmf"/><Relationship Id="rId22" Type="http://schemas.openxmlformats.org/officeDocument/2006/relationships/oleObject" Target="../embeddings/oleObject28.bin"/><Relationship Id="rId23" Type="http://schemas.openxmlformats.org/officeDocument/2006/relationships/image" Target="../media/image37.wmf"/><Relationship Id="rId24" Type="http://schemas.openxmlformats.org/officeDocument/2006/relationships/oleObject" Target="../embeddings/oleObject29.bin"/><Relationship Id="rId25" Type="http://schemas.openxmlformats.org/officeDocument/2006/relationships/image" Target="../media/image38.wmf"/><Relationship Id="rId26" Type="http://schemas.openxmlformats.org/officeDocument/2006/relationships/oleObject" Target="../embeddings/oleObject30.bin"/><Relationship Id="rId27" Type="http://schemas.openxmlformats.org/officeDocument/2006/relationships/oleObject" Target="../embeddings/oleObject31.bin"/><Relationship Id="rId28" Type="http://schemas.openxmlformats.org/officeDocument/2006/relationships/image" Target="../media/image39.wmf"/><Relationship Id="rId29" Type="http://schemas.openxmlformats.org/officeDocument/2006/relationships/oleObject" Target="../embeddings/oleObject3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7.jpeg"/><Relationship Id="rId4" Type="http://schemas.openxmlformats.org/officeDocument/2006/relationships/oleObject" Target="../embeddings/oleObject19.bin"/><Relationship Id="rId5" Type="http://schemas.openxmlformats.org/officeDocument/2006/relationships/image" Target="../media/image28.emf"/><Relationship Id="rId30" Type="http://schemas.openxmlformats.org/officeDocument/2006/relationships/image" Target="../media/image40.wmf"/><Relationship Id="rId31" Type="http://schemas.openxmlformats.org/officeDocument/2006/relationships/oleObject" Target="../embeddings/oleObject33.bin"/><Relationship Id="rId32" Type="http://schemas.openxmlformats.org/officeDocument/2006/relationships/image" Target="../media/image41.wmf"/><Relationship Id="rId9" Type="http://schemas.openxmlformats.org/officeDocument/2006/relationships/image" Target="../media/image30.emf"/><Relationship Id="rId6" Type="http://schemas.openxmlformats.org/officeDocument/2006/relationships/oleObject" Target="../embeddings/oleObject20.bin"/><Relationship Id="rId7" Type="http://schemas.openxmlformats.org/officeDocument/2006/relationships/image" Target="../media/image29.emf"/><Relationship Id="rId8" Type="http://schemas.openxmlformats.org/officeDocument/2006/relationships/oleObject" Target="../embeddings/oleObject21.bin"/><Relationship Id="rId33" Type="http://schemas.openxmlformats.org/officeDocument/2006/relationships/oleObject" Target="../embeddings/oleObject34.bin"/><Relationship Id="rId34" Type="http://schemas.openxmlformats.org/officeDocument/2006/relationships/image" Target="../media/image42.wmf"/><Relationship Id="rId10" Type="http://schemas.openxmlformats.org/officeDocument/2006/relationships/oleObject" Target="../embeddings/oleObject22.bin"/><Relationship Id="rId11" Type="http://schemas.openxmlformats.org/officeDocument/2006/relationships/image" Target="../media/image31.wmf"/><Relationship Id="rId12" Type="http://schemas.openxmlformats.org/officeDocument/2006/relationships/oleObject" Target="../embeddings/oleObject23.bin"/><Relationship Id="rId13" Type="http://schemas.openxmlformats.org/officeDocument/2006/relationships/image" Target="../media/image32.emf"/><Relationship Id="rId14" Type="http://schemas.openxmlformats.org/officeDocument/2006/relationships/oleObject" Target="../embeddings/oleObject24.bin"/><Relationship Id="rId15" Type="http://schemas.openxmlformats.org/officeDocument/2006/relationships/image" Target="../media/image33.emf"/><Relationship Id="rId16" Type="http://schemas.openxmlformats.org/officeDocument/2006/relationships/oleObject" Target="../embeddings/oleObject25.bin"/><Relationship Id="rId17" Type="http://schemas.openxmlformats.org/officeDocument/2006/relationships/image" Target="../media/image34.wmf"/><Relationship Id="rId18" Type="http://schemas.openxmlformats.org/officeDocument/2006/relationships/oleObject" Target="../embeddings/oleObject26.bin"/><Relationship Id="rId19" Type="http://schemas.openxmlformats.org/officeDocument/2006/relationships/image" Target="../media/image35.w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51.wmf"/><Relationship Id="rId21" Type="http://schemas.openxmlformats.org/officeDocument/2006/relationships/oleObject" Target="../embeddings/oleObject44.bin"/><Relationship Id="rId22" Type="http://schemas.openxmlformats.org/officeDocument/2006/relationships/image" Target="../media/image52.wmf"/><Relationship Id="rId23" Type="http://schemas.openxmlformats.org/officeDocument/2006/relationships/oleObject" Target="../embeddings/oleObject45.bin"/><Relationship Id="rId24" Type="http://schemas.openxmlformats.org/officeDocument/2006/relationships/image" Target="../media/image53.wmf"/><Relationship Id="rId25" Type="http://schemas.openxmlformats.org/officeDocument/2006/relationships/oleObject" Target="../embeddings/oleObject46.bin"/><Relationship Id="rId26" Type="http://schemas.openxmlformats.org/officeDocument/2006/relationships/image" Target="../media/image54.wmf"/><Relationship Id="rId27" Type="http://schemas.openxmlformats.org/officeDocument/2006/relationships/oleObject" Target="../embeddings/oleObject47.bin"/><Relationship Id="rId28" Type="http://schemas.openxmlformats.org/officeDocument/2006/relationships/image" Target="../media/image55.wmf"/><Relationship Id="rId29" Type="http://schemas.openxmlformats.org/officeDocument/2006/relationships/oleObject" Target="../embeddings/oleObject48.bin"/><Relationship Id="rId30" Type="http://schemas.openxmlformats.org/officeDocument/2006/relationships/image" Target="../media/image56.emf"/><Relationship Id="rId10" Type="http://schemas.openxmlformats.org/officeDocument/2006/relationships/image" Target="../media/image46.wmf"/><Relationship Id="rId11" Type="http://schemas.openxmlformats.org/officeDocument/2006/relationships/oleObject" Target="../embeddings/oleObject39.bin"/><Relationship Id="rId12" Type="http://schemas.openxmlformats.org/officeDocument/2006/relationships/image" Target="../media/image47.wmf"/><Relationship Id="rId13" Type="http://schemas.openxmlformats.org/officeDocument/2006/relationships/oleObject" Target="../embeddings/oleObject40.bin"/><Relationship Id="rId14" Type="http://schemas.openxmlformats.org/officeDocument/2006/relationships/image" Target="../media/image48.emf"/><Relationship Id="rId15" Type="http://schemas.openxmlformats.org/officeDocument/2006/relationships/oleObject" Target="../embeddings/oleObject41.bin"/><Relationship Id="rId16" Type="http://schemas.openxmlformats.org/officeDocument/2006/relationships/image" Target="../media/image49.wmf"/><Relationship Id="rId17" Type="http://schemas.openxmlformats.org/officeDocument/2006/relationships/oleObject" Target="../embeddings/oleObject42.bin"/><Relationship Id="rId18" Type="http://schemas.openxmlformats.org/officeDocument/2006/relationships/image" Target="../media/image50.wmf"/><Relationship Id="rId19" Type="http://schemas.openxmlformats.org/officeDocument/2006/relationships/oleObject" Target="../embeddings/oleObject43.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43.wmf"/><Relationship Id="rId5" Type="http://schemas.openxmlformats.org/officeDocument/2006/relationships/oleObject" Target="../embeddings/oleObject36.bin"/><Relationship Id="rId6" Type="http://schemas.openxmlformats.org/officeDocument/2006/relationships/image" Target="../media/image44.wmf"/><Relationship Id="rId7" Type="http://schemas.openxmlformats.org/officeDocument/2006/relationships/oleObject" Target="../embeddings/oleObject37.bin"/><Relationship Id="rId8" Type="http://schemas.openxmlformats.org/officeDocument/2006/relationships/image" Target="../media/image45.wmf"/></Relationships>
</file>

<file path=ppt/slides/_rels/slide14.xml.rels><?xml version="1.0" encoding="UTF-8" standalone="yes"?>
<Relationships xmlns="http://schemas.openxmlformats.org/package/2006/relationships"><Relationship Id="rId9" Type="http://schemas.openxmlformats.org/officeDocument/2006/relationships/image" Target="../media/image59.wmf"/><Relationship Id="rId20" Type="http://schemas.openxmlformats.org/officeDocument/2006/relationships/oleObject" Target="../embeddings/oleObject57.bin"/><Relationship Id="rId21" Type="http://schemas.openxmlformats.org/officeDocument/2006/relationships/image" Target="../media/image65.emf"/><Relationship Id="rId22" Type="http://schemas.openxmlformats.org/officeDocument/2006/relationships/oleObject" Target="../embeddings/oleObject58.bin"/><Relationship Id="rId23" Type="http://schemas.openxmlformats.org/officeDocument/2006/relationships/image" Target="../media/image66.emf"/><Relationship Id="rId24" Type="http://schemas.openxmlformats.org/officeDocument/2006/relationships/oleObject" Target="../embeddings/oleObject59.bin"/><Relationship Id="rId25" Type="http://schemas.openxmlformats.org/officeDocument/2006/relationships/image" Target="../media/image67.wmf"/><Relationship Id="rId26" Type="http://schemas.openxmlformats.org/officeDocument/2006/relationships/oleObject" Target="../embeddings/oleObject60.bin"/><Relationship Id="rId27" Type="http://schemas.openxmlformats.org/officeDocument/2006/relationships/image" Target="../media/image68.wmf"/><Relationship Id="rId28" Type="http://schemas.openxmlformats.org/officeDocument/2006/relationships/oleObject" Target="../embeddings/oleObject61.bin"/><Relationship Id="rId29" Type="http://schemas.openxmlformats.org/officeDocument/2006/relationships/image" Target="../media/image69.wmf"/><Relationship Id="rId10" Type="http://schemas.openxmlformats.org/officeDocument/2006/relationships/oleObject" Target="../embeddings/oleObject52.bin"/><Relationship Id="rId11" Type="http://schemas.openxmlformats.org/officeDocument/2006/relationships/image" Target="../media/image60.wmf"/><Relationship Id="rId12" Type="http://schemas.openxmlformats.org/officeDocument/2006/relationships/oleObject" Target="../embeddings/oleObject53.bin"/><Relationship Id="rId13" Type="http://schemas.openxmlformats.org/officeDocument/2006/relationships/image" Target="../media/image61.wmf"/><Relationship Id="rId14" Type="http://schemas.openxmlformats.org/officeDocument/2006/relationships/oleObject" Target="../embeddings/oleObject54.bin"/><Relationship Id="rId15" Type="http://schemas.openxmlformats.org/officeDocument/2006/relationships/image" Target="../media/image62.wmf"/><Relationship Id="rId16" Type="http://schemas.openxmlformats.org/officeDocument/2006/relationships/oleObject" Target="../embeddings/oleObject55.bin"/><Relationship Id="rId17" Type="http://schemas.openxmlformats.org/officeDocument/2006/relationships/image" Target="../media/image63.wmf"/><Relationship Id="rId18" Type="http://schemas.openxmlformats.org/officeDocument/2006/relationships/oleObject" Target="../embeddings/oleObject56.bin"/><Relationship Id="rId19" Type="http://schemas.openxmlformats.org/officeDocument/2006/relationships/image" Target="../media/image64.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70.jpeg"/><Relationship Id="rId4" Type="http://schemas.openxmlformats.org/officeDocument/2006/relationships/oleObject" Target="../embeddings/oleObject49.bin"/><Relationship Id="rId5" Type="http://schemas.openxmlformats.org/officeDocument/2006/relationships/image" Target="../media/image57.emf"/><Relationship Id="rId6" Type="http://schemas.openxmlformats.org/officeDocument/2006/relationships/oleObject" Target="../embeddings/oleObject50.bin"/><Relationship Id="rId7" Type="http://schemas.openxmlformats.org/officeDocument/2006/relationships/image" Target="../media/image58.wmf"/><Relationship Id="rId8" Type="http://schemas.openxmlformats.org/officeDocument/2006/relationships/oleObject" Target="../embeddings/oleObject5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71.emf"/><Relationship Id="rId5" Type="http://schemas.openxmlformats.org/officeDocument/2006/relationships/oleObject" Target="../embeddings/oleObject63.bin"/><Relationship Id="rId6" Type="http://schemas.openxmlformats.org/officeDocument/2006/relationships/image" Target="../media/image61.wmf"/><Relationship Id="rId7" Type="http://schemas.openxmlformats.org/officeDocument/2006/relationships/oleObject" Target="../embeddings/oleObject64.bin"/><Relationship Id="rId8" Type="http://schemas.openxmlformats.org/officeDocument/2006/relationships/image" Target="../media/image7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73.wmf"/><Relationship Id="rId5" Type="http://schemas.openxmlformats.org/officeDocument/2006/relationships/oleObject" Target="../embeddings/oleObject66.bin"/><Relationship Id="rId6" Type="http://schemas.openxmlformats.org/officeDocument/2006/relationships/image" Target="../media/image74.wmf"/><Relationship Id="rId7" Type="http://schemas.openxmlformats.org/officeDocument/2006/relationships/oleObject" Target="../embeddings/oleObject67.bin"/><Relationship Id="rId8" Type="http://schemas.openxmlformats.org/officeDocument/2006/relationships/image" Target="../media/image75.wmf"/><Relationship Id="rId9" Type="http://schemas.openxmlformats.org/officeDocument/2006/relationships/oleObject" Target="../embeddings/oleObject68.bin"/><Relationship Id="rId10" Type="http://schemas.openxmlformats.org/officeDocument/2006/relationships/image" Target="../media/image7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77.wmf"/><Relationship Id="rId5" Type="http://schemas.openxmlformats.org/officeDocument/2006/relationships/oleObject" Target="../embeddings/oleObject70.bin"/><Relationship Id="rId6" Type="http://schemas.openxmlformats.org/officeDocument/2006/relationships/image" Target="../media/image78.wmf"/><Relationship Id="rId7" Type="http://schemas.openxmlformats.org/officeDocument/2006/relationships/oleObject" Target="../embeddings/oleObject71.bin"/><Relationship Id="rId8" Type="http://schemas.openxmlformats.org/officeDocument/2006/relationships/image" Target="../media/image79.emf"/><Relationship Id="rId9" Type="http://schemas.openxmlformats.org/officeDocument/2006/relationships/oleObject" Target="../embeddings/oleObject72.bin"/><Relationship Id="rId10" Type="http://schemas.openxmlformats.org/officeDocument/2006/relationships/image" Target="../media/image80.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oleObject" Target="../embeddings/oleObject73.bin"/><Relationship Id="rId5" Type="http://schemas.openxmlformats.org/officeDocument/2006/relationships/image" Target="../media/image81.emf"/><Relationship Id="rId6" Type="http://schemas.openxmlformats.org/officeDocument/2006/relationships/oleObject" Target="../embeddings/oleObject74.bin"/><Relationship Id="rId7" Type="http://schemas.openxmlformats.org/officeDocument/2006/relationships/image" Target="../media/image8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87.wmf"/><Relationship Id="rId12" Type="http://schemas.openxmlformats.org/officeDocument/2006/relationships/oleObject" Target="../embeddings/oleObject79.bin"/><Relationship Id="rId13" Type="http://schemas.openxmlformats.org/officeDocument/2006/relationships/image" Target="../media/image88.wmf"/><Relationship Id="rId14" Type="http://schemas.openxmlformats.org/officeDocument/2006/relationships/oleObject" Target="../embeddings/oleObject80.bin"/><Relationship Id="rId15" Type="http://schemas.openxmlformats.org/officeDocument/2006/relationships/image" Target="../media/image89.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83.jpeg"/><Relationship Id="rId4" Type="http://schemas.openxmlformats.org/officeDocument/2006/relationships/oleObject" Target="../embeddings/oleObject75.bin"/><Relationship Id="rId5" Type="http://schemas.openxmlformats.org/officeDocument/2006/relationships/image" Target="../media/image84.emf"/><Relationship Id="rId6" Type="http://schemas.openxmlformats.org/officeDocument/2006/relationships/oleObject" Target="../embeddings/oleObject76.bin"/><Relationship Id="rId7" Type="http://schemas.openxmlformats.org/officeDocument/2006/relationships/image" Target="../media/image85.wmf"/><Relationship Id="rId8" Type="http://schemas.openxmlformats.org/officeDocument/2006/relationships/oleObject" Target="../embeddings/oleObject77.bin"/><Relationship Id="rId9" Type="http://schemas.openxmlformats.org/officeDocument/2006/relationships/image" Target="../media/image86.wmf"/><Relationship Id="rId10" Type="http://schemas.openxmlformats.org/officeDocument/2006/relationships/oleObject" Target="../embeddings/oleObject7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oleObject" Target="../embeddings/oleObject81.bin"/><Relationship Id="rId5" Type="http://schemas.openxmlformats.org/officeDocument/2006/relationships/image" Target="../media/image90.emf"/><Relationship Id="rId6" Type="http://schemas.openxmlformats.org/officeDocument/2006/relationships/oleObject" Target="../embeddings/oleObject82.bin"/><Relationship Id="rId7" Type="http://schemas.openxmlformats.org/officeDocument/2006/relationships/image" Target="../media/image91.emf"/><Relationship Id="rId8" Type="http://schemas.openxmlformats.org/officeDocument/2006/relationships/oleObject" Target="../embeddings/oleObject83.bin"/><Relationship Id="rId9" Type="http://schemas.openxmlformats.org/officeDocument/2006/relationships/image" Target="../media/image92.emf"/><Relationship Id="rId10" Type="http://schemas.openxmlformats.org/officeDocument/2006/relationships/image" Target="../media/image94.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6.jpeg"/><Relationship Id="rId5" Type="http://schemas.openxmlformats.org/officeDocument/2006/relationships/oleObject" Target="../embeddings/oleObject84.bin"/><Relationship Id="rId6" Type="http://schemas.openxmlformats.org/officeDocument/2006/relationships/image" Target="../media/image9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jpeg"/><Relationship Id="rId3" Type="http://schemas.openxmlformats.org/officeDocument/2006/relationships/image" Target="../media/image98.jpeg"/></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oleObject" Target="../embeddings/oleObject85.bin"/><Relationship Id="rId5" Type="http://schemas.openxmlformats.org/officeDocument/2006/relationships/image" Target="../media/image99.emf"/><Relationship Id="rId6" Type="http://schemas.openxmlformats.org/officeDocument/2006/relationships/oleObject" Target="../embeddings/oleObject86.bin"/><Relationship Id="rId7" Type="http://schemas.openxmlformats.org/officeDocument/2006/relationships/image" Target="../media/image100.emf"/><Relationship Id="rId8" Type="http://schemas.openxmlformats.org/officeDocument/2006/relationships/oleObject" Target="../embeddings/oleObject87.bin"/><Relationship Id="rId9" Type="http://schemas.openxmlformats.org/officeDocument/2006/relationships/image" Target="../media/image101.wmf"/><Relationship Id="rId10" Type="http://schemas.openxmlformats.org/officeDocument/2006/relationships/oleObject" Target="../embeddings/oleObject88.bin"/><Relationship Id="rId11" Type="http://schemas.openxmlformats.org/officeDocument/2006/relationships/image" Target="../media/image102.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image" Target="../media/image106.emf"/><Relationship Id="rId12" Type="http://schemas.openxmlformats.org/officeDocument/2006/relationships/oleObject" Target="../embeddings/oleObject93.bin"/><Relationship Id="rId13" Type="http://schemas.openxmlformats.org/officeDocument/2006/relationships/image" Target="../media/image107.emf"/><Relationship Id="rId14" Type="http://schemas.openxmlformats.org/officeDocument/2006/relationships/oleObject" Target="../embeddings/oleObject94.bin"/><Relationship Id="rId15" Type="http://schemas.openxmlformats.org/officeDocument/2006/relationships/image" Target="../media/image108.emf"/><Relationship Id="rId16" Type="http://schemas.openxmlformats.org/officeDocument/2006/relationships/oleObject" Target="../embeddings/oleObject95.bin"/><Relationship Id="rId17" Type="http://schemas.openxmlformats.org/officeDocument/2006/relationships/image" Target="../media/image109.wmf"/><Relationship Id="rId18" Type="http://schemas.openxmlformats.org/officeDocument/2006/relationships/oleObject" Target="../embeddings/oleObject96.bin"/><Relationship Id="rId19" Type="http://schemas.openxmlformats.org/officeDocument/2006/relationships/image" Target="../media/image110.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111.jpeg"/><Relationship Id="rId4" Type="http://schemas.openxmlformats.org/officeDocument/2006/relationships/oleObject" Target="../embeddings/oleObject89.bin"/><Relationship Id="rId5" Type="http://schemas.openxmlformats.org/officeDocument/2006/relationships/image" Target="../media/image103.emf"/><Relationship Id="rId6" Type="http://schemas.openxmlformats.org/officeDocument/2006/relationships/oleObject" Target="../embeddings/oleObject90.bin"/><Relationship Id="rId7" Type="http://schemas.openxmlformats.org/officeDocument/2006/relationships/image" Target="../media/image104.wmf"/><Relationship Id="rId8" Type="http://schemas.openxmlformats.org/officeDocument/2006/relationships/oleObject" Target="../embeddings/oleObject91.bin"/><Relationship Id="rId9" Type="http://schemas.openxmlformats.org/officeDocument/2006/relationships/image" Target="../media/image105.emf"/><Relationship Id="rId10" Type="http://schemas.openxmlformats.org/officeDocument/2006/relationships/oleObject" Target="../embeddings/oleObject92.bin"/></Relationships>
</file>

<file path=ppt/slides/_rels/slide27.xml.rels><?xml version="1.0" encoding="UTF-8" standalone="yes"?>
<Relationships xmlns="http://schemas.openxmlformats.org/package/2006/relationships"><Relationship Id="rId11" Type="http://schemas.openxmlformats.org/officeDocument/2006/relationships/image" Target="../media/image115.emf"/><Relationship Id="rId12" Type="http://schemas.openxmlformats.org/officeDocument/2006/relationships/oleObject" Target="../embeddings/oleObject101.bin"/><Relationship Id="rId13" Type="http://schemas.openxmlformats.org/officeDocument/2006/relationships/image" Target="../media/image116.emf"/><Relationship Id="rId14" Type="http://schemas.openxmlformats.org/officeDocument/2006/relationships/oleObject" Target="../embeddings/oleObject102.bin"/><Relationship Id="rId15" Type="http://schemas.openxmlformats.org/officeDocument/2006/relationships/image" Target="../media/image117.emf"/><Relationship Id="rId16" Type="http://schemas.openxmlformats.org/officeDocument/2006/relationships/oleObject" Target="../embeddings/oleObject103.bin"/><Relationship Id="rId17" Type="http://schemas.openxmlformats.org/officeDocument/2006/relationships/image" Target="../media/image118.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111.jpeg"/><Relationship Id="rId4" Type="http://schemas.openxmlformats.org/officeDocument/2006/relationships/oleObject" Target="../embeddings/oleObject97.bin"/><Relationship Id="rId5" Type="http://schemas.openxmlformats.org/officeDocument/2006/relationships/image" Target="../media/image112.emf"/><Relationship Id="rId6" Type="http://schemas.openxmlformats.org/officeDocument/2006/relationships/oleObject" Target="../embeddings/oleObject98.bin"/><Relationship Id="rId7" Type="http://schemas.openxmlformats.org/officeDocument/2006/relationships/image" Target="../media/image113.wmf"/><Relationship Id="rId8" Type="http://schemas.openxmlformats.org/officeDocument/2006/relationships/oleObject" Target="../embeddings/oleObject99.bin"/><Relationship Id="rId9" Type="http://schemas.openxmlformats.org/officeDocument/2006/relationships/image" Target="../media/image114.emf"/><Relationship Id="rId10" Type="http://schemas.openxmlformats.org/officeDocument/2006/relationships/oleObject" Target="../embeddings/oleObject100.bin"/></Relationships>
</file>

<file path=ppt/slides/_rels/slide28.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oleObject" Target="../embeddings/oleObject104.bin"/><Relationship Id="rId5" Type="http://schemas.openxmlformats.org/officeDocument/2006/relationships/image" Target="../media/image119.emf"/><Relationship Id="rId6" Type="http://schemas.openxmlformats.org/officeDocument/2006/relationships/oleObject" Target="../embeddings/oleObject105.bin"/><Relationship Id="rId7" Type="http://schemas.openxmlformats.org/officeDocument/2006/relationships/image" Target="../media/image120.emf"/><Relationship Id="rId8" Type="http://schemas.openxmlformats.org/officeDocument/2006/relationships/oleObject" Target="../embeddings/oleObject106.bin"/><Relationship Id="rId9" Type="http://schemas.openxmlformats.org/officeDocument/2006/relationships/image" Target="../media/image121.emf"/><Relationship Id="rId10" Type="http://schemas.openxmlformats.org/officeDocument/2006/relationships/oleObject" Target="../embeddings/oleObject107.bin"/><Relationship Id="rId11" Type="http://schemas.openxmlformats.org/officeDocument/2006/relationships/image" Target="../media/image122.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112.bin"/><Relationship Id="rId12" Type="http://schemas.openxmlformats.org/officeDocument/2006/relationships/image" Target="../media/image128.emf"/><Relationship Id="rId13" Type="http://schemas.openxmlformats.org/officeDocument/2006/relationships/oleObject" Target="../embeddings/oleObject113.bin"/><Relationship Id="rId14" Type="http://schemas.openxmlformats.org/officeDocument/2006/relationships/image" Target="../media/image129.emf"/><Relationship Id="rId15" Type="http://schemas.openxmlformats.org/officeDocument/2006/relationships/oleObject" Target="../embeddings/oleObject114.bin"/><Relationship Id="rId16" Type="http://schemas.openxmlformats.org/officeDocument/2006/relationships/image" Target="../media/image130.emf"/><Relationship Id="rId17" Type="http://schemas.openxmlformats.org/officeDocument/2006/relationships/oleObject" Target="../embeddings/oleObject115.bin"/><Relationship Id="rId18" Type="http://schemas.openxmlformats.org/officeDocument/2006/relationships/image" Target="../media/image131.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08.bin"/><Relationship Id="rId4" Type="http://schemas.openxmlformats.org/officeDocument/2006/relationships/image" Target="../media/image124.emf"/><Relationship Id="rId5" Type="http://schemas.openxmlformats.org/officeDocument/2006/relationships/oleObject" Target="../embeddings/oleObject109.bin"/><Relationship Id="rId6" Type="http://schemas.openxmlformats.org/officeDocument/2006/relationships/image" Target="../media/image125.emf"/><Relationship Id="rId7" Type="http://schemas.openxmlformats.org/officeDocument/2006/relationships/oleObject" Target="../embeddings/oleObject110.bin"/><Relationship Id="rId8" Type="http://schemas.openxmlformats.org/officeDocument/2006/relationships/image" Target="../media/image126.emf"/><Relationship Id="rId9" Type="http://schemas.openxmlformats.org/officeDocument/2006/relationships/oleObject" Target="../embeddings/oleObject111.bin"/><Relationship Id="rId10" Type="http://schemas.openxmlformats.org/officeDocument/2006/relationships/image" Target="../media/image1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16.bin"/><Relationship Id="rId5" Type="http://schemas.openxmlformats.org/officeDocument/2006/relationships/image" Target="../media/image13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7.jpeg"/><Relationship Id="rId4" Type="http://schemas.openxmlformats.org/officeDocument/2006/relationships/oleObject" Target="../embeddings/oleObject117.bin"/><Relationship Id="rId5" Type="http://schemas.openxmlformats.org/officeDocument/2006/relationships/image" Target="../media/image133.emf"/><Relationship Id="rId6" Type="http://schemas.openxmlformats.org/officeDocument/2006/relationships/oleObject" Target="../embeddings/oleObject118.bin"/><Relationship Id="rId7" Type="http://schemas.openxmlformats.org/officeDocument/2006/relationships/image" Target="../media/image134.emf"/><Relationship Id="rId8" Type="http://schemas.openxmlformats.org/officeDocument/2006/relationships/oleObject" Target="../embeddings/oleObject119.bin"/><Relationship Id="rId9" Type="http://schemas.openxmlformats.org/officeDocument/2006/relationships/image" Target="../media/image135.wmf"/><Relationship Id="rId10" Type="http://schemas.openxmlformats.org/officeDocument/2006/relationships/oleObject" Target="../embeddings/oleObject120.bin"/><Relationship Id="rId11" Type="http://schemas.openxmlformats.org/officeDocument/2006/relationships/image" Target="../media/image136.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 Type="http://schemas.openxmlformats.org/officeDocument/2006/relationships/image" Target="../media/image141.wmf"/><Relationship Id="rId12" Type="http://schemas.openxmlformats.org/officeDocument/2006/relationships/oleObject" Target="../embeddings/oleObject125.bin"/><Relationship Id="rId13" Type="http://schemas.openxmlformats.org/officeDocument/2006/relationships/image" Target="../media/image142.emf"/><Relationship Id="rId14" Type="http://schemas.openxmlformats.org/officeDocument/2006/relationships/oleObject" Target="../embeddings/oleObject126.bin"/><Relationship Id="rId15" Type="http://schemas.openxmlformats.org/officeDocument/2006/relationships/image" Target="../media/image143.wmf"/><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image" Target="../media/image144.jpeg"/><Relationship Id="rId4" Type="http://schemas.openxmlformats.org/officeDocument/2006/relationships/oleObject" Target="../embeddings/oleObject121.bin"/><Relationship Id="rId5" Type="http://schemas.openxmlformats.org/officeDocument/2006/relationships/image" Target="../media/image138.emf"/><Relationship Id="rId6" Type="http://schemas.openxmlformats.org/officeDocument/2006/relationships/oleObject" Target="../embeddings/oleObject122.bin"/><Relationship Id="rId7" Type="http://schemas.openxmlformats.org/officeDocument/2006/relationships/image" Target="../media/image139.emf"/><Relationship Id="rId8" Type="http://schemas.openxmlformats.org/officeDocument/2006/relationships/oleObject" Target="../embeddings/oleObject123.bin"/><Relationship Id="rId9" Type="http://schemas.openxmlformats.org/officeDocument/2006/relationships/image" Target="../media/image140.emf"/><Relationship Id="rId10" Type="http://schemas.openxmlformats.org/officeDocument/2006/relationships/oleObject" Target="../embeddings/oleObject12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6.bin"/><Relationship Id="rId13" Type="http://schemas.openxmlformats.org/officeDocument/2006/relationships/image" Target="../media/image11.wmf"/><Relationship Id="rId14" Type="http://schemas.openxmlformats.org/officeDocument/2006/relationships/oleObject" Target="../embeddings/oleObject7.bin"/><Relationship Id="rId15" Type="http://schemas.openxmlformats.org/officeDocument/2006/relationships/image" Target="../media/image12.wmf"/><Relationship Id="rId16" Type="http://schemas.openxmlformats.org/officeDocument/2006/relationships/oleObject" Target="../embeddings/oleObject8.bin"/><Relationship Id="rId17" Type="http://schemas.openxmlformats.org/officeDocument/2006/relationships/image" Target="../media/image13.wmf"/><Relationship Id="rId18" Type="http://schemas.openxmlformats.org/officeDocument/2006/relationships/oleObject" Target="../embeddings/oleObject9.bin"/><Relationship Id="rId19"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5.jpeg"/><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oleObject" Target="../embeddings/oleObject3.bin"/><Relationship Id="rId7" Type="http://schemas.openxmlformats.org/officeDocument/2006/relationships/image" Target="../media/image8.wmf"/><Relationship Id="rId8" Type="http://schemas.openxmlformats.org/officeDocument/2006/relationships/oleObject" Target="../embeddings/oleObject4.bin"/><Relationship Id="rId9" Type="http://schemas.openxmlformats.org/officeDocument/2006/relationships/image" Target="../media/image9.wmf"/><Relationship Id="rId10"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3.bin"/><Relationship Id="rId20" Type="http://schemas.openxmlformats.org/officeDocument/2006/relationships/image" Target="../media/image24.wmf"/><Relationship Id="rId10" Type="http://schemas.openxmlformats.org/officeDocument/2006/relationships/image" Target="../media/image19.wmf"/><Relationship Id="rId11" Type="http://schemas.openxmlformats.org/officeDocument/2006/relationships/oleObject" Target="../embeddings/oleObject14.bin"/><Relationship Id="rId12" Type="http://schemas.openxmlformats.org/officeDocument/2006/relationships/image" Target="../media/image20.wmf"/><Relationship Id="rId13" Type="http://schemas.openxmlformats.org/officeDocument/2006/relationships/oleObject" Target="../embeddings/oleObject15.bin"/><Relationship Id="rId14" Type="http://schemas.openxmlformats.org/officeDocument/2006/relationships/image" Target="../media/image21.wmf"/><Relationship Id="rId15" Type="http://schemas.openxmlformats.org/officeDocument/2006/relationships/oleObject" Target="../embeddings/oleObject16.bin"/><Relationship Id="rId16" Type="http://schemas.openxmlformats.org/officeDocument/2006/relationships/image" Target="../media/image22.wmf"/><Relationship Id="rId17" Type="http://schemas.openxmlformats.org/officeDocument/2006/relationships/oleObject" Target="../embeddings/oleObject17.bin"/><Relationship Id="rId18" Type="http://schemas.openxmlformats.org/officeDocument/2006/relationships/image" Target="../media/image23.wmf"/><Relationship Id="rId19" Type="http://schemas.openxmlformats.org/officeDocument/2006/relationships/oleObject" Target="../embeddings/oleObject1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6.wmf"/><Relationship Id="rId5" Type="http://schemas.openxmlformats.org/officeDocument/2006/relationships/oleObject" Target="../embeddings/oleObject11.bin"/><Relationship Id="rId6" Type="http://schemas.openxmlformats.org/officeDocument/2006/relationships/image" Target="../media/image17.wmf"/><Relationship Id="rId7" Type="http://schemas.openxmlformats.org/officeDocument/2006/relationships/oleObject" Target="../embeddings/oleObject12.bin"/><Relationship Id="rId8"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17,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0686" y="1447800"/>
            <a:ext cx="29546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17,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CH 21</a:t>
            </a:r>
          </a:p>
          <a:p>
            <a:pPr marL="1066800" lvl="1" indent="-609600">
              <a:spcBef>
                <a:spcPct val="20000"/>
              </a:spcBef>
              <a:buFontTx/>
              <a:buChar char="•"/>
            </a:pPr>
            <a:r>
              <a:rPr lang="en-US" sz="2800" dirty="0" smtClean="0">
                <a:solidFill>
                  <a:srgbClr val="003300"/>
                </a:solidFill>
                <a:latin typeface="Arial Narrow" charset="0"/>
              </a:rPr>
              <a:t>Electric </a:t>
            </a:r>
            <a:r>
              <a:rPr lang="en-US" sz="2800" dirty="0">
                <a:solidFill>
                  <a:srgbClr val="003300"/>
                </a:solidFill>
                <a:latin typeface="Arial Narrow" charset="0"/>
              </a:rPr>
              <a:t>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a:p>
            <a:pPr marL="1066800" lvl="1" indent="-609600">
              <a:spcBef>
                <a:spcPct val="20000"/>
              </a:spcBef>
              <a:buFontTx/>
              <a:buChar char="•"/>
            </a:pPr>
            <a:r>
              <a:rPr lang="en-US" sz="2800" dirty="0">
                <a:solidFill>
                  <a:srgbClr val="003800"/>
                </a:solidFill>
                <a:latin typeface="Arial Narrow" charset="0"/>
              </a:rPr>
              <a:t>Electric Dipoles</a:t>
            </a:r>
            <a:endParaRPr lang="en-US" sz="3200" dirty="0" smtClean="0">
              <a:solidFill>
                <a:schemeClr val="accent2"/>
              </a:solidFill>
              <a:latin typeface="Arial Narrow" pitchFamily="-84" charset="0"/>
            </a:endParaRPr>
          </a:p>
          <a:p>
            <a:pPr marL="609600" indent="-609600">
              <a:spcBef>
                <a:spcPct val="20000"/>
              </a:spcBef>
              <a:buFontTx/>
              <a:buChar char="•"/>
            </a:pPr>
            <a:r>
              <a:rPr lang="en-US" sz="3200" dirty="0" smtClean="0">
                <a:solidFill>
                  <a:schemeClr val="accent2"/>
                </a:solidFill>
                <a:latin typeface="Arial Narrow" pitchFamily="-84" charset="0"/>
              </a:rPr>
              <a:t>CH 22</a:t>
            </a:r>
          </a:p>
          <a:p>
            <a:pPr marL="1066800" lvl="1" indent="-609600">
              <a:spcBef>
                <a:spcPct val="20000"/>
              </a:spcBef>
              <a:buFontTx/>
              <a:buChar char="•"/>
            </a:pPr>
            <a:r>
              <a:rPr lang="en-US" sz="2800" dirty="0" smtClean="0">
                <a:solidFill>
                  <a:srgbClr val="003300"/>
                </a:solidFill>
                <a:latin typeface="Arial Narrow" charset="0"/>
              </a:rPr>
              <a:t>Electric Flux</a:t>
            </a:r>
          </a:p>
          <a:p>
            <a:pPr marL="1066800" lvl="1" indent="-609600">
              <a:spcBef>
                <a:spcPct val="20000"/>
              </a:spcBef>
              <a:buFontTx/>
              <a:buChar char="•"/>
            </a:pPr>
            <a:r>
              <a:rPr lang="en-US" sz="2800" dirty="0" smtClean="0">
                <a:solidFill>
                  <a:srgbClr val="003300"/>
                </a:solidFill>
                <a:latin typeface="Arial Narrow" charset="0"/>
              </a:rPr>
              <a:t>Gauss’ Law </a:t>
            </a:r>
          </a:p>
        </p:txBody>
      </p:sp>
      <p:sp>
        <p:nvSpPr>
          <p:cNvPr id="8" name="Text Box 9"/>
          <p:cNvSpPr txBox="1">
            <a:spLocks noChangeArrowheads="1"/>
          </p:cNvSpPr>
          <p:nvPr/>
        </p:nvSpPr>
        <p:spPr bwMode="auto">
          <a:xfrm>
            <a:off x="762000" y="5791200"/>
            <a:ext cx="81153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a:t>
            </a:r>
            <a:r>
              <a:rPr lang="en-US" dirty="0" smtClean="0">
                <a:solidFill>
                  <a:srgbClr val="003300"/>
                </a:solidFill>
                <a:latin typeface="Arial Narrow" charset="0"/>
              </a:rPr>
              <a:t>#4,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a:t>
            </a:r>
            <a:r>
              <a:rPr lang="en-US" dirty="0" smtClean="0">
                <a:solidFill>
                  <a:srgbClr val="003300"/>
                </a:solidFill>
                <a:latin typeface="Arial Narrow" charset="0"/>
              </a:rPr>
              <a:t>Wednes</a:t>
            </a:r>
            <a:r>
              <a:rPr lang="en-US" dirty="0" smtClean="0">
                <a:solidFill>
                  <a:srgbClr val="003300"/>
                </a:solidFill>
                <a:latin typeface="Arial Narrow" charset="0"/>
              </a:rPr>
              <a:t>day</a:t>
            </a:r>
            <a:r>
              <a:rPr lang="en-US" dirty="0" smtClean="0">
                <a:solidFill>
                  <a:srgbClr val="003300"/>
                </a:solidFill>
                <a:latin typeface="Arial Narrow" charset="0"/>
              </a:rPr>
              <a:t>, Sept. </a:t>
            </a:r>
            <a:r>
              <a:rPr lang="en-US" dirty="0" smtClean="0">
                <a:solidFill>
                  <a:srgbClr val="003300"/>
                </a:solidFill>
                <a:latin typeface="Arial Narrow" charset="0"/>
              </a:rPr>
              <a:t>26</a:t>
            </a:r>
            <a:r>
              <a:rPr lang="en-US" dirty="0" smtClean="0">
                <a:solidFill>
                  <a:srgbClr val="003300"/>
                </a:solidFill>
                <a:latin typeface="Arial Narrow" charset="0"/>
              </a:rPr>
              <a:t>!!</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17,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10</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08808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17,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11</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extLst>
      <p:ext uri="{BB962C8B-B14F-4D97-AF65-F5344CB8AC3E}">
        <p14:creationId xmlns:p14="http://schemas.microsoft.com/office/powerpoint/2010/main" val="169167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Sept. 17, 2018</a:t>
            </a:r>
            <a:endParaRPr lang="en-US"/>
          </a:p>
        </p:txBody>
      </p:sp>
      <p:sp>
        <p:nvSpPr>
          <p:cNvPr id="22" name="Footer Placeholder 4"/>
          <p:cNvSpPr>
            <a:spLocks noGrp="1"/>
          </p:cNvSpPr>
          <p:nvPr>
            <p:ph type="ftr" sz="quarter" idx="11"/>
          </p:nvPr>
        </p:nvSpPr>
        <p:spPr/>
        <p:txBody>
          <a:bodyPr/>
          <a:lstStyle/>
          <a:p>
            <a:r>
              <a:rPr lang="mr-IN" smtClean="0"/>
              <a:t>PHYS 1444-002, Fall 2018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12</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extLst/>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36690" name="Equation" r:id="rId4" imgW="241300" imgH="177800" progId="Equation.DSMT4">
                  <p:embed/>
                </p:oleObj>
              </mc:Choice>
              <mc:Fallback>
                <p:oleObj name="Equation" r:id="rId4" imgW="241300" imgH="177800" progId="Equation.DSMT4">
                  <p:embed/>
                  <p:pic>
                    <p:nvPicPr>
                      <p:cNvPr id="0" name=""/>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extLst/>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36691" name="Equation" r:id="rId6" imgW="850900" imgH="266700" progId="Equation.DSMT4">
                  <p:embed/>
                </p:oleObj>
              </mc:Choice>
              <mc:Fallback>
                <p:oleObj name="Equation" r:id="rId6" imgW="850900" imgH="266700" progId="Equation.DSMT4">
                  <p:embed/>
                  <p:pic>
                    <p:nvPicPr>
                      <p:cNvPr id="0" name=""/>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extLst/>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36692" name="Equation" r:id="rId8" imgW="850900" imgH="266700" progId="Equation.DSMT4">
                  <p:embed/>
                </p:oleObj>
              </mc:Choice>
              <mc:Fallback>
                <p:oleObj name="Equation" r:id="rId8" imgW="850900" imgH="266700" progId="Equation.DSMT4">
                  <p:embed/>
                  <p:pic>
                    <p:nvPicPr>
                      <p:cNvPr id="0" name=""/>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36693" name="Equation" r:id="rId10" imgW="419040" imgH="203040" progId="Equation.DSMT4">
                  <p:embed/>
                </p:oleObj>
              </mc:Choice>
              <mc:Fallback>
                <p:oleObj name="Equation" r:id="rId10" imgW="41904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extLst/>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36694" name="Equation" r:id="rId12" imgW="584200" imgH="215900" progId="Equation.DSMT4">
                  <p:embed/>
                </p:oleObj>
              </mc:Choice>
              <mc:Fallback>
                <p:oleObj name="Equation" r:id="rId12" imgW="584200" imgH="215900" progId="Equation.DSMT4">
                  <p:embed/>
                  <p:pic>
                    <p:nvPicPr>
                      <p:cNvPr id="0" name=""/>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extLst/>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36695" name="Equation" r:id="rId14" imgW="355600" imgH="177800" progId="Equation.DSMT4">
                  <p:embed/>
                </p:oleObj>
              </mc:Choice>
              <mc:Fallback>
                <p:oleObj name="Equation" r:id="rId14" imgW="355600" imgH="177800" progId="Equation.DSMT4">
                  <p:embed/>
                  <p:pic>
                    <p:nvPicPr>
                      <p:cNvPr id="0" name=""/>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36696" name="Equation" r:id="rId16" imgW="583920" imgH="164880" progId="Equation.DSMT4">
                  <p:embed/>
                </p:oleObj>
              </mc:Choice>
              <mc:Fallback>
                <p:oleObj name="Equation" r:id="rId1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36697" name="Equation" r:id="rId18" imgW="1015920" imgH="431640" progId="Equation.DSMT4">
                  <p:embed/>
                </p:oleObj>
              </mc:Choice>
              <mc:Fallback>
                <p:oleObj name="Equation" r:id="rId18" imgW="101592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36698" name="Equation" r:id="rId20" imgW="622080" imgH="368280" progId="Equation.DSMT4">
                  <p:embed/>
                </p:oleObj>
              </mc:Choice>
              <mc:Fallback>
                <p:oleObj name="Equation" r:id="rId20" imgW="62208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36699" name="Equation" r:id="rId22" imgW="1193760" imgH="431640" progId="Equation.DSMT4">
                  <p:embed/>
                </p:oleObj>
              </mc:Choice>
              <mc:Fallback>
                <p:oleObj name="Equation" r:id="rId22" imgW="119376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36700" name="Equation" r:id="rId24" imgW="622080" imgH="368280" progId="Equation.DSMT4">
                  <p:embed/>
                </p:oleObj>
              </mc:Choice>
              <mc:Fallback>
                <p:oleObj name="Equation" r:id="rId24" imgW="6220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36701" name="Equation" r:id="rId26" imgW="583920" imgH="164880" progId="Equation.DSMT4">
                  <p:embed/>
                </p:oleObj>
              </mc:Choice>
              <mc:Fallback>
                <p:oleObj name="Equation" r:id="rId2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36702" name="Equation" r:id="rId27" imgW="685800" imgH="228600" progId="Equation.DSMT4">
                  <p:embed/>
                </p:oleObj>
              </mc:Choice>
              <mc:Fallback>
                <p:oleObj name="Equation" r:id="rId27" imgW="6858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36703" name="Equation" r:id="rId29" imgW="1434960" imgH="368280" progId="Equation.DSMT4">
                  <p:embed/>
                </p:oleObj>
              </mc:Choice>
              <mc:Fallback>
                <p:oleObj name="Equation" r:id="rId29" imgW="143496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36704" name="Equation" r:id="rId31" imgW="660240" imgH="190440" progId="Equation.DSMT4">
                  <p:embed/>
                </p:oleObj>
              </mc:Choice>
              <mc:Fallback>
                <p:oleObj name="Equation" r:id="rId31" imgW="660240" imgH="1904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36705" name="Equation" r:id="rId33" imgW="507960" imgH="190440" progId="Equation.DSMT4">
                  <p:embed/>
                </p:oleObj>
              </mc:Choice>
              <mc:Fallback>
                <p:oleObj name="Equation" r:id="rId33" imgW="507960" imgH="1904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7655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Monday, Sept. 17, 2018</a:t>
            </a:r>
            <a:endParaRPr lang="en-US"/>
          </a:p>
        </p:txBody>
      </p:sp>
      <p:sp>
        <p:nvSpPr>
          <p:cNvPr id="24" name="Footer Placeholder 4"/>
          <p:cNvSpPr>
            <a:spLocks noGrp="1"/>
          </p:cNvSpPr>
          <p:nvPr>
            <p:ph type="ftr" sz="quarter" idx="11"/>
          </p:nvPr>
        </p:nvSpPr>
        <p:spPr/>
        <p:txBody>
          <a:bodyPr/>
          <a:lstStyle/>
          <a:p>
            <a:r>
              <a:rPr lang="mr-IN" smtClean="0"/>
              <a:t>PHYS 1444-002, Fall 2018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13</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37608"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mc:AlternateContent xmlns:mc="http://schemas.openxmlformats.org/markup-compatibility/2006">
              <mc:Choice xmlns:v="urn:schemas-microsoft-com:vml" Requires="v">
                <p:oleObj spid="_x0000_s37609" name="Equation" r:id="rId5" imgW="228600" imgH="126720" progId="Equation.DSMT4">
                  <p:embed/>
                </p:oleObj>
              </mc:Choice>
              <mc:Fallback>
                <p:oleObj name="Equation" r:id="rId5" imgW="228600" imgH="126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561975" cy="315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37610"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37611"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37612" name="Equation" r:id="rId11" imgW="545760" imgH="355320" progId="Equation.DSMT4">
                  <p:embed/>
                </p:oleObj>
              </mc:Choice>
              <mc:Fallback>
                <p:oleObj name="Equation" r:id="rId11" imgW="545760" imgH="3553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extLst/>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37613" name="Equation" r:id="rId13" imgW="660400" imgH="381000" progId="Equation.DSMT4">
                  <p:embed/>
                </p:oleObj>
              </mc:Choice>
              <mc:Fallback>
                <p:oleObj name="Equation" r:id="rId13" imgW="660400" imgH="381000" progId="Equation.DSMT4">
                  <p:embed/>
                  <p:pic>
                    <p:nvPicPr>
                      <p:cNvPr id="0" name=""/>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37614" name="Equation" r:id="rId15" imgW="533160" imgH="355320" progId="Equation.DSMT4">
                  <p:embed/>
                </p:oleObj>
              </mc:Choice>
              <mc:Fallback>
                <p:oleObj name="Equation" r:id="rId15" imgW="53316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mc:AlternateContent xmlns:mc="http://schemas.openxmlformats.org/markup-compatibility/2006">
              <mc:Choice xmlns:v="urn:schemas-microsoft-com:vml" Requires="v">
                <p:oleObj spid="_x0000_s37615" name="Equation" r:id="rId17" imgW="507960" imgH="190440" progId="Equation.DSMT4">
                  <p:embed/>
                </p:oleObj>
              </mc:Choice>
              <mc:Fallback>
                <p:oleObj name="Equation" r:id="rId17" imgW="507960" imgH="1904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0863" y="2346325"/>
                        <a:ext cx="1252537" cy="473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37616" name="Equation" r:id="rId19" imgW="1041120" imgH="355320" progId="Equation.DSMT4">
                  <p:embed/>
                </p:oleObj>
              </mc:Choice>
              <mc:Fallback>
                <p:oleObj name="Equation" r:id="rId19" imgW="104112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37617" name="Equation" r:id="rId21" imgW="825480" imgH="291960" progId="Equation.DSMT4">
                  <p:embed/>
                </p:oleObj>
              </mc:Choice>
              <mc:Fallback>
                <p:oleObj name="Equation" r:id="rId21" imgW="825480" imgH="2919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37618" name="Equation" r:id="rId23" imgW="1117440" imgH="228600" progId="Equation.DSMT4">
                  <p:embed/>
                </p:oleObj>
              </mc:Choice>
              <mc:Fallback>
                <p:oleObj name="Equation" r:id="rId23" imgW="11174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37619" name="Equation" r:id="rId25" imgW="355320" imgH="164880" progId="Equation.DSMT4">
                  <p:embed/>
                </p:oleObj>
              </mc:Choice>
              <mc:Fallback>
                <p:oleObj name="Equation" r:id="rId25" imgW="35532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37620" name="Equation" r:id="rId27" imgW="711000" imgH="190440" progId="Equation.DSMT4">
                  <p:embed/>
                </p:oleObj>
              </mc:Choice>
              <mc:Fallback>
                <p:oleObj name="Equation" r:id="rId27" imgW="711000" imgH="1904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extLst/>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37621" name="Equation" r:id="rId29" imgW="393700" imgH="215900" progId="Equation.DSMT4">
                  <p:embed/>
                </p:oleObj>
              </mc:Choice>
              <mc:Fallback>
                <p:oleObj name="Equation" r:id="rId29" imgW="393700" imgH="215900" progId="Equation.DSMT4">
                  <p:embed/>
                  <p:pic>
                    <p:nvPicPr>
                      <p:cNvPr id="0" name=""/>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8515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17,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14</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extLst/>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38579"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38580" name="Equation" r:id="rId6" imgW="749160" imgH="228600" progId="Equation.DSMT4">
                  <p:embed/>
                </p:oleObj>
              </mc:Choice>
              <mc:Fallback>
                <p:oleObj name="Equation" r:id="rId6" imgW="749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38581"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38582" name="Equation" r:id="rId10" imgW="876240" imgH="406080" progId="Equation.DSMT4">
                  <p:embed/>
                </p:oleObj>
              </mc:Choice>
              <mc:Fallback>
                <p:oleObj name="Equation" r:id="rId10" imgW="876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38583" name="Equation" r:id="rId12" imgW="1117440" imgH="495000" progId="Equation.DSMT4">
                  <p:embed/>
                </p:oleObj>
              </mc:Choice>
              <mc:Fallback>
                <p:oleObj name="Equation" r:id="rId12" imgW="1117440" imgH="495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38584" name="Equation" r:id="rId14" imgW="266400" imgH="203040" progId="Equation.DSMT4">
                  <p:embed/>
                </p:oleObj>
              </mc:Choice>
              <mc:Fallback>
                <p:oleObj name="Equation" r:id="rId14" imgW="266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38585" name="Equation" r:id="rId16" imgW="850680" imgH="444240" progId="Equation.DSMT4">
                  <p:embed/>
                </p:oleObj>
              </mc:Choice>
              <mc:Fallback>
                <p:oleObj name="Equation" r:id="rId16" imgW="850680" imgH="4442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38586" name="Equation" r:id="rId18" imgW="431640" imgH="190440" progId="Equation.DSMT4">
                  <p:embed/>
                </p:oleObj>
              </mc:Choice>
              <mc:Fallback>
                <p:oleObj name="Equation" r:id="rId18" imgW="431640" imgH="1904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extLst/>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38587" name="Equation" r:id="rId20" imgW="266700" imgH="254000" progId="Equation.DSMT4">
                  <p:embed/>
                </p:oleObj>
              </mc:Choice>
              <mc:Fallback>
                <p:oleObj name="Equation" r:id="rId20" imgW="266700" imgH="254000" progId="Equation.DSMT4">
                  <p:embed/>
                  <p:pic>
                    <p:nvPicPr>
                      <p:cNvPr id="0" name=""/>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extLst/>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38588" name="Equation" r:id="rId22" imgW="355600" imgH="254000" progId="Equation.DSMT4">
                  <p:embed/>
                </p:oleObj>
              </mc:Choice>
              <mc:Fallback>
                <p:oleObj name="Equation" r:id="rId22" imgW="355600" imgH="254000" progId="Equation.DSMT4">
                  <p:embed/>
                  <p:pic>
                    <p:nvPicPr>
                      <p:cNvPr id="0" name=""/>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38589" name="Equation" r:id="rId24" imgW="1396800" imgH="596880" progId="Equation.DSMT4">
                  <p:embed/>
                </p:oleObj>
              </mc:Choice>
              <mc:Fallback>
                <p:oleObj name="Equation" r:id="rId24" imgW="1396800" imgH="596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38590" name="Equation" r:id="rId26" imgW="1091880" imgH="444240" progId="Equation.DSMT4">
                  <p:embed/>
                </p:oleObj>
              </mc:Choice>
              <mc:Fallback>
                <p:oleObj name="Equation" r:id="rId26" imgW="1091880" imgH="4442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38591" name="Equation" r:id="rId28" imgW="876240" imgH="406080" progId="Equation.DSMT4">
                  <p:embed/>
                </p:oleObj>
              </mc:Choice>
              <mc:Fallback>
                <p:oleObj name="Equation" r:id="rId28" imgW="876240" imgH="4060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5550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17,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15</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9073"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9074" name="Equation" r:id="rId5" imgW="1117440" imgH="495000" progId="Equation.DSMT4">
                  <p:embed/>
                </p:oleObj>
              </mc:Choice>
              <mc:Fallback>
                <p:oleObj name="Equation" r:id="rId5" imgW="111744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9075" name="Equation" r:id="rId7" imgW="1511300" imgH="431800" progId="Equation.DSMT4">
                  <p:embed/>
                </p:oleObj>
              </mc:Choice>
              <mc:Fallback>
                <p:oleObj name="Equation" r:id="rId7" imgW="15113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32321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17,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16</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40150" name="Equation" r:id="rId3" imgW="228600" imgH="126720" progId="Equation.DSMT4">
                  <p:embed/>
                </p:oleObj>
              </mc:Choice>
              <mc:Fallback>
                <p:oleObj name="Equation" r:id="rId3" imgW="2286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40151" name="Equation" r:id="rId5" imgW="609480" imgH="190440" progId="Equation.DSMT4">
                  <p:embed/>
                </p:oleObj>
              </mc:Choice>
              <mc:Fallback>
                <p:oleObj name="Equation" r:id="rId5" imgW="60948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40152" name="Equation" r:id="rId7" imgW="342720" imgH="190440" progId="Equation.DSMT4">
                  <p:embed/>
                </p:oleObj>
              </mc:Choice>
              <mc:Fallback>
                <p:oleObj name="Equation" r:id="rId7" imgW="34272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40153" name="Equation" r:id="rId9" imgW="2958840" imgH="279360" progId="Equation.DSMT4">
                  <p:embed/>
                </p:oleObj>
              </mc:Choice>
              <mc:Fallback>
                <p:oleObj name="Equation" r:id="rId9" imgW="295884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extLst>
      <p:ext uri="{BB962C8B-B14F-4D97-AF65-F5344CB8AC3E}">
        <p14:creationId xmlns:p14="http://schemas.microsoft.com/office/powerpoint/2010/main" val="1288479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Sept. 17,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17</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41174"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41175" name="Equation" r:id="rId5" imgW="1955520" imgH="279360" progId="Equation.DSMT4">
                  <p:embed/>
                </p:oleObj>
              </mc:Choice>
              <mc:Fallback>
                <p:oleObj name="Equation" r:id="rId5" imgW="195552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extLst/>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41176" name="Equation" r:id="rId7" imgW="495300" imgH="215900" progId="Equation.DSMT4">
                  <p:embed/>
                </p:oleObj>
              </mc:Choice>
              <mc:Fallback>
                <p:oleObj name="Equation" r:id="rId7" imgW="495300" imgH="215900" progId="Equation.DSMT4">
                  <p:embed/>
                  <p:pic>
                    <p:nvPicPr>
                      <p:cNvPr id="0" name=""/>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41177" name="Equation" r:id="rId9" imgW="609480" imgH="190440" progId="Equation.DSMT4">
                  <p:embed/>
                </p:oleObj>
              </mc:Choice>
              <mc:Fallback>
                <p:oleObj name="Equation" r:id="rId9" imgW="60948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extLst>
      <p:ext uri="{BB962C8B-B14F-4D97-AF65-F5344CB8AC3E}">
        <p14:creationId xmlns:p14="http://schemas.microsoft.com/office/powerpoint/2010/main" val="247944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Sept. 17,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18</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a:t>
            </a:r>
            <a:r>
              <a:rPr lang="en-US" dirty="0" smtClean="0"/>
              <a:t>the electric </a:t>
            </a:r>
            <a:r>
              <a:rPr lang="en-US" dirty="0"/>
              <a:t>field.</a:t>
            </a:r>
          </a:p>
          <a:p>
            <a:pPr lvl="1"/>
            <a:r>
              <a:rPr lang="en-US" dirty="0">
                <a:solidFill>
                  <a:schemeClr val="hlink"/>
                </a:solidFill>
                <a:sym typeface="Wingdings" charset="2"/>
              </a:rPr>
              <a:t>More </a:t>
            </a:r>
            <a:r>
              <a:rPr lang="en-US" dirty="0" smtClean="0">
                <a:solidFill>
                  <a:schemeClr val="hlink"/>
                </a:solidFill>
                <a:sym typeface="Wingdings" charset="2"/>
              </a:rPr>
              <a:t>generalized </a:t>
            </a:r>
            <a:r>
              <a:rPr lang="en-US" dirty="0">
                <a:solidFill>
                  <a:schemeClr val="hlink"/>
                </a:solidFill>
                <a:sym typeface="Wingdings" charset="2"/>
              </a:rPr>
              <a:t>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extLst>
      <p:ext uri="{BB962C8B-B14F-4D97-AF65-F5344CB8AC3E}">
        <p14:creationId xmlns:p14="http://schemas.microsoft.com/office/powerpoint/2010/main" val="1079121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17,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19</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a:t>
            </a:r>
            <a:r>
              <a:rPr lang="en-US" sz="2800" dirty="0" smtClean="0"/>
              <a:t>flux </a:t>
            </a:r>
            <a:r>
              <a:rPr lang="en-US" sz="2800" dirty="0" smtClean="0">
                <a:latin typeface="Symbol" charset="2"/>
                <a:sym typeface="Wingdings" charset="2"/>
              </a:rPr>
              <a:t>Φ</a:t>
            </a:r>
            <a:r>
              <a:rPr lang="en-US" sz="2800" baseline="-25000" dirty="0" smtClean="0">
                <a:sym typeface="Wingdings" charset="2"/>
              </a:rPr>
              <a:t>E</a:t>
            </a:r>
            <a:r>
              <a:rPr lang="en-US" sz="2800" dirty="0" smtClean="0"/>
              <a:t> </a:t>
            </a:r>
            <a:r>
              <a:rPr lang="en-US" sz="2800" dirty="0"/>
              <a:t>is defined as </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=EA, if the field is perpendicular to the surface</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a:t>
            </a:r>
            <a:r>
              <a:rPr lang="en-US" sz="2400" dirty="0" err="1" smtClean="0">
                <a:sym typeface="Wingdings" charset="2"/>
              </a:rPr>
              <a:t>EAcos</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if the field makes an angle</a:t>
            </a:r>
            <a:r>
              <a:rPr lang="en-US" sz="2400" dirty="0" smtClean="0">
                <a:sym typeface="Wingdings" charset="2"/>
              </a:rPr>
              <a:t> </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smtClean="0">
                <a:sym typeface="Wingdings" charset="2"/>
              </a:rPr>
              <a:t>The total </a:t>
            </a:r>
            <a:r>
              <a:rPr lang="en-US" sz="2400" dirty="0">
                <a:sym typeface="Wingdings" charset="2"/>
              </a:rPr>
              <a:t>number of field lines passing through the unit area perpendicular to the field.  </a:t>
            </a:r>
          </a:p>
        </p:txBody>
      </p:sp>
      <p:graphicFrame>
        <p:nvGraphicFramePr>
          <p:cNvPr id="197637" name="Object 5"/>
          <p:cNvGraphicFramePr>
            <a:graphicFrameLocks noChangeAspect="1"/>
          </p:cNvGraphicFramePr>
          <p:nvPr>
            <p:extLst/>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42092" name="Equation" r:id="rId4" imgW="635000" imgH="241300" progId="Equation.DSMT4">
                  <p:embed/>
                </p:oleObj>
              </mc:Choice>
              <mc:Fallback>
                <p:oleObj name="Equation" r:id="rId4" imgW="635000" imgH="241300" progId="Equation.DSMT4">
                  <p:embed/>
                  <p:pic>
                    <p:nvPicPr>
                      <p:cNvPr id="0" name=""/>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42093" name="Equation" r:id="rId6" imgW="939600" imgH="203040" progId="Equation.DSMT4">
                  <p:embed/>
                </p:oleObj>
              </mc:Choice>
              <mc:Fallback>
                <p:oleObj name="Equation" r:id="rId6" imgW="9396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8895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17,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533400"/>
            <a:ext cx="8686800" cy="5638800"/>
          </a:xfrm>
        </p:spPr>
        <p:txBody>
          <a:bodyPr/>
          <a:lstStyle/>
          <a:p>
            <a:pPr>
              <a:lnSpc>
                <a:spcPct val="90000"/>
              </a:lnSpc>
            </a:pPr>
            <a:r>
              <a:rPr lang="en-US" sz="2400" dirty="0" smtClean="0">
                <a:latin typeface="Arial Narrow" charset="0"/>
                <a:ea typeface="ＭＳ Ｐゴシック" charset="0"/>
                <a:cs typeface="ＭＳ Ｐゴシック" charset="0"/>
              </a:rPr>
              <a:t>1</a:t>
            </a:r>
            <a:r>
              <a:rPr lang="en-US" sz="2400" baseline="30000" dirty="0" smtClean="0">
                <a:latin typeface="Arial Narrow" charset="0"/>
                <a:ea typeface="ＭＳ Ｐゴシック" charset="0"/>
                <a:cs typeface="ＭＳ Ｐゴシック" charset="0"/>
              </a:rPr>
              <a:t>st</a:t>
            </a:r>
            <a:r>
              <a:rPr lang="en-US" sz="2400" dirty="0" smtClean="0">
                <a:latin typeface="Arial Narrow" charset="0"/>
                <a:ea typeface="ＭＳ Ｐゴシック" charset="0"/>
                <a:cs typeface="ＭＳ Ｐゴシック" charset="0"/>
              </a:rPr>
              <a:t> Term exam</a:t>
            </a:r>
          </a:p>
          <a:p>
            <a:pPr lvl="1">
              <a:lnSpc>
                <a:spcPct val="90000"/>
              </a:lnSpc>
            </a:pPr>
            <a:r>
              <a:rPr lang="en-US" sz="2000" dirty="0" smtClean="0">
                <a:latin typeface="Arial Narrow" charset="0"/>
                <a:ea typeface="ＭＳ Ｐゴシック" charset="0"/>
                <a:cs typeface="ＭＳ Ｐゴシック" charset="0"/>
              </a:rPr>
              <a:t>In class, </a:t>
            </a:r>
            <a:r>
              <a:rPr lang="en-US" sz="2000" dirty="0" smtClean="0">
                <a:latin typeface="Arial Narrow" charset="0"/>
                <a:ea typeface="ＭＳ Ｐゴシック" charset="0"/>
                <a:cs typeface="ＭＳ Ｐゴシック" charset="0"/>
              </a:rPr>
              <a:t>this Wednesday</a:t>
            </a:r>
            <a:r>
              <a:rPr lang="en-US" sz="2000" dirty="0" smtClean="0">
                <a:latin typeface="Arial Narrow" charset="0"/>
                <a:ea typeface="ＭＳ Ｐゴシック" charset="0"/>
                <a:cs typeface="ＭＳ Ｐゴシック" charset="0"/>
              </a:rPr>
              <a:t>, Sept. 19: DO NOT MISS THE EXAM!</a:t>
            </a:r>
          </a:p>
          <a:p>
            <a:pPr lvl="1">
              <a:lnSpc>
                <a:spcPct val="90000"/>
              </a:lnSpc>
            </a:pPr>
            <a:r>
              <a:rPr lang="en-US" sz="2000" dirty="0" smtClean="0">
                <a:latin typeface="Arial Narrow" charset="0"/>
                <a:ea typeface="ＭＳ Ｐゴシック" charset="0"/>
                <a:cs typeface="ＭＳ Ｐゴシック" charset="0"/>
              </a:rPr>
              <a:t>CH21.1 to what we learn </a:t>
            </a:r>
            <a:r>
              <a:rPr lang="en-US" sz="2000" dirty="0" smtClean="0">
                <a:latin typeface="Arial Narrow" charset="0"/>
                <a:ea typeface="ＭＳ Ｐゴシック" charset="0"/>
                <a:cs typeface="ＭＳ Ｐゴシック" charset="0"/>
              </a:rPr>
              <a:t>today, </a:t>
            </a:r>
            <a:r>
              <a:rPr lang="en-US" sz="2000" dirty="0" smtClean="0">
                <a:latin typeface="Arial Narrow" charset="0"/>
                <a:ea typeface="ＭＳ Ｐゴシック" charset="0"/>
                <a:cs typeface="ＭＳ Ｐゴシック" charset="0"/>
              </a:rPr>
              <a:t>Monday</a:t>
            </a:r>
            <a:r>
              <a:rPr lang="en-US" sz="2000" dirty="0" smtClean="0">
                <a:latin typeface="Arial Narrow" charset="0"/>
                <a:ea typeface="ＭＳ Ｐゴシック" charset="0"/>
                <a:cs typeface="ＭＳ Ｐゴシック" charset="0"/>
              </a:rPr>
              <a:t>, Sept. 17 </a:t>
            </a:r>
            <a:r>
              <a:rPr lang="en-US" sz="2000" dirty="0" smtClean="0">
                <a:latin typeface="Arial Narrow" charset="0"/>
                <a:ea typeface="ＭＳ Ｐゴシック" charset="0"/>
                <a:cs typeface="ＭＳ Ｐゴシック" charset="0"/>
              </a:rPr>
              <a:t>(!CH22.4) + </a:t>
            </a:r>
            <a:r>
              <a:rPr lang="en-US" sz="2000" dirty="0" smtClean="0">
                <a:latin typeface="Arial Narrow" charset="0"/>
                <a:ea typeface="ＭＳ Ｐゴシック" charset="0"/>
                <a:cs typeface="ＭＳ Ｐゴシック" charset="0"/>
              </a:rPr>
              <a:t>Appendices A1 </a:t>
            </a:r>
            <a:r>
              <a:rPr lang="mr-IN" sz="2000" dirty="0" smtClean="0">
                <a:latin typeface="Arial Narrow" charset="0"/>
                <a:ea typeface="ＭＳ Ｐゴシック" charset="0"/>
                <a:cs typeface="ＭＳ Ｐゴシック" charset="0"/>
              </a:rPr>
              <a:t>–</a:t>
            </a:r>
            <a:r>
              <a:rPr lang="en-US" sz="2000" dirty="0" smtClean="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a:t>
            </a:r>
            <a:r>
              <a:rPr lang="en-US" sz="2000" dirty="0" smtClean="0"/>
              <a:t>pre-input</a:t>
            </a:r>
          </a:p>
          <a:p>
            <a:pPr lvl="2" eaLnBrk="1" hangingPunct="1"/>
            <a:r>
              <a:rPr lang="en-US" sz="1600" dirty="0" smtClean="0"/>
              <a:t>No phone or computers can be used as a calculator!</a:t>
            </a:r>
            <a:endParaRPr lang="en-US" sz="1600" dirty="0"/>
          </a:p>
          <a:p>
            <a:pPr lvl="1" eaLnBrk="1" hangingPunct="1"/>
            <a:r>
              <a:rPr lang="en-US" sz="2000" dirty="0"/>
              <a:t>BYOF: You may bring </a:t>
            </a:r>
            <a:r>
              <a:rPr lang="en-US" sz="2000" dirty="0" smtClean="0"/>
              <a:t>one </a:t>
            </a:r>
            <a:r>
              <a:rPr lang="en-US" sz="2000" dirty="0"/>
              <a:t>8.5x11.5 sheet (front and back) of handwritten formulae and values of constants for the </a:t>
            </a:r>
            <a:r>
              <a:rPr lang="en-US" sz="2000" dirty="0" smtClean="0"/>
              <a:t>exam</a:t>
            </a:r>
          </a:p>
          <a:p>
            <a:pPr lvl="1" eaLnBrk="1" hangingPunct="1"/>
            <a:r>
              <a:rPr lang="en-US" sz="2000" dirty="0" smtClean="0"/>
              <a:t>No </a:t>
            </a:r>
            <a:r>
              <a:rPr lang="en-US" sz="2000" dirty="0"/>
              <a:t>derivations, word definitions, or solutions of </a:t>
            </a:r>
            <a:r>
              <a:rPr lang="en-US" sz="2000" dirty="0" smtClean="0"/>
              <a:t>ANY </a:t>
            </a:r>
            <a:r>
              <a:rPr lang="en-US" sz="2000" dirty="0"/>
              <a:t>problems </a:t>
            </a:r>
            <a:r>
              <a:rPr lang="en-US" sz="2000" dirty="0" smtClean="0"/>
              <a:t>!</a:t>
            </a:r>
          </a:p>
          <a:p>
            <a:pPr lvl="1" eaLnBrk="1" hangingPunct="1"/>
            <a:r>
              <a:rPr lang="en-US" sz="2000" dirty="0"/>
              <a:t>No additional formulae or values of constants will be </a:t>
            </a:r>
            <a:r>
              <a:rPr lang="en-US" sz="2000" dirty="0" smtClean="0"/>
              <a:t>provided!</a:t>
            </a:r>
          </a:p>
          <a:p>
            <a:pPr eaLnBrk="1" hangingPunct="1"/>
            <a:r>
              <a:rPr lang="en-US" sz="2400" dirty="0" smtClean="0"/>
              <a:t>Reading Assignments: CH21.11 &amp; CH </a:t>
            </a:r>
            <a:r>
              <a:rPr lang="en-US" sz="2400" dirty="0" smtClean="0"/>
              <a:t>22.4</a:t>
            </a:r>
          </a:p>
          <a:p>
            <a:pPr eaLnBrk="1" hangingPunct="1"/>
            <a:r>
              <a:rPr lang="en-US" sz="2400" dirty="0" smtClean="0"/>
              <a:t>Special colloquium today</a:t>
            </a:r>
          </a:p>
          <a:p>
            <a:pPr lvl="1" eaLnBrk="1" hangingPunct="1"/>
            <a:r>
              <a:rPr lang="en-US" sz="2000" dirty="0" smtClean="0"/>
              <a:t>3pm in SH101</a:t>
            </a:r>
          </a:p>
          <a:p>
            <a:pPr lvl="1" eaLnBrk="1" hangingPunct="1"/>
            <a:r>
              <a:rPr lang="en-US" sz="2000" dirty="0" smtClean="0"/>
              <a:t>Dr. Zhen Liu from U. of Maryland</a:t>
            </a:r>
            <a:endParaRPr lang="en-US" sz="2000" dirty="0" smtClean="0"/>
          </a:p>
          <a:p>
            <a:pPr lvl="1" eaLnBrk="1" hangingPunct="1"/>
            <a:endParaRPr lang="en-US" sz="2000" dirty="0" smtClean="0"/>
          </a:p>
        </p:txBody>
      </p:sp>
    </p:spTree>
    <p:extLst>
      <p:ext uri="{BB962C8B-B14F-4D97-AF65-F5344CB8AC3E}">
        <p14:creationId xmlns:p14="http://schemas.microsoft.com/office/powerpoint/2010/main" val="1205581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Sept. 17,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20</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a:t>
            </a:r>
            <a:r>
              <a:rPr lang="en-US" dirty="0" smtClean="0">
                <a:solidFill>
                  <a:schemeClr val="accent2"/>
                </a:solidFill>
                <a:latin typeface="Arial Narrow" charset="0"/>
              </a:rPr>
              <a:t>is defined as </a:t>
            </a:r>
            <a:endParaRPr lang="en-US" dirty="0">
              <a:solidFill>
                <a:schemeClr val="accent2"/>
              </a:solidFill>
              <a:latin typeface="Arial Narrow" charset="0"/>
            </a:endParaRP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extLst/>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43328" name="Equation" r:id="rId4" imgW="749300" imgH="241300" progId="Equation.DSMT4">
                  <p:embed/>
                </p:oleObj>
              </mc:Choice>
              <mc:Fallback>
                <p:oleObj name="Equation" r:id="rId4" imgW="749300" imgH="241300" progId="Equation.DSMT4">
                  <p:embed/>
                  <p:pic>
                    <p:nvPicPr>
                      <p:cNvPr id="0" name=""/>
                      <p:cNvPicPr>
                        <a:picLocks noChangeAspect="1" noChangeArrowheads="1"/>
                      </p:cNvPicPr>
                      <p:nvPr/>
                    </p:nvPicPr>
                    <p:blipFill>
                      <a:blip r:embed="rId5"/>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43329" name="Equation" r:id="rId6" imgW="1257120" imgH="203040" progId="Equation.DSMT4">
                  <p:embed/>
                </p:oleObj>
              </mc:Choice>
              <mc:Fallback>
                <p:oleObj name="Equation" r:id="rId6" imgW="1257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43330" name="Equation" r:id="rId8" imgW="1054080" imgH="228600" progId="Equation.DSMT4">
                  <p:embed/>
                </p:oleObj>
              </mc:Choice>
              <mc:Fallback>
                <p:oleObj name="Equation" r:id="rId8" imgW="10540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43331" name="Equation" r:id="rId10" imgW="2298600" imgH="279360" progId="Equation.DSMT4">
                  <p:embed/>
                </p:oleObj>
              </mc:Choice>
              <mc:Fallback>
                <p:oleObj name="Equation" r:id="rId10" imgW="22986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43332" name="Equation" r:id="rId12" imgW="2692080" imgH="279360" progId="Equation.DSMT4">
                  <p:embed/>
                </p:oleObj>
              </mc:Choice>
              <mc:Fallback>
                <p:oleObj name="Equation" r:id="rId12" imgW="2692080" imgH="2793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43333" name="Equation" r:id="rId14" imgW="507960" imgH="164880" progId="Equation.DSMT4">
                  <p:embed/>
                </p:oleObj>
              </mc:Choice>
              <mc:Fallback>
                <p:oleObj name="Equation" r:id="rId14" imgW="50796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359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21</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smtClean="0"/>
              <a:t>A Brain Teaser of Electric </a:t>
            </a:r>
            <a:r>
              <a:rPr lang="en-US" dirty="0"/>
              <a:t>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smtClean="0"/>
              <a:t>What would change the electric flux through a circle lying in the </a:t>
            </a:r>
            <a:r>
              <a:rPr lang="en-US" sz="4000" dirty="0" err="1" smtClean="0"/>
              <a:t>xz</a:t>
            </a:r>
            <a:r>
              <a:rPr lang="en-US" sz="4000" dirty="0" smtClean="0"/>
              <a:t> plane where the electric field is (10N/C)</a:t>
            </a:r>
            <a:r>
              <a:rPr lang="en-US" sz="4000" b="1" dirty="0" smtClean="0"/>
              <a:t>j</a:t>
            </a:r>
            <a:r>
              <a:rPr lang="en-US" sz="4000" dirty="0" smtClean="0"/>
              <a:t>?</a:t>
            </a:r>
          </a:p>
          <a:p>
            <a:pPr marL="1200150" lvl="1" indent="-742950">
              <a:lnSpc>
                <a:spcPct val="80000"/>
              </a:lnSpc>
              <a:buFont typeface="+mj-lt"/>
              <a:buAutoNum type="arabicPeriod"/>
            </a:pPr>
            <a:r>
              <a:rPr lang="en-US" sz="3600" dirty="0" smtClean="0"/>
              <a:t>Changing the magnitude of the electric field</a:t>
            </a:r>
          </a:p>
          <a:p>
            <a:pPr marL="1200150" lvl="1" indent="-742950">
              <a:lnSpc>
                <a:spcPct val="80000"/>
              </a:lnSpc>
              <a:buFont typeface="+mj-lt"/>
              <a:buAutoNum type="arabicPeriod"/>
            </a:pPr>
            <a:r>
              <a:rPr lang="en-US" sz="3600" dirty="0" smtClean="0"/>
              <a:t>Changing the surface area of the circle</a:t>
            </a:r>
          </a:p>
          <a:p>
            <a:pPr marL="1200150" lvl="1" indent="-742950">
              <a:lnSpc>
                <a:spcPct val="80000"/>
              </a:lnSpc>
              <a:buFont typeface="+mj-lt"/>
              <a:buAutoNum type="arabicPeriod"/>
            </a:pPr>
            <a:r>
              <a:rPr lang="en-US" sz="3600" dirty="0" smtClean="0"/>
              <a:t>Tipping the circle so that it is lying in the </a:t>
            </a:r>
            <a:r>
              <a:rPr lang="en-US" sz="3600" dirty="0" err="1" smtClean="0"/>
              <a:t>xy</a:t>
            </a:r>
            <a:r>
              <a:rPr lang="en-US" sz="3600" dirty="0" smtClean="0"/>
              <a:t> plane</a:t>
            </a:r>
          </a:p>
          <a:p>
            <a:pPr marL="1200150" lvl="1" indent="-742950">
              <a:lnSpc>
                <a:spcPct val="80000"/>
              </a:lnSpc>
              <a:buFont typeface="+mj-lt"/>
              <a:buAutoNum type="arabicPeriod"/>
            </a:pPr>
            <a:r>
              <a:rPr lang="en-US" sz="3600" dirty="0" smtClean="0"/>
              <a:t>All of the above</a:t>
            </a:r>
          </a:p>
          <a:p>
            <a:pPr marL="1200150" lvl="1" indent="-742950">
              <a:lnSpc>
                <a:spcPct val="80000"/>
              </a:lnSpc>
              <a:buFont typeface="+mj-lt"/>
              <a:buAutoNum type="arabicPeriod"/>
            </a:pPr>
            <a:r>
              <a:rPr lang="en-US" sz="3600" dirty="0" smtClean="0"/>
              <a:t>None of the above</a:t>
            </a:r>
          </a:p>
        </p:txBody>
      </p:sp>
    </p:spTree>
    <p:extLst>
      <p:ext uri="{BB962C8B-B14F-4D97-AF65-F5344CB8AC3E}">
        <p14:creationId xmlns:p14="http://schemas.microsoft.com/office/powerpoint/2010/main" val="1492994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22</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a:t>
            </a:r>
            <a:r>
              <a:rPr lang="en-US" sz="2800" dirty="0" smtClean="0"/>
              <a:t> </a:t>
            </a:r>
            <a:r>
              <a:rPr lang="en-US" sz="2800" dirty="0" err="1" smtClean="0">
                <a:latin typeface="Symbol" charset="2"/>
              </a:rPr>
              <a:t>Δ</a:t>
            </a:r>
            <a:r>
              <a:rPr lang="en-US" sz="2800" b="1" dirty="0" err="1" smtClean="0"/>
              <a:t>A</a:t>
            </a:r>
            <a:r>
              <a:rPr lang="en-US" sz="2800" i="1" baseline="-25000" dirty="0" err="1" smtClean="0"/>
              <a:t>i</a:t>
            </a:r>
            <a:r>
              <a:rPr lang="en-US" sz="2800" dirty="0" smtClean="0"/>
              <a:t> </a:t>
            </a:r>
            <a:r>
              <a:rPr lang="en-US" sz="2800" dirty="0"/>
              <a:t>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a:t>
            </a:r>
            <a:r>
              <a:rPr lang="en-US" sz="2800" dirty="0" smtClean="0">
                <a:sym typeface="Wingdings" charset="2"/>
              </a:rPr>
              <a:t> is </a:t>
            </a:r>
            <a:r>
              <a:rPr lang="en-US" sz="2800" dirty="0">
                <a:sym typeface="Wingdings" charset="2"/>
              </a:rPr>
              <a:t>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a:t>
            </a:r>
            <a:r>
              <a:rPr lang="en-US" sz="2800" dirty="0" smtClean="0">
                <a:sym typeface="Wingdings" charset="2"/>
              </a:rPr>
              <a:t> </a:t>
            </a:r>
            <a:r>
              <a:rPr lang="en-US" sz="2800" dirty="0" err="1" smtClean="0">
                <a:latin typeface="Symbol" charset="2"/>
                <a:sym typeface="Wingdings" charset="2"/>
              </a:rPr>
              <a:t>Δ</a:t>
            </a:r>
            <a:r>
              <a:rPr lang="en-US" sz="2800" b="1" dirty="0" err="1" smtClean="0">
                <a:sym typeface="Wingdings" charset="2"/>
              </a:rPr>
              <a:t>A</a:t>
            </a:r>
            <a:r>
              <a:rPr lang="en-US" sz="2800" i="1" baseline="-25000" dirty="0" err="1" smtClean="0">
                <a:sym typeface="Wingdings" charset="2"/>
              </a:rPr>
              <a:t>i</a:t>
            </a:r>
            <a:r>
              <a:rPr lang="en-US" sz="2800" dirty="0" smtClean="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nvPr>
        </p:nvGraphicFramePr>
        <p:xfrm>
          <a:off x="4205288" y="4329113"/>
          <a:ext cx="2255837" cy="1052512"/>
        </p:xfrm>
        <a:graphic>
          <a:graphicData uri="http://schemas.openxmlformats.org/presentationml/2006/ole">
            <mc:AlternateContent xmlns:mc="http://schemas.openxmlformats.org/markup-compatibility/2006">
              <mc:Choice xmlns:v="urn:schemas-microsoft-com:vml" Requires="v">
                <p:oleObj spid="_x0000_s44193" name="Equation" r:id="rId4" imgW="952500" imgH="444500" progId="Equation.DSMT4">
                  <p:embed/>
                </p:oleObj>
              </mc:Choice>
              <mc:Fallback>
                <p:oleObj name="Equation" r:id="rId4" imgW="952500" imgH="444500" progId="Equation.DSMT4">
                  <p:embed/>
                  <p:pic>
                    <p:nvPicPr>
                      <p:cNvPr id="0" name=""/>
                      <p:cNvPicPr>
                        <a:picLocks noChangeAspect="1" noChangeArrowheads="1"/>
                      </p:cNvPicPr>
                      <p:nvPr/>
                    </p:nvPicPr>
                    <p:blipFill>
                      <a:blip r:embed="rId5"/>
                      <a:srcRect/>
                      <a:stretch>
                        <a:fillRect/>
                      </a:stretch>
                    </p:blipFill>
                    <p:spPr bwMode="auto">
                      <a:xfrm>
                        <a:off x="4205288"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extLst/>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44194" name="Equation" r:id="rId6" imgW="825500" imgH="304800" progId="Equation.DSMT4">
                  <p:embed/>
                </p:oleObj>
              </mc:Choice>
              <mc:Fallback>
                <p:oleObj name="Equation" r:id="rId6" imgW="825500" imgH="304800" progId="Equation.DSMT4">
                  <p:embed/>
                  <p:pic>
                    <p:nvPicPr>
                      <p:cNvPr id="0" name=""/>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extLst/>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44195" name="Equation" r:id="rId8" imgW="838200" imgH="304800" progId="Equation.DSMT4">
                  <p:embed/>
                </p:oleObj>
              </mc:Choice>
              <mc:Fallback>
                <p:oleObj name="Equation" r:id="rId8" imgW="838200" imgH="304800" progId="Equation.DSMT4">
                  <p:embed/>
                  <p:pic>
                    <p:nvPicPr>
                      <p:cNvPr id="0" name=""/>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2022388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Sept. 17,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23</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&lt;π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&gt;</a:t>
            </a:r>
            <a:r>
              <a:rPr lang="en-US" sz="2200" dirty="0">
                <a:solidFill>
                  <a:srgbClr val="660066"/>
                </a:solidFill>
                <a:latin typeface="Arial Narrow" charset="0"/>
                <a:ea typeface="ＭＳ Ｐゴシック" charset="-128"/>
                <a:sym typeface="Wingdings" charset="2"/>
              </a:rPr>
              <a: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&gt;π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&lt;</a:t>
            </a:r>
            <a:r>
              <a:rPr lang="en-US" sz="2200" dirty="0">
                <a:solidFill>
                  <a:srgbClr val="660066"/>
                </a:solidFill>
                <a:latin typeface="Arial Narrow" charset="0"/>
                <a:ea typeface="ＭＳ Ｐゴシック" charset="-128"/>
                <a:sym typeface="Wingdings" charset="2"/>
              </a:rPr>
              <a: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a:t>
            </a:r>
            <a:r>
              <a:rPr lang="en-US" sz="2200" dirty="0" smtClean="0">
                <a:solidFill>
                  <a:srgbClr val="660066"/>
                </a:solidFill>
                <a:latin typeface="Arial Narrow" charset="0"/>
                <a:ea typeface="ＭＳ Ｐゴシック" charset="-128"/>
                <a:sym typeface="Wingdings" charset="2"/>
              </a:rPr>
              <a:t> net </a:t>
            </a:r>
            <a:r>
              <a:rPr lang="en-US" sz="2200" dirty="0">
                <a:solidFill>
                  <a:srgbClr val="660066"/>
                </a:solidFill>
                <a:latin typeface="Arial Narrow" charset="0"/>
                <a:ea typeface="ＭＳ Ｐゴシック" charset="-128"/>
                <a:sym typeface="Wingdings" charset="2"/>
              </a:rPr>
              <a:t>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extLst/>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45111" name="Equation" r:id="rId5" imgW="1041400" imgH="304800" progId="Equation.DSMT4">
                  <p:embed/>
                </p:oleObj>
              </mc:Choice>
              <mc:Fallback>
                <p:oleObj name="Equation" r:id="rId5" imgW="1041400" imgH="304800" progId="Equation.DSMT4">
                  <p:embed/>
                  <p:pic>
                    <p:nvPicPr>
                      <p:cNvPr id="0" name=""/>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9603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17,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24</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a:t>
            </a:r>
            <a:r>
              <a:rPr lang="en-US" sz="2800" dirty="0" smtClean="0">
                <a:sym typeface="Wingdings" charset="2"/>
              </a:rPr>
              <a:t> net flux </a:t>
            </a:r>
            <a:r>
              <a:rPr lang="en-US" sz="2800" dirty="0">
                <a:sym typeface="Wingdings" charset="2"/>
              </a:rPr>
              <a:t>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60950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25</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a:t>
            </a:r>
            <a:r>
              <a:rPr lang="en-US" dirty="0" smtClean="0"/>
              <a:t> </a:t>
            </a:r>
            <a:r>
              <a:rPr lang="en-US" dirty="0"/>
              <a:t>G</a:t>
            </a:r>
            <a:r>
              <a:rPr lang="en-US" dirty="0" smtClean="0"/>
              <a:t>aussian </a:t>
            </a:r>
            <a:r>
              <a:rPr lang="en-US" dirty="0"/>
              <a:t>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extLst/>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46294"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46295" name="Equation" r:id="rId6" imgW="596900" imgH="304800" progId="Equation.DSMT4">
                  <p:embed/>
                </p:oleObj>
              </mc:Choice>
              <mc:Fallback>
                <p:oleObj name="Equation" r:id="rId6" imgW="596900" imgH="304800" progId="Equation.DSMT4">
                  <p:embed/>
                  <p:pic>
                    <p:nvPicPr>
                      <p:cNvPr id="0" name=""/>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46296" name="Equation" r:id="rId8" imgW="228600" imgH="406080" progId="Equation.DSMT4">
                  <p:embed/>
                </p:oleObj>
              </mc:Choice>
              <mc:Fallback>
                <p:oleObj name="Equation" r:id="rId8" imgW="22860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46297" name="Equation" r:id="rId10" imgW="266400" imgH="406080" progId="Equation.DSMT4">
                  <p:embed/>
                </p:oleObj>
              </mc:Choice>
              <mc:Fallback>
                <p:oleObj name="Equation" r:id="rId10" imgW="26640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8816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Sept. 17,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26</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a:t>
            </a:r>
            <a:r>
              <a:rPr lang="en-US" sz="2800" dirty="0" smtClean="0"/>
              <a:t> </a:t>
            </a:r>
            <a:r>
              <a:rPr lang="en-US" sz="2800" dirty="0"/>
              <a:t>G</a:t>
            </a:r>
            <a:r>
              <a:rPr lang="en-US" sz="2800" dirty="0" smtClean="0"/>
              <a:t>aussian </a:t>
            </a:r>
            <a:r>
              <a:rPr lang="en-US" sz="2800" dirty="0"/>
              <a:t>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a:t>
            </a:r>
            <a:r>
              <a:rPr lang="en-US" sz="2000" dirty="0" smtClean="0">
                <a:solidFill>
                  <a:srgbClr val="003300"/>
                </a:solidFill>
                <a:latin typeface="Arial Narrow" charset="0"/>
                <a:ea typeface="ＭＳ Ｐゴシック" charset="-128"/>
                <a:sym typeface="Wingdings" charset="2"/>
              </a:rPr>
              <a:t> (uniform) at </a:t>
            </a:r>
            <a:r>
              <a:rPr lang="en-US" sz="2000" dirty="0">
                <a:solidFill>
                  <a:srgbClr val="003300"/>
                </a:solidFill>
                <a:latin typeface="Arial Narrow" charset="0"/>
                <a:ea typeface="ＭＳ Ｐゴシック" charset="-128"/>
                <a:sym typeface="Wingdings" charset="2"/>
              </a:rPr>
              <a:t>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a:t>
            </a:r>
            <a:r>
              <a:rPr lang="en-US" sz="2000" dirty="0" smtClean="0">
                <a:solidFill>
                  <a:srgbClr val="003300"/>
                </a:solidFill>
                <a:latin typeface="Arial Narrow" charset="0"/>
                <a:ea typeface="ＭＳ Ｐゴシック" charset="-128"/>
                <a:sym typeface="Wingdings" charset="2"/>
              </a:rPr>
              <a:t>outward </a:t>
            </a:r>
            <a:r>
              <a:rPr lang="en-US" sz="2000" dirty="0">
                <a:solidFill>
                  <a:srgbClr val="003300"/>
                </a:solidFill>
                <a:latin typeface="Arial Narrow" charset="0"/>
                <a:ea typeface="ＭＳ Ｐゴシック" charset="-128"/>
                <a:sym typeface="Wingdings" charset="2"/>
              </a:rPr>
              <a:t>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a:t>
            </a:r>
            <a:r>
              <a:rPr lang="en-US" sz="2800" dirty="0" smtClean="0">
                <a:solidFill>
                  <a:schemeClr val="accent2"/>
                </a:solidFill>
                <a:latin typeface="Arial Narrow" charset="0"/>
                <a:sym typeface="Wingdings" charset="2"/>
              </a:rPr>
              <a:t> </a:t>
            </a:r>
            <a:r>
              <a:rPr lang="en-US" sz="2800" dirty="0">
                <a:solidFill>
                  <a:schemeClr val="accent2"/>
                </a:solidFill>
                <a:latin typeface="Arial Narrow" charset="0"/>
                <a:sym typeface="Wingdings" charset="2"/>
              </a:rPr>
              <a:t>G</a:t>
            </a:r>
            <a:r>
              <a:rPr lang="en-US" sz="2800" dirty="0" smtClean="0">
                <a:solidFill>
                  <a:schemeClr val="accent2"/>
                </a:solidFill>
                <a:latin typeface="Arial Narrow" charset="0"/>
                <a:sym typeface="Wingdings" charset="2"/>
              </a:rPr>
              <a:t>aussian </a:t>
            </a:r>
            <a:r>
              <a:rPr lang="en-US" sz="2800" dirty="0">
                <a:solidFill>
                  <a:schemeClr val="accent2"/>
                </a:solidFill>
                <a:latin typeface="Arial Narrow" charset="0"/>
                <a:sym typeface="Wingdings" charset="2"/>
              </a:rPr>
              <a:t>integral can be written as </a:t>
            </a:r>
          </a:p>
        </p:txBody>
      </p:sp>
      <p:graphicFrame>
        <p:nvGraphicFramePr>
          <p:cNvPr id="208902" name="Object 6"/>
          <p:cNvGraphicFramePr>
            <a:graphicFrameLocks noChangeAspect="1"/>
          </p:cNvGraphicFramePr>
          <p:nvPr>
            <p:extLst/>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47530"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4753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extLst/>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47532" name="Equation" r:id="rId8" imgW="546100" imgH="304800" progId="Equation.DSMT4">
                  <p:embed/>
                </p:oleObj>
              </mc:Choice>
              <mc:Fallback>
                <p:oleObj name="Equation" r:id="rId8" imgW="546100" imgH="304800" progId="Equation.DSMT4">
                  <p:embed/>
                  <p:pic>
                    <p:nvPicPr>
                      <p:cNvPr id="0" name=""/>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extLst/>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47533" name="Equation" r:id="rId10" imgW="533400" imgH="304800" progId="Equation.DSMT4">
                  <p:embed/>
                </p:oleObj>
              </mc:Choice>
              <mc:Fallback>
                <p:oleObj name="Equation" r:id="rId10" imgW="533400" imgH="304800" progId="Equation.DSMT4">
                  <p:embed/>
                  <p:pic>
                    <p:nvPicPr>
                      <p:cNvPr id="0" name=""/>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extLst/>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47534" name="Equation" r:id="rId12" imgW="660400" imgH="304800" progId="Equation.DSMT4">
                  <p:embed/>
                </p:oleObj>
              </mc:Choice>
              <mc:Fallback>
                <p:oleObj name="Equation" r:id="rId12" imgW="660400" imgH="304800" progId="Equation.DSMT4">
                  <p:embed/>
                  <p:pic>
                    <p:nvPicPr>
                      <p:cNvPr id="0" name=""/>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extLst/>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47535" name="Equation" r:id="rId14" imgW="444500" imgH="431800" progId="Equation.DSMT4">
                  <p:embed/>
                </p:oleObj>
              </mc:Choice>
              <mc:Fallback>
                <p:oleObj name="Equation" r:id="rId14" imgW="444500" imgH="431800" progId="Equation.DSMT4">
                  <p:embed/>
                  <p:pic>
                    <p:nvPicPr>
                      <p:cNvPr id="0" name=""/>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47536" name="Equation" r:id="rId16" imgW="203040" imgH="406080" progId="Equation.DSMT4">
                  <p:embed/>
                </p:oleObj>
              </mc:Choice>
              <mc:Fallback>
                <p:oleObj name="Equation" r:id="rId16" imgW="2030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extLst/>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47537" name="Equation" r:id="rId18" imgW="457200" imgH="431800" progId="Equation.DSMT4">
                  <p:embed/>
                </p:oleObj>
              </mc:Choice>
              <mc:Fallback>
                <p:oleObj name="Equation" r:id="rId18" imgW="457200" imgH="431800" progId="Equation.DSMT4">
                  <p:embed/>
                  <p:pic>
                    <p:nvPicPr>
                      <p:cNvPr id="0" name=""/>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942108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Sept. 17,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27</a:t>
            </a:fld>
            <a:endParaRPr lang="en-US"/>
          </a:p>
        </p:txBody>
      </p:sp>
      <p:pic>
        <p:nvPicPr>
          <p:cNvPr id="209922" name="Picture 2" descr="FG22_007"/>
          <p:cNvPicPr>
            <a:picLocks noChangeAspect="1" noChangeArrowheads="1"/>
          </p:cNvPicPr>
          <p:nvPr/>
        </p:nvPicPr>
        <p:blipFill>
          <a:blip r:embed="rId3"/>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a:t>
            </a:r>
            <a:r>
              <a:rPr lang="en-US" sz="2800" dirty="0" smtClean="0">
                <a:sym typeface="Wingdings" charset="2"/>
              </a:rPr>
              <a:t>surface of radius r </a:t>
            </a:r>
            <a:r>
              <a:rPr lang="en-US" sz="2800" dirty="0">
                <a:sym typeface="Wingdings" charset="2"/>
              </a:rPr>
              <a:t>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extLst/>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48501"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extLst/>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48502" name="Equation" r:id="rId6" imgW="749160" imgH="406080" progId="Equation.DSMT4">
                  <p:embed/>
                </p:oleObj>
              </mc:Choice>
              <mc:Fallback>
                <p:oleObj name="Equation" r:id="rId6" imgW="74916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extLst/>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48503" name="Equation" r:id="rId8" imgW="1003300" imgH="419100" progId="Equation.DSMT4">
                  <p:embed/>
                </p:oleObj>
              </mc:Choice>
              <mc:Fallback>
                <p:oleObj name="Equation" r:id="rId8" imgW="1003300" imgH="419100" progId="Equation.DSMT4">
                  <p:embed/>
                  <p:pic>
                    <p:nvPicPr>
                      <p:cNvPr id="0" name=""/>
                      <p:cNvPicPr>
                        <a:picLocks noChangeAspect="1" noChangeArrowheads="1"/>
                      </p:cNvPicPr>
                      <p:nvPr/>
                    </p:nvPicPr>
                    <p:blipFill>
                      <a:blip r:embed="rId9"/>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extLst/>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48504" name="Equation" r:id="rId10" imgW="1028700" imgH="419100" progId="Equation.DSMT4">
                  <p:embed/>
                </p:oleObj>
              </mc:Choice>
              <mc:Fallback>
                <p:oleObj name="Equation" r:id="rId10" imgW="1028700" imgH="419100" progId="Equation.DSMT4">
                  <p:embed/>
                  <p:pic>
                    <p:nvPicPr>
                      <p:cNvPr id="0" name=""/>
                      <p:cNvPicPr>
                        <a:picLocks noChangeAspect="1" noChangeArrowheads="1"/>
                      </p:cNvPicPr>
                      <p:nvPr/>
                    </p:nvPicPr>
                    <p:blipFill>
                      <a:blip r:embed="rId11"/>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extLst/>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48505" name="Equation" r:id="rId12" imgW="787400" imgH="419100" progId="Equation.DSMT4">
                  <p:embed/>
                </p:oleObj>
              </mc:Choice>
              <mc:Fallback>
                <p:oleObj name="Equation" r:id="rId12" imgW="787400" imgH="419100" progId="Equation.DSMT4">
                  <p:embed/>
                  <p:pic>
                    <p:nvPicPr>
                      <p:cNvPr id="0" name=""/>
                      <p:cNvPicPr>
                        <a:picLocks noChangeAspect="1" noChangeArrowheads="1"/>
                      </p:cNvPicPr>
                      <p:nvPr/>
                    </p:nvPicPr>
                    <p:blipFill>
                      <a:blip r:embed="rId13"/>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extLst/>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48506" name="Equation" r:id="rId14" imgW="1016000" imgH="419100" progId="Equation.DSMT4">
                  <p:embed/>
                </p:oleObj>
              </mc:Choice>
              <mc:Fallback>
                <p:oleObj name="Equation" r:id="rId14" imgW="1016000" imgH="419100" progId="Equation.DSMT4">
                  <p:embed/>
                  <p:pic>
                    <p:nvPicPr>
                      <p:cNvPr id="0" name=""/>
                      <p:cNvPicPr>
                        <a:picLocks noChangeAspect="1" noChangeArrowheads="1"/>
                      </p:cNvPicPr>
                      <p:nvPr/>
                    </p:nvPicPr>
                    <p:blipFill>
                      <a:blip r:embed="rId15"/>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48507" name="Equation" r:id="rId16" imgW="203040" imgH="406080" progId="Equation.DSMT4">
                  <p:embed/>
                </p:oleObj>
              </mc:Choice>
              <mc:Fallback>
                <p:oleObj name="Equation" r:id="rId16" imgW="2030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418197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Sept. 17,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28</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a:t>Gauss’ Law from Coulomb’s Law</a:t>
            </a:r>
            <a:br>
              <a:rPr lang="en-US"/>
            </a:br>
            <a:r>
              <a:rPr lang="en-US"/>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a:t>
            </a:r>
            <a:r>
              <a:rPr lang="en-US" sz="2800" dirty="0" smtClean="0">
                <a:solidFill>
                  <a:schemeClr val="accent2"/>
                </a:solidFill>
                <a:latin typeface="Arial Narrow" charset="0"/>
                <a:sym typeface="Wingdings" charset="2"/>
              </a:rPr>
              <a:t>total number </a:t>
            </a:r>
            <a:r>
              <a:rPr lang="en-US" sz="2800" dirty="0">
                <a:solidFill>
                  <a:schemeClr val="accent2"/>
                </a:solidFill>
                <a:latin typeface="Arial Narrow" charset="0"/>
                <a:sym typeface="Wingdings" charset="2"/>
              </a:rPr>
              <a:t>of field lines</a:t>
            </a:r>
            <a:r>
              <a:rPr lang="en-US" sz="2800" dirty="0" smtClean="0">
                <a:solidFill>
                  <a:schemeClr val="accent2"/>
                </a:solidFill>
                <a:latin typeface="Arial Narrow" charset="0"/>
                <a:sym typeface="Wingdings" charset="2"/>
              </a:rPr>
              <a:t> due to the charge Q, passing </a:t>
            </a:r>
            <a:r>
              <a:rPr lang="en-US" sz="2800" dirty="0">
                <a:solidFill>
                  <a:schemeClr val="accent2"/>
                </a:solidFill>
                <a:latin typeface="Arial Narrow" charset="0"/>
                <a:sym typeface="Wingdings" charset="2"/>
              </a:rPr>
              <a:t>through the two </a:t>
            </a:r>
            <a:r>
              <a:rPr lang="en-US" sz="2800" dirty="0" smtClean="0">
                <a:solidFill>
                  <a:schemeClr val="accent2"/>
                </a:solidFill>
                <a:latin typeface="Arial Narrow" charset="0"/>
                <a:sym typeface="Wingdings" charset="2"/>
              </a:rPr>
              <a:t>surfaces?</a:t>
            </a:r>
            <a:endParaRPr lang="en-US" sz="2800" dirty="0">
              <a:solidFill>
                <a:schemeClr val="accent2"/>
              </a:solidFill>
              <a:latin typeface="Arial Narrow" charset="0"/>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no matter what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extLst/>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49366" name="Equation" r:id="rId4" imgW="596900" imgH="419100" progId="Equation.DSMT4">
                  <p:embed/>
                </p:oleObj>
              </mc:Choice>
              <mc:Fallback>
                <p:oleObj name="Equation" r:id="rId4" imgW="596900" imgH="419100" progId="Equation.DSMT4">
                  <p:embed/>
                  <p:pic>
                    <p:nvPicPr>
                      <p:cNvPr id="0" name=""/>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extLst/>
          </p:nvPr>
        </p:nvGraphicFramePr>
        <p:xfrm>
          <a:off x="5319713" y="6011863"/>
          <a:ext cx="1081087" cy="565150"/>
        </p:xfrm>
        <a:graphic>
          <a:graphicData uri="http://schemas.openxmlformats.org/presentationml/2006/ole">
            <mc:AlternateContent xmlns:mc="http://schemas.openxmlformats.org/markup-compatibility/2006">
              <mc:Choice xmlns:v="urn:schemas-microsoft-com:vml" Requires="v">
                <p:oleObj spid="_x0000_s49367" name="Equation" r:id="rId6" imgW="774700" imgH="419100" progId="Equation.DSMT4">
                  <p:embed/>
                </p:oleObj>
              </mc:Choice>
              <mc:Fallback>
                <p:oleObj name="Equation" r:id="rId6" imgW="774700" imgH="419100" progId="Equation.DSMT4">
                  <p:embed/>
                  <p:pic>
                    <p:nvPicPr>
                      <p:cNvPr id="0" name=""/>
                      <p:cNvPicPr>
                        <a:picLocks noChangeAspect="1" noChangeArrowheads="1"/>
                      </p:cNvPicPr>
                      <p:nvPr/>
                    </p:nvPicPr>
                    <p:blipFill>
                      <a:blip r:embed="rId7"/>
                      <a:srcRect/>
                      <a:stretch>
                        <a:fillRect/>
                      </a:stretch>
                    </p:blipFill>
                    <p:spPr bwMode="auto">
                      <a:xfrm>
                        <a:off x="5319713" y="6011863"/>
                        <a:ext cx="1081087" cy="5651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extLst/>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49368" name="Equation" r:id="rId8" imgW="596900" imgH="419100" progId="Equation.DSMT4">
                  <p:embed/>
                </p:oleObj>
              </mc:Choice>
              <mc:Fallback>
                <p:oleObj name="Equation" r:id="rId8" imgW="596900" imgH="419100" progId="Equation.DSMT4">
                  <p:embed/>
                  <p:pic>
                    <p:nvPicPr>
                      <p:cNvPr id="0" name=""/>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extLst/>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49369" name="Equation" r:id="rId10" imgW="203040" imgH="406080" progId="Equation.DSMT4">
                  <p:embed/>
                </p:oleObj>
              </mc:Choice>
              <mc:Fallback>
                <p:oleObj name="Equation" r:id="rId10" imgW="2030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716955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Sept. 17,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29</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a:t>
            </a:r>
            <a:r>
              <a:rPr lang="en-US" dirty="0" smtClean="0"/>
              <a:t>Q</a:t>
            </a:r>
            <a:r>
              <a:rPr lang="en-US" i="1" baseline="-25000" dirty="0" smtClean="0"/>
              <a:t>i</a:t>
            </a:r>
            <a:r>
              <a:rPr lang="en-US" dirty="0" smtClean="0"/>
              <a:t> </a:t>
            </a:r>
            <a:r>
              <a:rPr lang="en-US" dirty="0"/>
              <a:t>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a:t>
            </a:r>
            <a:r>
              <a:rPr lang="en-US" sz="2800" dirty="0" smtClean="0">
                <a:solidFill>
                  <a:schemeClr val="accent2"/>
                </a:solidFill>
                <a:latin typeface="Arial Narrow" charset="0"/>
                <a:sym typeface="Wingdings" charset="2"/>
              </a:rPr>
              <a:t>fields.    </a:t>
            </a:r>
            <a:r>
              <a:rPr lang="en-US" sz="2800" dirty="0">
                <a:solidFill>
                  <a:schemeClr val="accent2"/>
                </a:solidFill>
                <a:latin typeface="Arial Narrow" charset="0"/>
                <a:sym typeface="Wingdings" charset="2"/>
              </a:rPr>
              <a:t>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a:t>
            </a:r>
            <a:r>
              <a:rPr lang="en-US" sz="2800" dirty="0" smtClean="0">
                <a:solidFill>
                  <a:schemeClr val="accent2"/>
                </a:solidFill>
                <a:latin typeface="Arial Narrow" charset="0"/>
                <a:sym typeface="Wingdings" charset="2"/>
              </a:rPr>
              <a:t>only on </a:t>
            </a:r>
            <a:r>
              <a:rPr lang="en-US" sz="2800" dirty="0">
                <a:solidFill>
                  <a:schemeClr val="accent2"/>
                </a:solidFill>
                <a:latin typeface="Arial Narrow" charset="0"/>
                <a:sym typeface="Wingdings" charset="2"/>
              </a:rPr>
              <a:t>the charge enclosed in the surface!!  Gauss’ law. </a:t>
            </a:r>
          </a:p>
        </p:txBody>
      </p:sp>
      <p:graphicFrame>
        <p:nvGraphicFramePr>
          <p:cNvPr id="212997" name="Object 5"/>
          <p:cNvGraphicFramePr>
            <a:graphicFrameLocks noChangeAspect="1"/>
          </p:cNvGraphicFramePr>
          <p:nvPr>
            <p:extLst/>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50602" name="Equation" r:id="rId3" imgW="622300" imgH="304800" progId="Equation.DSMT4">
                  <p:embed/>
                </p:oleObj>
              </mc:Choice>
              <mc:Fallback>
                <p:oleObj name="Equation" r:id="rId3" imgW="622300" imgH="304800" progId="Equation.DSMT4">
                  <p:embed/>
                  <p:pic>
                    <p:nvPicPr>
                      <p:cNvPr id="0" name=""/>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extLst/>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50603" name="Equation" r:id="rId5" imgW="165100" imgH="228600" progId="Equation.DSMT4">
                  <p:embed/>
                </p:oleObj>
              </mc:Choice>
              <mc:Fallback>
                <p:oleObj name="Equation" r:id="rId5" imgW="165100" imgH="228600" progId="Equation.DSMT4">
                  <p:embed/>
                  <p:pic>
                    <p:nvPicPr>
                      <p:cNvPr id="0" name=""/>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extLst/>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50604" name="Equation" r:id="rId7" imgW="596900" imgH="254000" progId="Equation.DSMT4">
                  <p:embed/>
                </p:oleObj>
              </mc:Choice>
              <mc:Fallback>
                <p:oleObj name="Equation" r:id="rId7" imgW="596900" imgH="254000" progId="Equation.DSMT4">
                  <p:embed/>
                  <p:pic>
                    <p:nvPicPr>
                      <p:cNvPr id="0" name=""/>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extLst/>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50605" name="Equation" r:id="rId9" imgW="596900" imgH="304800" progId="Equation.DSMT4">
                  <p:embed/>
                </p:oleObj>
              </mc:Choice>
              <mc:Fallback>
                <p:oleObj name="Equation" r:id="rId9" imgW="596900" imgH="304800" progId="Equation.DSMT4">
                  <p:embed/>
                  <p:pic>
                    <p:nvPicPr>
                      <p:cNvPr id="0" name=""/>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extLst/>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50606" name="Equation" r:id="rId11" imgW="1231900" imgH="304800" progId="Equation.DSMT4">
                  <p:embed/>
                </p:oleObj>
              </mc:Choice>
              <mc:Fallback>
                <p:oleObj name="Equation" r:id="rId11" imgW="1231900" imgH="304800" progId="Equation.DSMT4">
                  <p:embed/>
                  <p:pic>
                    <p:nvPicPr>
                      <p:cNvPr id="0" name=""/>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extLst/>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50607" name="Equation" r:id="rId13" imgW="495300" imgH="457200" progId="Equation.DSMT4">
                  <p:embed/>
                </p:oleObj>
              </mc:Choice>
              <mc:Fallback>
                <p:oleObj name="Equation" r:id="rId13" imgW="495300" imgH="457200" progId="Equation.DSMT4">
                  <p:embed/>
                  <p:pic>
                    <p:nvPicPr>
                      <p:cNvPr id="0" name=""/>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extLst/>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50608" name="Equation" r:id="rId15" imgW="330200" imgH="431800" progId="Equation.DSMT4">
                  <p:embed/>
                </p:oleObj>
              </mc:Choice>
              <mc:Fallback>
                <p:oleObj name="Equation" r:id="rId15" imgW="330200" imgH="431800" progId="Equation.DSMT4">
                  <p:embed/>
                  <p:pic>
                    <p:nvPicPr>
                      <p:cNvPr id="0" name=""/>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50609" name="Equation" r:id="rId17" imgW="203040" imgH="406080" progId="Equation.DSMT4">
                  <p:embed/>
                </p:oleObj>
              </mc:Choice>
              <mc:Fallback>
                <p:oleObj name="Equation" r:id="rId17" imgW="20304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4459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Tree>
    <p:extLst>
      <p:ext uri="{BB962C8B-B14F-4D97-AF65-F5344CB8AC3E}">
        <p14:creationId xmlns:p14="http://schemas.microsoft.com/office/powerpoint/2010/main" val="7702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17,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30</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a:t>
            </a:r>
            <a:r>
              <a:rPr lang="en-US" dirty="0" smtClean="0">
                <a:solidFill>
                  <a:srgbClr val="800000"/>
                </a:solidFill>
                <a:latin typeface="Arial Narrow" charset="0"/>
              </a:rPr>
              <a:t>inside </a:t>
            </a:r>
            <a:r>
              <a:rPr lang="en-US" dirty="0">
                <a:solidFill>
                  <a:srgbClr val="800000"/>
                </a:solidFill>
                <a:latin typeface="Arial Narrow" charset="0"/>
              </a:rPr>
              <a:t>that surface!!!</a:t>
            </a:r>
          </a:p>
        </p:txBody>
      </p:sp>
    </p:spTree>
    <p:extLst>
      <p:ext uri="{BB962C8B-B14F-4D97-AF65-F5344CB8AC3E}">
        <p14:creationId xmlns:p14="http://schemas.microsoft.com/office/powerpoint/2010/main" val="2031816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17,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31</a:t>
            </a:fld>
            <a:endParaRPr lang="en-US"/>
          </a:p>
        </p:txBody>
      </p:sp>
      <p:sp>
        <p:nvSpPr>
          <p:cNvPr id="222210" name="Rectangle 2"/>
          <p:cNvSpPr>
            <a:spLocks noGrp="1" noChangeArrowheads="1"/>
          </p:cNvSpPr>
          <p:nvPr>
            <p:ph type="title"/>
          </p:nvPr>
        </p:nvSpPr>
        <p:spPr>
          <a:xfrm>
            <a:off x="914400" y="152400"/>
            <a:ext cx="7239000" cy="685800"/>
          </a:xfrm>
        </p:spPr>
        <p:txBody>
          <a:bodyPr/>
          <a:lstStyle/>
          <a:p>
            <a:r>
              <a:rPr lang="en-US" dirty="0" smtClean="0"/>
              <a:t>Solving problems with Gauss’ Law</a:t>
            </a:r>
            <a:endParaRPr lang="en-US" dirty="0"/>
          </a:p>
        </p:txBody>
      </p:sp>
      <p:sp>
        <p:nvSpPr>
          <p:cNvPr id="222211" name="Rectangle 3"/>
          <p:cNvSpPr>
            <a:spLocks noChangeArrowheads="1"/>
          </p:cNvSpPr>
          <p:nvPr/>
        </p:nvSpPr>
        <p:spPr bwMode="auto">
          <a:xfrm>
            <a:off x="685800" y="9144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smtClean="0">
                <a:solidFill>
                  <a:schemeClr val="accent2"/>
                </a:solidFill>
                <a:latin typeface="Arial Narrow" charset="0"/>
              </a:rPr>
              <a:t>Identify the symmetry of the charge distributions</a:t>
            </a:r>
          </a:p>
          <a:p>
            <a:pPr marL="342900" indent="-342900">
              <a:spcBef>
                <a:spcPct val="20000"/>
              </a:spcBef>
              <a:buFontTx/>
              <a:buChar char="•"/>
            </a:pPr>
            <a:r>
              <a:rPr lang="en-US" sz="2800" dirty="0" smtClean="0">
                <a:solidFill>
                  <a:schemeClr val="accent2"/>
                </a:solidFill>
                <a:latin typeface="Arial Narrow" charset="0"/>
              </a:rPr>
              <a:t>Draw an appropriate </a:t>
            </a:r>
            <a:r>
              <a:rPr lang="en-US" sz="2800" dirty="0">
                <a:solidFill>
                  <a:schemeClr val="accent2"/>
                </a:solidFill>
                <a:latin typeface="Arial Narrow" charset="0"/>
              </a:rPr>
              <a:t>G</a:t>
            </a:r>
            <a:r>
              <a:rPr lang="en-US" sz="2800" dirty="0" smtClean="0">
                <a:solidFill>
                  <a:schemeClr val="accent2"/>
                </a:solidFill>
                <a:latin typeface="Arial Narrow" charset="0"/>
              </a:rPr>
              <a:t>aussian surface, making sure it passes through the point you want to know the electric field</a:t>
            </a:r>
          </a:p>
          <a:p>
            <a:pPr marL="342900" indent="-342900">
              <a:spcBef>
                <a:spcPct val="20000"/>
              </a:spcBef>
              <a:buFontTx/>
              <a:buChar char="•"/>
            </a:pPr>
            <a:r>
              <a:rPr lang="en-US" sz="2800" dirty="0" smtClean="0">
                <a:solidFill>
                  <a:schemeClr val="accent2"/>
                </a:solidFill>
                <a:latin typeface="Arial Narrow" charset="0"/>
              </a:rPr>
              <a:t>Use the symmetry of charge distribution to determine the direction of E at the point of the Gaussian surface</a:t>
            </a:r>
          </a:p>
          <a:p>
            <a:pPr marL="342900" indent="-342900">
              <a:spcBef>
                <a:spcPct val="20000"/>
              </a:spcBef>
              <a:buFontTx/>
              <a:buChar char="•"/>
            </a:pPr>
            <a:r>
              <a:rPr lang="en-US" sz="2800" dirty="0" smtClean="0">
                <a:solidFill>
                  <a:schemeClr val="accent2"/>
                </a:solidFill>
                <a:latin typeface="Arial Narrow" charset="0"/>
              </a:rPr>
              <a:t>Evaluate the flux</a:t>
            </a:r>
          </a:p>
          <a:p>
            <a:pPr marL="342900" indent="-342900">
              <a:spcBef>
                <a:spcPct val="20000"/>
              </a:spcBef>
              <a:buFontTx/>
              <a:buChar char="•"/>
            </a:pPr>
            <a:r>
              <a:rPr lang="en-US" sz="2800" dirty="0" smtClean="0">
                <a:solidFill>
                  <a:schemeClr val="accent2"/>
                </a:solidFill>
                <a:latin typeface="Arial Narrow" charset="0"/>
              </a:rPr>
              <a:t>Calculate the enclosed charge by the Gaussian surface</a:t>
            </a:r>
          </a:p>
          <a:p>
            <a:pPr marL="800100" lvl="1" indent="-342900">
              <a:spcBef>
                <a:spcPct val="20000"/>
              </a:spcBef>
              <a:buFontTx/>
              <a:buChar char="•"/>
            </a:pPr>
            <a:r>
              <a:rPr lang="en-US" dirty="0" smtClean="0">
                <a:solidFill>
                  <a:srgbClr val="008000"/>
                </a:solidFill>
                <a:latin typeface="Arial Narrow" charset="0"/>
                <a:sym typeface="Wingdings"/>
              </a:rPr>
              <a:t>Ignore all the charges outside the Gaussian surface</a:t>
            </a:r>
          </a:p>
          <a:p>
            <a:pPr marL="342900" indent="-342900">
              <a:spcBef>
                <a:spcPct val="20000"/>
              </a:spcBef>
              <a:buFontTx/>
              <a:buChar char="•"/>
            </a:pPr>
            <a:r>
              <a:rPr lang="en-US" sz="2800" dirty="0" smtClean="0">
                <a:solidFill>
                  <a:schemeClr val="accent2"/>
                </a:solidFill>
                <a:latin typeface="Arial Narrow" charset="0"/>
                <a:sym typeface="Wingdings"/>
              </a:rPr>
              <a:t>Equate the flux to the enclosed charge and solve for E</a:t>
            </a:r>
            <a:endParaRPr lang="en-US" sz="2800" dirty="0" smtClean="0">
              <a:solidFill>
                <a:schemeClr val="accent2"/>
              </a:solidFill>
              <a:latin typeface="Arial Narrow" charset="0"/>
            </a:endParaRPr>
          </a:p>
        </p:txBody>
      </p:sp>
    </p:spTree>
    <p:extLst>
      <p:ext uri="{BB962C8B-B14F-4D97-AF65-F5344CB8AC3E}">
        <p14:creationId xmlns:p14="http://schemas.microsoft.com/office/powerpoint/2010/main" val="1600192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17,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32</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dirty="0"/>
              <a:t>Gauss’ </a:t>
            </a:r>
            <a:r>
              <a:rPr lang="en-US" dirty="0" smtClean="0"/>
              <a:t>Law Summary</a:t>
            </a:r>
            <a:endParaRPr lang="en-US" dirty="0"/>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 between flux and the enclosed</a:t>
            </a:r>
            <a:r>
              <a:rPr lang="en-US" sz="2800" dirty="0" smtClean="0"/>
              <a:t> charge is given by Gauss’ Law</a:t>
            </a:r>
          </a:p>
          <a:p>
            <a:pPr lvl="1">
              <a:lnSpc>
                <a:spcPct val="80000"/>
              </a:lnSpc>
            </a:pPr>
            <a:endParaRPr lang="en-US" sz="2400" dirty="0" smtClean="0"/>
          </a:p>
          <a:p>
            <a:pPr lvl="2">
              <a:lnSpc>
                <a:spcPct val="80000"/>
              </a:lnSpc>
            </a:pPr>
            <a:r>
              <a:rPr lang="en-US" sz="2000" dirty="0" smtClean="0">
                <a:sym typeface="Wingdings" charset="2"/>
              </a:rPr>
              <a:t> </a:t>
            </a:r>
            <a:r>
              <a:rPr lang="en-US" sz="2000" dirty="0" smtClean="0">
                <a:latin typeface="Symbol" charset="2"/>
                <a:sym typeface="Wingdings" charset="2"/>
              </a:rPr>
              <a:t>ε</a:t>
            </a:r>
            <a:r>
              <a:rPr lang="en-US" sz="2000" baseline="-25000" dirty="0" smtClean="0">
                <a:sym typeface="Wingdings" charset="2"/>
              </a:rPr>
              <a:t>0</a:t>
            </a:r>
            <a:r>
              <a:rPr lang="en-US" sz="2000" dirty="0" smtClean="0">
                <a:sym typeface="Wingdings" charset="2"/>
              </a:rPr>
              <a:t> is the permittivity of free space in the Coulomb’s law</a:t>
            </a:r>
          </a:p>
          <a:p>
            <a:pPr>
              <a:lnSpc>
                <a:spcPct val="80000"/>
              </a:lnSpc>
            </a:pPr>
            <a:r>
              <a:rPr lang="en-US" sz="2800" dirty="0" smtClean="0">
                <a:sym typeface="Wingdings" charset="2"/>
              </a:rPr>
              <a:t>A </a:t>
            </a:r>
            <a:r>
              <a:rPr lang="en-US" sz="2800" dirty="0">
                <a:sym typeface="Wingdings" charset="2"/>
              </a:rPr>
              <a:t>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field lines but not the total number of lines entering or leaving the surface</a:t>
            </a:r>
          </a:p>
        </p:txBody>
      </p:sp>
      <p:graphicFrame>
        <p:nvGraphicFramePr>
          <p:cNvPr id="206852" name="Object 4"/>
          <p:cNvGraphicFramePr>
            <a:graphicFrameLocks noChangeAspect="1"/>
          </p:cNvGraphicFramePr>
          <p:nvPr>
            <p:extLst/>
          </p:nvPr>
        </p:nvGraphicFramePr>
        <p:xfrm>
          <a:off x="3517900" y="1033463"/>
          <a:ext cx="1879600" cy="898525"/>
        </p:xfrm>
        <a:graphic>
          <a:graphicData uri="http://schemas.openxmlformats.org/presentationml/2006/ole">
            <mc:AlternateContent xmlns:mc="http://schemas.openxmlformats.org/markup-compatibility/2006">
              <mc:Choice xmlns:v="urn:schemas-microsoft-com:vml" Requires="v">
                <p:oleObj spid="_x0000_s1025" name="Equation" r:id="rId4" imgW="901700" imgH="431800" progId="Equation.DSMT4">
                  <p:embed/>
                </p:oleObj>
              </mc:Choice>
              <mc:Fallback>
                <p:oleObj name="Equation" r:id="rId4" imgW="901700" imgH="431800" progId="Equation.DSMT4">
                  <p:embed/>
                  <p:pic>
                    <p:nvPicPr>
                      <p:cNvPr id="0" name=""/>
                      <p:cNvPicPr>
                        <a:picLocks noChangeAspect="1" noChangeArrowheads="1"/>
                      </p:cNvPicPr>
                      <p:nvPr/>
                    </p:nvPicPr>
                    <p:blipFill>
                      <a:blip r:embed="rId5"/>
                      <a:srcRect/>
                      <a:stretch>
                        <a:fillRect/>
                      </a:stretch>
                    </p:blipFill>
                    <p:spPr bwMode="auto">
                      <a:xfrm>
                        <a:off x="3517900" y="1033463"/>
                        <a:ext cx="1879600"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8762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17,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33</a:t>
            </a:fld>
            <a:endParaRPr lang="en-US"/>
          </a:p>
        </p:txBody>
      </p:sp>
      <p:pic>
        <p:nvPicPr>
          <p:cNvPr id="215042" name="Picture 2" descr="FG22_010"/>
          <p:cNvPicPr>
            <a:picLocks noChangeAspect="1" noChangeArrowheads="1"/>
          </p:cNvPicPr>
          <p:nvPr/>
        </p:nvPicPr>
        <p:blipFill>
          <a:blip r:embed="rId3"/>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a:t>
            </a:r>
            <a:r>
              <a:rPr lang="en-US" dirty="0" smtClean="0">
                <a:solidFill>
                  <a:schemeClr val="accent2"/>
                </a:solidFill>
                <a:latin typeface="Arial Narrow" charset="0"/>
              </a:rPr>
              <a:t> two </a:t>
            </a:r>
            <a:r>
              <a:rPr lang="en-US" dirty="0">
                <a:solidFill>
                  <a:schemeClr val="accent2"/>
                </a:solidFill>
                <a:latin typeface="Arial Narrow" charset="0"/>
              </a:rPr>
              <a:t>G</a:t>
            </a:r>
            <a:r>
              <a:rPr lang="en-US" dirty="0" smtClean="0">
                <a:solidFill>
                  <a:schemeClr val="accent2"/>
                </a:solidFill>
                <a:latin typeface="Arial Narrow" charset="0"/>
              </a:rPr>
              <a:t>aussian </a:t>
            </a:r>
            <a:r>
              <a:rPr lang="en-US" dirty="0">
                <a:solidFill>
                  <a:schemeClr val="accent2"/>
                </a:solidFill>
                <a:latin typeface="Arial Narrow" charset="0"/>
              </a:rPr>
              <a:t>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extLst/>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51414"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5562600" y="3192463"/>
                        <a:ext cx="20701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extLst/>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51415" name="Equation" r:id="rId6" imgW="596900" imgH="304800" progId="Equation.DSMT4">
                  <p:embed/>
                </p:oleObj>
              </mc:Choice>
              <mc:Fallback>
                <p:oleObj name="Equation" r:id="rId6" imgW="596900" imgH="304800" progId="Equation.DSMT4">
                  <p:embed/>
                  <p:pic>
                    <p:nvPicPr>
                      <p:cNvPr id="0" name=""/>
                      <p:cNvPicPr>
                        <a:picLocks noChangeAspect="1" noChangeArrowheads="1"/>
                      </p:cNvPicPr>
                      <p:nvPr/>
                    </p:nvPicPr>
                    <p:blipFill>
                      <a:blip r:embed="rId7"/>
                      <a:srcRect/>
                      <a:stretch>
                        <a:fillRect/>
                      </a:stretch>
                    </p:blipFill>
                    <p:spPr bwMode="auto">
                      <a:xfrm>
                        <a:off x="5410200" y="4667250"/>
                        <a:ext cx="2066925" cy="101917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51416" name="Equation" r:id="rId8" imgW="253800" imgH="406080" progId="Equation.DSMT4">
                  <p:embed/>
                </p:oleObj>
              </mc:Choice>
              <mc:Fallback>
                <p:oleObj name="Equation" r:id="rId8" imgW="25380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51417" name="Equation" r:id="rId10" imgW="406080" imgH="406080" progId="Equation.DSMT4">
                  <p:embed/>
                </p:oleObj>
              </mc:Choice>
              <mc:Fallback>
                <p:oleObj name="Equation" r:id="rId10" imgW="40608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496207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Sept. 17,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34</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a:t>
            </a:r>
            <a:r>
              <a:rPr lang="en-US" dirty="0" smtClean="0"/>
              <a:t> 6 </a:t>
            </a:r>
            <a:endParaRPr lang="en-US" dirty="0"/>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smtClean="0">
                <a:solidFill>
                  <a:schemeClr val="accent2"/>
                </a:solidFill>
                <a:latin typeface="Symbol" charset="2"/>
                <a:ea typeface="Lucida Grande"/>
                <a:cs typeface="Symbol" charset="2"/>
              </a:rPr>
              <a:t>λ</a:t>
            </a:r>
            <a:r>
              <a:rPr lang="en-US" dirty="0" smtClean="0">
                <a:solidFill>
                  <a:schemeClr val="accent2"/>
                </a:solidFill>
                <a:latin typeface="Arial Narrow" charset="0"/>
              </a:rPr>
              <a:t>.  </a:t>
            </a:r>
            <a:r>
              <a:rPr lang="en-US" dirty="0">
                <a:solidFill>
                  <a:schemeClr val="accent2"/>
                </a:solidFill>
                <a:latin typeface="Arial Narrow" charset="0"/>
              </a:rPr>
              <a:t>Calculate the electric field at points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t>
            </a:r>
            <a:r>
              <a:rPr lang="en-US" sz="2400" dirty="0" smtClean="0"/>
              <a:t>aussian </a:t>
            </a:r>
            <a:r>
              <a:rPr lang="en-US" sz="2400" dirty="0"/>
              <a:t>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extLst/>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52544"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extLst/>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52545" name="Equation" r:id="rId6" imgW="635000" imgH="419100" progId="Equation.DSMT4">
                  <p:embed/>
                </p:oleObj>
              </mc:Choice>
              <mc:Fallback>
                <p:oleObj name="Equation" r:id="rId6" imgW="635000" imgH="419100" progId="Equation.DSMT4">
                  <p:embed/>
                  <p:pic>
                    <p:nvPicPr>
                      <p:cNvPr id="0" name=""/>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extLst/>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52546" name="Equation" r:id="rId8" imgW="533400" imgH="304800" progId="Equation.DSMT4">
                  <p:embed/>
                </p:oleObj>
              </mc:Choice>
              <mc:Fallback>
                <p:oleObj name="Equation" r:id="rId8" imgW="533400" imgH="304800" progId="Equation.DSMT4">
                  <p:embed/>
                  <p:pic>
                    <p:nvPicPr>
                      <p:cNvPr id="0" name=""/>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52547" name="Equation" r:id="rId10" imgW="634680" imgH="228600" progId="Equation.DSMT4">
                  <p:embed/>
                </p:oleObj>
              </mc:Choice>
              <mc:Fallback>
                <p:oleObj name="Equation" r:id="rId10" imgW="6346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extLst/>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52548" name="Equation" r:id="rId12" imgW="444500" imgH="431800" progId="Equation.DSMT4">
                  <p:embed/>
                </p:oleObj>
              </mc:Choice>
              <mc:Fallback>
                <p:oleObj name="Equation" r:id="rId12" imgW="444500" imgH="431800" progId="Equation.DSMT4">
                  <p:embed/>
                  <p:pic>
                    <p:nvPicPr>
                      <p:cNvPr id="0" name=""/>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52549" name="Equation" r:id="rId14" imgW="203040" imgH="406080" progId="Equation.DSMT4">
                  <p:embed/>
                </p:oleObj>
              </mc:Choice>
              <mc:Fallback>
                <p:oleObj name="Equation" r:id="rId14" imgW="20304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87383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smtClean="0">
                <a:latin typeface="Arial Narrow" charset="0"/>
                <a:ea typeface="ＭＳ Ｐゴシック" charset="0"/>
                <a:cs typeface="ＭＳ Ｐゴシック" charset="0"/>
              </a:rPr>
              <a:t>Reminder: Special </a:t>
            </a:r>
            <a:r>
              <a:rPr lang="en-US" sz="3600" b="1" dirty="0">
                <a:latin typeface="Arial Narrow" charset="0"/>
                <a:ea typeface="ＭＳ Ｐゴシック" charset="0"/>
                <a:cs typeface="ＭＳ Ｐゴシック" charset="0"/>
              </a:rPr>
              <a:t>Project </a:t>
            </a:r>
            <a:r>
              <a:rPr lang="en-US" sz="3600" b="1" dirty="0" smtClean="0">
                <a:latin typeface="Arial Narrow" charset="0"/>
                <a:ea typeface="ＭＳ Ｐゴシック" charset="0"/>
                <a:cs typeface="ＭＳ Ｐゴシック" charset="0"/>
              </a:rPr>
              <a:t>#2 – </a:t>
            </a:r>
            <a:r>
              <a:rPr lang="en-US" sz="3600" b="1"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76200" y="609600"/>
            <a:ext cx="8915400" cy="5029200"/>
          </a:xfrm>
        </p:spPr>
        <p:txBody>
          <a:bodyPr/>
          <a:lstStyle/>
          <a:p>
            <a:r>
              <a:rPr lang="en-US" sz="2800" dirty="0">
                <a:latin typeface="Arial Narrow" charset="0"/>
                <a:ea typeface="ＭＳ Ｐゴシック" charset="0"/>
                <a:cs typeface="ＭＳ Ｐゴシック" charset="0"/>
              </a:rPr>
              <a:t>Compute the total possible energy released from an annihilation of </a:t>
            </a:r>
            <a:r>
              <a:rPr lang="en-US" sz="2800" dirty="0" smtClean="0">
                <a:latin typeface="Arial Narrow" charset="0"/>
                <a:ea typeface="ＭＳ Ｐゴシック" charset="0"/>
                <a:cs typeface="ＭＳ Ｐゴシック" charset="0"/>
              </a:rPr>
              <a:t>xx-grams </a:t>
            </a:r>
            <a:r>
              <a:rPr lang="en-US" sz="2800" dirty="0">
                <a:latin typeface="Arial Narrow" charset="0"/>
                <a:ea typeface="ＭＳ Ｐゴシック" charset="0"/>
                <a:cs typeface="ＭＳ Ｐゴシック" charset="0"/>
              </a:rPr>
              <a:t>of anti-matter and the same quantity of matter, where </a:t>
            </a:r>
            <a:r>
              <a:rPr lang="en-US" sz="2800" dirty="0" smtClean="0">
                <a:latin typeface="Arial Narrow" charset="0"/>
                <a:ea typeface="ＭＳ Ｐゴシック" charset="0"/>
                <a:cs typeface="ＭＳ Ｐゴシック" charset="0"/>
              </a:rPr>
              <a:t>xx </a:t>
            </a:r>
            <a:r>
              <a:rPr lang="en-US" sz="2800" dirty="0">
                <a:latin typeface="Arial Narrow" charset="0"/>
                <a:ea typeface="ＭＳ Ｐゴシック" charset="0"/>
                <a:cs typeface="ＭＳ Ｐゴシック" charset="0"/>
              </a:rPr>
              <a:t>is the last two digits of your SS#. (20 points)</a:t>
            </a:r>
          </a:p>
          <a:p>
            <a:pPr lvl="1"/>
            <a:r>
              <a:rPr lang="en-US" sz="2400" dirty="0">
                <a:latin typeface="Arial Narrow" charset="0"/>
                <a:ea typeface="ＭＳ Ｐゴシック" charset="0"/>
              </a:rPr>
              <a:t>Use the famous </a:t>
            </a:r>
            <a:r>
              <a:rPr lang="en-US" sz="2400" dirty="0" smtClean="0">
                <a:latin typeface="Arial Narrow" charset="0"/>
                <a:ea typeface="ＭＳ Ｐゴシック" charset="0"/>
              </a:rPr>
              <a:t>Einstein’s </a:t>
            </a:r>
            <a:r>
              <a:rPr lang="en-US" sz="2400" dirty="0">
                <a:latin typeface="Arial Narrow" charset="0"/>
                <a:ea typeface="ＭＳ Ｐゴシック" charset="0"/>
              </a:rPr>
              <a:t>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ns, where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is </a:t>
            </a:r>
            <a:r>
              <a:rPr lang="en-US" sz="2800" dirty="0" smtClean="0">
                <a:latin typeface="Arial Narrow" charset="0"/>
                <a:ea typeface="ＭＳ Ｐゴシック" charset="0"/>
                <a:cs typeface="ＭＳ Ｐゴシック" charset="0"/>
              </a:rPr>
              <a:t>the first </a:t>
            </a:r>
            <a:r>
              <a:rPr lang="en-US" sz="2800" dirty="0">
                <a:latin typeface="Arial Narrow" charset="0"/>
                <a:ea typeface="ＭＳ Ｐゴシック" charset="0"/>
                <a:cs typeface="ＭＳ Ｐゴシック" charset="0"/>
              </a:rPr>
              <a:t>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a:t>
            </a:r>
            <a:r>
              <a:rPr lang="en-US" sz="2800" dirty="0" smtClean="0">
                <a:latin typeface="Arial Narrow" charset="0"/>
                <a:ea typeface="ＭＳ Ｐゴシック" charset="0"/>
                <a:cs typeface="ＭＳ Ｐゴシック" charset="0"/>
              </a:rPr>
              <a:t>world electricity usage (3.6GJ/</a:t>
            </a:r>
            <a:r>
              <a:rPr lang="en-US" sz="2800" dirty="0" err="1" smtClean="0">
                <a:latin typeface="Arial Narrow" charset="0"/>
                <a:ea typeface="ＭＳ Ｐゴシック" charset="0"/>
                <a:cs typeface="ＭＳ Ｐゴシック" charset="0"/>
              </a:rPr>
              <a:t>mo</a:t>
            </a:r>
            <a:r>
              <a:rPr lang="en-US" sz="2800" dirty="0" smtClean="0">
                <a:latin typeface="Arial Narrow" charset="0"/>
                <a:ea typeface="ＭＳ Ｐゴシック" charset="0"/>
                <a:cs typeface="ＭＳ Ｐゴシック" charset="0"/>
              </a:rPr>
              <a:t>) this energy </a:t>
            </a:r>
            <a:r>
              <a:rPr lang="en-US" sz="2800" dirty="0">
                <a:latin typeface="Arial Narrow" charset="0"/>
                <a:ea typeface="ＭＳ Ｐゴシック" charset="0"/>
                <a:cs typeface="ＭＳ Ｐゴシック" charset="0"/>
              </a:rPr>
              <a:t>corresponds </a:t>
            </a:r>
            <a:r>
              <a:rPr lang="en-US" sz="2800" dirty="0" smtClean="0">
                <a:latin typeface="Arial Narrow" charset="0"/>
                <a:ea typeface="ＭＳ Ｐゴシック" charset="0"/>
                <a:cs typeface="ＭＳ Ｐゴシック" charset="0"/>
              </a:rPr>
              <a:t>to. </a:t>
            </a:r>
            <a:r>
              <a:rPr lang="en-US" sz="2800" dirty="0">
                <a:latin typeface="Arial Narrow" charset="0"/>
                <a:ea typeface="ＭＳ Ｐゴシック" charset="0"/>
                <a:cs typeface="ＭＳ Ｐゴシック" charset="0"/>
              </a:rPr>
              <a:t>(5 points)</a:t>
            </a:r>
          </a:p>
          <a:p>
            <a:r>
              <a:rPr lang="en-US" sz="2800" dirty="0">
                <a:latin typeface="Arial Narrow" charset="0"/>
                <a:ea typeface="ＭＳ Ｐゴシック" charset="0"/>
                <a:cs typeface="ＭＳ Ｐゴシック" charset="0"/>
              </a:rPr>
              <a:t>Due </a:t>
            </a:r>
            <a:r>
              <a:rPr lang="en-US" sz="2800" dirty="0" smtClean="0">
                <a:latin typeface="Arial Narrow" charset="0"/>
                <a:ea typeface="ＭＳ Ｐゴシック" charset="0"/>
                <a:cs typeface="ＭＳ Ｐゴシック" charset="0"/>
              </a:rPr>
              <a:t>at </a:t>
            </a:r>
            <a:r>
              <a:rPr lang="en-US" sz="2800" dirty="0">
                <a:latin typeface="Arial Narrow" charset="0"/>
                <a:ea typeface="ＭＳ Ｐゴシック" charset="0"/>
                <a:cs typeface="ＭＳ Ｐゴシック" charset="0"/>
              </a:rPr>
              <a:t>the beginning of the class </a:t>
            </a:r>
            <a:r>
              <a:rPr lang="en-US" sz="2800" dirty="0" smtClean="0">
                <a:latin typeface="Arial Narrow" charset="0"/>
                <a:ea typeface="ＭＳ Ｐゴシック" charset="0"/>
                <a:cs typeface="ＭＳ Ｐゴシック" charset="0"/>
              </a:rPr>
              <a:t>Monday, Sept. 24</a:t>
            </a:r>
            <a:endParaRPr lang="en-US" sz="28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17, 2018</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57998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17,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5</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a:t>
            </a:r>
            <a:r>
              <a:rPr lang="en-US" sz="2800" dirty="0" smtClean="0"/>
              <a:t>in a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a:t>
            </a:r>
            <a:r>
              <a:rPr lang="en-US" sz="2400" dirty="0" smtClean="0"/>
              <a:t>the position </a:t>
            </a:r>
            <a:r>
              <a:rPr lang="en-US" sz="2400" dirty="0"/>
              <a:t>where the electric field </a:t>
            </a:r>
            <a:r>
              <a:rPr lang="en-US" sz="2400" dirty="0" smtClean="0"/>
              <a:t>becomes </a:t>
            </a:r>
            <a:r>
              <a:rPr lang="en-US" sz="2400" dirty="0"/>
              <a:t>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a:t>
            </a:r>
            <a:r>
              <a:rPr lang="en-US" sz="2200" dirty="0" smtClean="0">
                <a:solidFill>
                  <a:srgbClr val="660066"/>
                </a:solidFill>
                <a:latin typeface="Arial Narrow" charset="0"/>
                <a:ea typeface="ＭＳ Ｐゴシック" charset="-128"/>
              </a:rPr>
              <a:t>its </a:t>
            </a:r>
            <a:r>
              <a:rPr lang="en-US" sz="2200" dirty="0">
                <a:solidFill>
                  <a:srgbClr val="660066"/>
                </a:solidFill>
                <a:latin typeface="Arial Narrow" charset="0"/>
                <a:ea typeface="ＭＳ Ｐゴシック" charset="-128"/>
              </a:rPr>
              <a:t>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563824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Sept. 17,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6</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3"/>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3"/>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178328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17,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7</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32823" name="Equation" r:id="rId4" imgW="457200" imgH="215900" progId="Equation.DSMT4">
                  <p:embed/>
                </p:oleObj>
              </mc:Choice>
              <mc:Fallback>
                <p:oleObj name="Equation" r:id="rId4" imgW="457200" imgH="215900" progId="Equation.DSMT4">
                  <p:embed/>
                  <p:pic>
                    <p:nvPicPr>
                      <p:cNvPr id="0" name=""/>
                      <p:cNvPicPr>
                        <a:picLocks noChangeAspect="1" noChangeArrowheads="1"/>
                      </p:cNvPicPr>
                      <p:nvPr/>
                    </p:nvPicPr>
                    <p:blipFill>
                      <a:blip r:embed="rId5"/>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507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Sept. 17,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8</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34218"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34219"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34220"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34221"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34222"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34223"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34224"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34225"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8172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17,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9</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35295"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35296"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35297"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35298"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35299"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35300"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35301"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35302"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35303"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60187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34847</TotalTime>
  <Words>3915</Words>
  <Application>Microsoft Macintosh PowerPoint</Application>
  <PresentationFormat>On-screen Show (4:3)</PresentationFormat>
  <Paragraphs>385</Paragraphs>
  <Slides>34</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#6</vt:lpstr>
      <vt:lpstr>Announcements</vt:lpstr>
      <vt:lpstr>PowerPoint Presentation</vt:lpstr>
      <vt:lpstr>Reminder: Special Project #2 – Angels &amp; Demons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A Brain Teaser of Electric Flux</vt:lpstr>
      <vt:lpstr>Generalization of the Electric Flux</vt:lpstr>
      <vt:lpstr>Generalization of the Electric Flux</vt:lpstr>
      <vt:lpstr>Generalization of the Electric Flux</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Gauss’ Law Summary</vt:lpstr>
      <vt:lpstr>Example 22 – 2 </vt:lpstr>
      <vt:lpstr>Example 22 – 6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509</cp:revision>
  <cp:lastPrinted>2018-09-17T15:29:13Z</cp:lastPrinted>
  <dcterms:created xsi:type="dcterms:W3CDTF">2012-01-19T04:21:20Z</dcterms:created>
  <dcterms:modified xsi:type="dcterms:W3CDTF">2018-09-17T17:47:03Z</dcterms:modified>
</cp:coreProperties>
</file>