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notesSlides/notesSlide6.xml" ContentType="application/vnd.openxmlformats-officedocument.presentationml.notesSlide+xml"/>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91" r:id="rId2"/>
    <p:sldId id="517" r:id="rId3"/>
    <p:sldId id="557" r:id="rId4"/>
    <p:sldId id="518" r:id="rId5"/>
    <p:sldId id="528" r:id="rId6"/>
    <p:sldId id="529" r:id="rId7"/>
    <p:sldId id="531" r:id="rId8"/>
    <p:sldId id="532" r:id="rId9"/>
    <p:sldId id="533" r:id="rId10"/>
    <p:sldId id="534" r:id="rId11"/>
    <p:sldId id="535" r:id="rId12"/>
    <p:sldId id="536" r:id="rId13"/>
    <p:sldId id="537" r:id="rId14"/>
    <p:sldId id="538" r:id="rId15"/>
    <p:sldId id="539" r:id="rId16"/>
    <p:sldId id="540" r:id="rId17"/>
    <p:sldId id="541" r:id="rId18"/>
    <p:sldId id="542" r:id="rId19"/>
    <p:sldId id="543" r:id="rId20"/>
    <p:sldId id="544" r:id="rId21"/>
    <p:sldId id="558" r:id="rId22"/>
    <p:sldId id="545" r:id="rId23"/>
    <p:sldId id="546" r:id="rId24"/>
    <p:sldId id="547" r:id="rId25"/>
    <p:sldId id="548" r:id="rId26"/>
    <p:sldId id="549" r:id="rId27"/>
    <p:sldId id="550" r:id="rId28"/>
    <p:sldId id="551" r:id="rId29"/>
    <p:sldId id="552" r:id="rId30"/>
    <p:sldId id="553" r:id="rId31"/>
    <p:sldId id="554" r:id="rId32"/>
    <p:sldId id="559" r:id="rId33"/>
    <p:sldId id="555" r:id="rId34"/>
    <p:sldId id="556" r:id="rId3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55"/>
    <p:restoredTop sz="94660"/>
  </p:normalViewPr>
  <p:slideViewPr>
    <p:cSldViewPr>
      <p:cViewPr varScale="1">
        <p:scale>
          <a:sx n="128" d="100"/>
          <a:sy n="128" d="100"/>
        </p:scale>
        <p:origin x="19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1.emf"/><Relationship Id="rId2" Type="http://schemas.openxmlformats.org/officeDocument/2006/relationships/image" Target="../media/image8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wmf"/><Relationship Id="rId5" Type="http://schemas.openxmlformats.org/officeDocument/2006/relationships/image" Target="../media/image88.wmf"/><Relationship Id="rId6" Type="http://schemas.openxmlformats.org/officeDocument/2006/relationships/image" Target="../media/image89.wmf"/><Relationship Id="rId1" Type="http://schemas.openxmlformats.org/officeDocument/2006/relationships/image" Target="../media/image84.emf"/><Relationship Id="rId2"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0.emf"/><Relationship Id="rId2" Type="http://schemas.openxmlformats.org/officeDocument/2006/relationships/image" Target="../media/image91.emf"/><Relationship Id="rId3" Type="http://schemas.openxmlformats.org/officeDocument/2006/relationships/image" Target="../media/image9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1.wmf"/><Relationship Id="rId4" Type="http://schemas.openxmlformats.org/officeDocument/2006/relationships/image" Target="../media/image102.wmf"/><Relationship Id="rId1" Type="http://schemas.openxmlformats.org/officeDocument/2006/relationships/image" Target="../media/image99.emf"/><Relationship Id="rId2" Type="http://schemas.openxmlformats.org/officeDocument/2006/relationships/image" Target="../media/image10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5.emf"/><Relationship Id="rId4" Type="http://schemas.openxmlformats.org/officeDocument/2006/relationships/image" Target="../media/image106.emf"/><Relationship Id="rId5" Type="http://schemas.openxmlformats.org/officeDocument/2006/relationships/image" Target="../media/image107.emf"/><Relationship Id="rId6" Type="http://schemas.openxmlformats.org/officeDocument/2006/relationships/image" Target="../media/image108.emf"/><Relationship Id="rId7" Type="http://schemas.openxmlformats.org/officeDocument/2006/relationships/image" Target="../media/image109.wmf"/><Relationship Id="rId8" Type="http://schemas.openxmlformats.org/officeDocument/2006/relationships/image" Target="../media/image110.emf"/><Relationship Id="rId1" Type="http://schemas.openxmlformats.org/officeDocument/2006/relationships/image" Target="../media/image103.emf"/><Relationship Id="rId2" Type="http://schemas.openxmlformats.org/officeDocument/2006/relationships/image" Target="../media/image10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4.emf"/><Relationship Id="rId4" Type="http://schemas.openxmlformats.org/officeDocument/2006/relationships/image" Target="../media/image115.emf"/><Relationship Id="rId5" Type="http://schemas.openxmlformats.org/officeDocument/2006/relationships/image" Target="../media/image116.emf"/><Relationship Id="rId6" Type="http://schemas.openxmlformats.org/officeDocument/2006/relationships/image" Target="../media/image117.emf"/><Relationship Id="rId7" Type="http://schemas.openxmlformats.org/officeDocument/2006/relationships/image" Target="../media/image118.wmf"/><Relationship Id="rId1" Type="http://schemas.openxmlformats.org/officeDocument/2006/relationships/image" Target="../media/image112.emf"/><Relationship Id="rId2" Type="http://schemas.openxmlformats.org/officeDocument/2006/relationships/image" Target="../media/image11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1.emf"/><Relationship Id="rId4" Type="http://schemas.openxmlformats.org/officeDocument/2006/relationships/image" Target="../media/image122.wmf"/><Relationship Id="rId1" Type="http://schemas.openxmlformats.org/officeDocument/2006/relationships/image" Target="../media/image119.emf"/><Relationship Id="rId2" Type="http://schemas.openxmlformats.org/officeDocument/2006/relationships/image" Target="../media/image12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6.emf"/><Relationship Id="rId4" Type="http://schemas.openxmlformats.org/officeDocument/2006/relationships/image" Target="../media/image127.emf"/><Relationship Id="rId5" Type="http://schemas.openxmlformats.org/officeDocument/2006/relationships/image" Target="../media/image128.emf"/><Relationship Id="rId6" Type="http://schemas.openxmlformats.org/officeDocument/2006/relationships/image" Target="../media/image129.emf"/><Relationship Id="rId7" Type="http://schemas.openxmlformats.org/officeDocument/2006/relationships/image" Target="../media/image130.emf"/><Relationship Id="rId8" Type="http://schemas.openxmlformats.org/officeDocument/2006/relationships/image" Target="../media/image131.wmf"/><Relationship Id="rId1" Type="http://schemas.openxmlformats.org/officeDocument/2006/relationships/image" Target="../media/image124.emf"/><Relationship Id="rId2" Type="http://schemas.openxmlformats.org/officeDocument/2006/relationships/image" Target="../media/image1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emf"/><Relationship Id="rId1" Type="http://schemas.openxmlformats.org/officeDocument/2006/relationships/image" Target="../media/image7.emf"/><Relationship Id="rId2"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5.wmf"/><Relationship Id="rId4" Type="http://schemas.openxmlformats.org/officeDocument/2006/relationships/image" Target="../media/image136.wmf"/><Relationship Id="rId1" Type="http://schemas.openxmlformats.org/officeDocument/2006/relationships/image" Target="../media/image133.emf"/><Relationship Id="rId2" Type="http://schemas.openxmlformats.org/officeDocument/2006/relationships/image" Target="../media/image13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0.emf"/><Relationship Id="rId4" Type="http://schemas.openxmlformats.org/officeDocument/2006/relationships/image" Target="../media/image141.wmf"/><Relationship Id="rId5" Type="http://schemas.openxmlformats.org/officeDocument/2006/relationships/image" Target="../media/image142.emf"/><Relationship Id="rId6" Type="http://schemas.openxmlformats.org/officeDocument/2006/relationships/image" Target="../media/image143.wmf"/><Relationship Id="rId1" Type="http://schemas.openxmlformats.org/officeDocument/2006/relationships/image" Target="../media/image138.emf"/><Relationship Id="rId2" Type="http://schemas.openxmlformats.org/officeDocument/2006/relationships/image" Target="../media/image13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wmf"/><Relationship Id="rId1" Type="http://schemas.openxmlformats.org/officeDocument/2006/relationships/image" Target="../media/image16.w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8.wmf"/><Relationship Id="rId12" Type="http://schemas.openxmlformats.org/officeDocument/2006/relationships/image" Target="../media/image39.wmf"/><Relationship Id="rId13" Type="http://schemas.openxmlformats.org/officeDocument/2006/relationships/image" Target="../media/image40.wmf"/><Relationship Id="rId14" Type="http://schemas.openxmlformats.org/officeDocument/2006/relationships/image" Target="../media/image41.wmf"/><Relationship Id="rId15" Type="http://schemas.openxmlformats.org/officeDocument/2006/relationships/image" Target="../media/image42.wmf"/><Relationship Id="rId1" Type="http://schemas.openxmlformats.org/officeDocument/2006/relationships/image" Target="../media/image28.emf"/><Relationship Id="rId2" Type="http://schemas.openxmlformats.org/officeDocument/2006/relationships/image" Target="../media/image29.emf"/><Relationship Id="rId3" Type="http://schemas.openxmlformats.org/officeDocument/2006/relationships/image" Target="../media/image30.emf"/><Relationship Id="rId4" Type="http://schemas.openxmlformats.org/officeDocument/2006/relationships/image" Target="../media/image31.w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wmf"/><Relationship Id="rId8" Type="http://schemas.openxmlformats.org/officeDocument/2006/relationships/image" Target="../media/image35.wmf"/><Relationship Id="rId9" Type="http://schemas.openxmlformats.org/officeDocument/2006/relationships/image" Target="../media/image36.wmf"/><Relationship Id="rId10"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3.wmf"/><Relationship Id="rId12" Type="http://schemas.openxmlformats.org/officeDocument/2006/relationships/image" Target="../media/image54.wmf"/><Relationship Id="rId13" Type="http://schemas.openxmlformats.org/officeDocument/2006/relationships/image" Target="../media/image55.wmf"/><Relationship Id="rId14" Type="http://schemas.openxmlformats.org/officeDocument/2006/relationships/image" Target="../media/image56.emf"/><Relationship Id="rId1" Type="http://schemas.openxmlformats.org/officeDocument/2006/relationships/image" Target="../media/image43.wmf"/><Relationship Id="rId2" Type="http://schemas.openxmlformats.org/officeDocument/2006/relationships/image" Target="../media/image44.wmf"/><Relationship Id="rId3" Type="http://schemas.openxmlformats.org/officeDocument/2006/relationships/image" Target="../media/image45.wmf"/><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emf"/><Relationship Id="rId7" Type="http://schemas.openxmlformats.org/officeDocument/2006/relationships/image" Target="../media/image49.wmf"/><Relationship Id="rId8" Type="http://schemas.openxmlformats.org/officeDocument/2006/relationships/image" Target="../media/image50.wmf"/><Relationship Id="rId9" Type="http://schemas.openxmlformats.org/officeDocument/2006/relationships/image" Target="../media/image51.wmf"/><Relationship Id="rId10"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7.wmf"/><Relationship Id="rId12" Type="http://schemas.openxmlformats.org/officeDocument/2006/relationships/image" Target="../media/image68.wmf"/><Relationship Id="rId13" Type="http://schemas.openxmlformats.org/officeDocument/2006/relationships/image" Target="../media/image69.wmf"/><Relationship Id="rId1" Type="http://schemas.openxmlformats.org/officeDocument/2006/relationships/image" Target="../media/image57.emf"/><Relationship Id="rId2" Type="http://schemas.openxmlformats.org/officeDocument/2006/relationships/image" Target="../media/image58.wmf"/><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6" Type="http://schemas.openxmlformats.org/officeDocument/2006/relationships/image" Target="../media/image62.wmf"/><Relationship Id="rId7" Type="http://schemas.openxmlformats.org/officeDocument/2006/relationships/image" Target="../media/image63.wmf"/><Relationship Id="rId8" Type="http://schemas.openxmlformats.org/officeDocument/2006/relationships/image" Target="../media/image64.wmf"/><Relationship Id="rId9" Type="http://schemas.openxmlformats.org/officeDocument/2006/relationships/image" Target="../media/image65.emf"/><Relationship Id="rId10" Type="http://schemas.openxmlformats.org/officeDocument/2006/relationships/image" Target="../media/image6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61.wmf"/><Relationship Id="rId3" Type="http://schemas.openxmlformats.org/officeDocument/2006/relationships/image" Target="../media/image7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1" Type="http://schemas.openxmlformats.org/officeDocument/2006/relationships/image" Target="../media/image73.wmf"/><Relationship Id="rId2"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wmf"/><Relationship Id="rId1" Type="http://schemas.openxmlformats.org/officeDocument/2006/relationships/image" Target="../media/image77.wmf"/><Relationship Id="rId2"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348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27822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49428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02610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20</a:t>
            </a:fld>
            <a:endParaRPr lang="en-US"/>
          </a:p>
        </p:txBody>
      </p:sp>
    </p:spTree>
    <p:extLst>
      <p:ext uri="{BB962C8B-B14F-4D97-AF65-F5344CB8AC3E}">
        <p14:creationId xmlns:p14="http://schemas.microsoft.com/office/powerpoint/2010/main" val="166254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31</a:t>
            </a:fld>
            <a:endParaRPr lang="en-US"/>
          </a:p>
        </p:txBody>
      </p:sp>
    </p:spTree>
    <p:extLst>
      <p:ext uri="{BB962C8B-B14F-4D97-AF65-F5344CB8AC3E}">
        <p14:creationId xmlns:p14="http://schemas.microsoft.com/office/powerpoint/2010/main" val="17008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32</a:t>
            </a:fld>
            <a:endParaRPr lang="en-US"/>
          </a:p>
        </p:txBody>
      </p:sp>
    </p:spTree>
    <p:extLst>
      <p:ext uri="{BB962C8B-B14F-4D97-AF65-F5344CB8AC3E}">
        <p14:creationId xmlns:p14="http://schemas.microsoft.com/office/powerpoint/2010/main" val="212053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Sept. 17,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Sept. 17,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27.bin"/><Relationship Id="rId21" Type="http://schemas.openxmlformats.org/officeDocument/2006/relationships/image" Target="../media/image36.wmf"/><Relationship Id="rId22" Type="http://schemas.openxmlformats.org/officeDocument/2006/relationships/oleObject" Target="../embeddings/oleObject28.bin"/><Relationship Id="rId23" Type="http://schemas.openxmlformats.org/officeDocument/2006/relationships/image" Target="../media/image37.wmf"/><Relationship Id="rId24" Type="http://schemas.openxmlformats.org/officeDocument/2006/relationships/oleObject" Target="../embeddings/oleObject29.bin"/><Relationship Id="rId25" Type="http://schemas.openxmlformats.org/officeDocument/2006/relationships/image" Target="../media/image38.wmf"/><Relationship Id="rId26" Type="http://schemas.openxmlformats.org/officeDocument/2006/relationships/oleObject" Target="../embeddings/oleObject30.bin"/><Relationship Id="rId27" Type="http://schemas.openxmlformats.org/officeDocument/2006/relationships/oleObject" Target="../embeddings/oleObject31.bin"/><Relationship Id="rId28" Type="http://schemas.openxmlformats.org/officeDocument/2006/relationships/image" Target="../media/image39.wmf"/><Relationship Id="rId29" Type="http://schemas.openxmlformats.org/officeDocument/2006/relationships/oleObject" Target="../embeddings/oleObject3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7.jpeg"/><Relationship Id="rId4" Type="http://schemas.openxmlformats.org/officeDocument/2006/relationships/oleObject" Target="../embeddings/oleObject19.bin"/><Relationship Id="rId5" Type="http://schemas.openxmlformats.org/officeDocument/2006/relationships/image" Target="../media/image28.emf"/><Relationship Id="rId30" Type="http://schemas.openxmlformats.org/officeDocument/2006/relationships/image" Target="../media/image40.wmf"/><Relationship Id="rId31" Type="http://schemas.openxmlformats.org/officeDocument/2006/relationships/oleObject" Target="../embeddings/oleObject33.bin"/><Relationship Id="rId32" Type="http://schemas.openxmlformats.org/officeDocument/2006/relationships/image" Target="../media/image41.wmf"/><Relationship Id="rId9" Type="http://schemas.openxmlformats.org/officeDocument/2006/relationships/image" Target="../media/image30.emf"/><Relationship Id="rId6" Type="http://schemas.openxmlformats.org/officeDocument/2006/relationships/oleObject" Target="../embeddings/oleObject20.bin"/><Relationship Id="rId7" Type="http://schemas.openxmlformats.org/officeDocument/2006/relationships/image" Target="../media/image29.emf"/><Relationship Id="rId8" Type="http://schemas.openxmlformats.org/officeDocument/2006/relationships/oleObject" Target="../embeddings/oleObject21.bin"/><Relationship Id="rId33" Type="http://schemas.openxmlformats.org/officeDocument/2006/relationships/oleObject" Target="../embeddings/oleObject34.bin"/><Relationship Id="rId34" Type="http://schemas.openxmlformats.org/officeDocument/2006/relationships/image" Target="../media/image42.wmf"/><Relationship Id="rId10" Type="http://schemas.openxmlformats.org/officeDocument/2006/relationships/oleObject" Target="../embeddings/oleObject22.bin"/><Relationship Id="rId11" Type="http://schemas.openxmlformats.org/officeDocument/2006/relationships/image" Target="../media/image31.wmf"/><Relationship Id="rId12" Type="http://schemas.openxmlformats.org/officeDocument/2006/relationships/oleObject" Target="../embeddings/oleObject23.bin"/><Relationship Id="rId13" Type="http://schemas.openxmlformats.org/officeDocument/2006/relationships/image" Target="../media/image32.emf"/><Relationship Id="rId14" Type="http://schemas.openxmlformats.org/officeDocument/2006/relationships/oleObject" Target="../embeddings/oleObject24.bin"/><Relationship Id="rId15" Type="http://schemas.openxmlformats.org/officeDocument/2006/relationships/image" Target="../media/image33.emf"/><Relationship Id="rId16" Type="http://schemas.openxmlformats.org/officeDocument/2006/relationships/oleObject" Target="../embeddings/oleObject25.bin"/><Relationship Id="rId17" Type="http://schemas.openxmlformats.org/officeDocument/2006/relationships/image" Target="../media/image34.wmf"/><Relationship Id="rId18" Type="http://schemas.openxmlformats.org/officeDocument/2006/relationships/oleObject" Target="../embeddings/oleObject26.bin"/><Relationship Id="rId19" Type="http://schemas.openxmlformats.org/officeDocument/2006/relationships/image" Target="../media/image35.w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51.wmf"/><Relationship Id="rId21" Type="http://schemas.openxmlformats.org/officeDocument/2006/relationships/oleObject" Target="../embeddings/oleObject44.bin"/><Relationship Id="rId22" Type="http://schemas.openxmlformats.org/officeDocument/2006/relationships/image" Target="../media/image52.wmf"/><Relationship Id="rId23" Type="http://schemas.openxmlformats.org/officeDocument/2006/relationships/oleObject" Target="../embeddings/oleObject45.bin"/><Relationship Id="rId24" Type="http://schemas.openxmlformats.org/officeDocument/2006/relationships/image" Target="../media/image53.wmf"/><Relationship Id="rId25" Type="http://schemas.openxmlformats.org/officeDocument/2006/relationships/oleObject" Target="../embeddings/oleObject46.bin"/><Relationship Id="rId26" Type="http://schemas.openxmlformats.org/officeDocument/2006/relationships/image" Target="../media/image54.wmf"/><Relationship Id="rId27" Type="http://schemas.openxmlformats.org/officeDocument/2006/relationships/oleObject" Target="../embeddings/oleObject47.bin"/><Relationship Id="rId28" Type="http://schemas.openxmlformats.org/officeDocument/2006/relationships/image" Target="../media/image55.wmf"/><Relationship Id="rId29" Type="http://schemas.openxmlformats.org/officeDocument/2006/relationships/oleObject" Target="../embeddings/oleObject48.bin"/><Relationship Id="rId30" Type="http://schemas.openxmlformats.org/officeDocument/2006/relationships/image" Target="../media/image56.emf"/><Relationship Id="rId10" Type="http://schemas.openxmlformats.org/officeDocument/2006/relationships/image" Target="../media/image46.wmf"/><Relationship Id="rId11" Type="http://schemas.openxmlformats.org/officeDocument/2006/relationships/oleObject" Target="../embeddings/oleObject39.bin"/><Relationship Id="rId12" Type="http://schemas.openxmlformats.org/officeDocument/2006/relationships/image" Target="../media/image47.wmf"/><Relationship Id="rId13" Type="http://schemas.openxmlformats.org/officeDocument/2006/relationships/oleObject" Target="../embeddings/oleObject40.bin"/><Relationship Id="rId14" Type="http://schemas.openxmlformats.org/officeDocument/2006/relationships/image" Target="../media/image48.emf"/><Relationship Id="rId15" Type="http://schemas.openxmlformats.org/officeDocument/2006/relationships/oleObject" Target="../embeddings/oleObject41.bin"/><Relationship Id="rId16" Type="http://schemas.openxmlformats.org/officeDocument/2006/relationships/image" Target="../media/image49.wmf"/><Relationship Id="rId17" Type="http://schemas.openxmlformats.org/officeDocument/2006/relationships/oleObject" Target="../embeddings/oleObject42.bin"/><Relationship Id="rId18" Type="http://schemas.openxmlformats.org/officeDocument/2006/relationships/image" Target="../media/image50.wmf"/><Relationship Id="rId19" Type="http://schemas.openxmlformats.org/officeDocument/2006/relationships/oleObject" Target="../embeddings/oleObject43.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image" Target="../media/image43.wmf"/><Relationship Id="rId5" Type="http://schemas.openxmlformats.org/officeDocument/2006/relationships/oleObject" Target="../embeddings/oleObject36.bin"/><Relationship Id="rId6" Type="http://schemas.openxmlformats.org/officeDocument/2006/relationships/image" Target="../media/image44.wmf"/><Relationship Id="rId7" Type="http://schemas.openxmlformats.org/officeDocument/2006/relationships/oleObject" Target="../embeddings/oleObject37.bin"/><Relationship Id="rId8" Type="http://schemas.openxmlformats.org/officeDocument/2006/relationships/image" Target="../media/image45.wmf"/></Relationships>
</file>

<file path=ppt/slides/_rels/slide14.xml.rels><?xml version="1.0" encoding="UTF-8" standalone="yes"?>
<Relationships xmlns="http://schemas.openxmlformats.org/package/2006/relationships"><Relationship Id="rId9" Type="http://schemas.openxmlformats.org/officeDocument/2006/relationships/image" Target="../media/image59.wmf"/><Relationship Id="rId20" Type="http://schemas.openxmlformats.org/officeDocument/2006/relationships/oleObject" Target="../embeddings/oleObject57.bin"/><Relationship Id="rId21" Type="http://schemas.openxmlformats.org/officeDocument/2006/relationships/image" Target="../media/image65.emf"/><Relationship Id="rId22" Type="http://schemas.openxmlformats.org/officeDocument/2006/relationships/oleObject" Target="../embeddings/oleObject58.bin"/><Relationship Id="rId23" Type="http://schemas.openxmlformats.org/officeDocument/2006/relationships/image" Target="../media/image66.emf"/><Relationship Id="rId24" Type="http://schemas.openxmlformats.org/officeDocument/2006/relationships/oleObject" Target="../embeddings/oleObject59.bin"/><Relationship Id="rId25" Type="http://schemas.openxmlformats.org/officeDocument/2006/relationships/image" Target="../media/image67.wmf"/><Relationship Id="rId26" Type="http://schemas.openxmlformats.org/officeDocument/2006/relationships/oleObject" Target="../embeddings/oleObject60.bin"/><Relationship Id="rId27" Type="http://schemas.openxmlformats.org/officeDocument/2006/relationships/image" Target="../media/image68.wmf"/><Relationship Id="rId28" Type="http://schemas.openxmlformats.org/officeDocument/2006/relationships/oleObject" Target="../embeddings/oleObject61.bin"/><Relationship Id="rId29" Type="http://schemas.openxmlformats.org/officeDocument/2006/relationships/image" Target="../media/image69.wmf"/><Relationship Id="rId10" Type="http://schemas.openxmlformats.org/officeDocument/2006/relationships/oleObject" Target="../embeddings/oleObject52.bin"/><Relationship Id="rId11" Type="http://schemas.openxmlformats.org/officeDocument/2006/relationships/image" Target="../media/image60.wmf"/><Relationship Id="rId12" Type="http://schemas.openxmlformats.org/officeDocument/2006/relationships/oleObject" Target="../embeddings/oleObject53.bin"/><Relationship Id="rId13" Type="http://schemas.openxmlformats.org/officeDocument/2006/relationships/image" Target="../media/image61.wmf"/><Relationship Id="rId14" Type="http://schemas.openxmlformats.org/officeDocument/2006/relationships/oleObject" Target="../embeddings/oleObject54.bin"/><Relationship Id="rId15" Type="http://schemas.openxmlformats.org/officeDocument/2006/relationships/image" Target="../media/image62.wmf"/><Relationship Id="rId16" Type="http://schemas.openxmlformats.org/officeDocument/2006/relationships/oleObject" Target="../embeddings/oleObject55.bin"/><Relationship Id="rId17" Type="http://schemas.openxmlformats.org/officeDocument/2006/relationships/image" Target="../media/image63.wmf"/><Relationship Id="rId18" Type="http://schemas.openxmlformats.org/officeDocument/2006/relationships/oleObject" Target="../embeddings/oleObject56.bin"/><Relationship Id="rId19" Type="http://schemas.openxmlformats.org/officeDocument/2006/relationships/image" Target="../media/image64.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70.jpeg"/><Relationship Id="rId4" Type="http://schemas.openxmlformats.org/officeDocument/2006/relationships/oleObject" Target="../embeddings/oleObject49.bin"/><Relationship Id="rId5" Type="http://schemas.openxmlformats.org/officeDocument/2006/relationships/image" Target="../media/image57.emf"/><Relationship Id="rId6" Type="http://schemas.openxmlformats.org/officeDocument/2006/relationships/oleObject" Target="../embeddings/oleObject50.bin"/><Relationship Id="rId7" Type="http://schemas.openxmlformats.org/officeDocument/2006/relationships/image" Target="../media/image58.wmf"/><Relationship Id="rId8" Type="http://schemas.openxmlformats.org/officeDocument/2006/relationships/oleObject" Target="../embeddings/oleObject5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71.emf"/><Relationship Id="rId5" Type="http://schemas.openxmlformats.org/officeDocument/2006/relationships/oleObject" Target="../embeddings/oleObject63.bin"/><Relationship Id="rId6" Type="http://schemas.openxmlformats.org/officeDocument/2006/relationships/image" Target="../media/image61.wmf"/><Relationship Id="rId7" Type="http://schemas.openxmlformats.org/officeDocument/2006/relationships/oleObject" Target="../embeddings/oleObject64.bin"/><Relationship Id="rId8" Type="http://schemas.openxmlformats.org/officeDocument/2006/relationships/image" Target="../media/image7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73.wmf"/><Relationship Id="rId5" Type="http://schemas.openxmlformats.org/officeDocument/2006/relationships/oleObject" Target="../embeddings/oleObject66.bin"/><Relationship Id="rId6" Type="http://schemas.openxmlformats.org/officeDocument/2006/relationships/image" Target="../media/image74.wmf"/><Relationship Id="rId7" Type="http://schemas.openxmlformats.org/officeDocument/2006/relationships/oleObject" Target="../embeddings/oleObject67.bin"/><Relationship Id="rId8" Type="http://schemas.openxmlformats.org/officeDocument/2006/relationships/image" Target="../media/image75.wmf"/><Relationship Id="rId9" Type="http://schemas.openxmlformats.org/officeDocument/2006/relationships/oleObject" Target="../embeddings/oleObject68.bin"/><Relationship Id="rId10" Type="http://schemas.openxmlformats.org/officeDocument/2006/relationships/image" Target="../media/image7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77.wmf"/><Relationship Id="rId5" Type="http://schemas.openxmlformats.org/officeDocument/2006/relationships/oleObject" Target="../embeddings/oleObject70.bin"/><Relationship Id="rId6" Type="http://schemas.openxmlformats.org/officeDocument/2006/relationships/image" Target="../media/image78.wmf"/><Relationship Id="rId7" Type="http://schemas.openxmlformats.org/officeDocument/2006/relationships/oleObject" Target="../embeddings/oleObject71.bin"/><Relationship Id="rId8" Type="http://schemas.openxmlformats.org/officeDocument/2006/relationships/image" Target="../media/image79.emf"/><Relationship Id="rId9" Type="http://schemas.openxmlformats.org/officeDocument/2006/relationships/oleObject" Target="../embeddings/oleObject72.bin"/><Relationship Id="rId10" Type="http://schemas.openxmlformats.org/officeDocument/2006/relationships/image" Target="../media/image80.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oleObject" Target="../embeddings/oleObject73.bin"/><Relationship Id="rId5" Type="http://schemas.openxmlformats.org/officeDocument/2006/relationships/image" Target="../media/image81.emf"/><Relationship Id="rId6" Type="http://schemas.openxmlformats.org/officeDocument/2006/relationships/oleObject" Target="../embeddings/oleObject74.bin"/><Relationship Id="rId7" Type="http://schemas.openxmlformats.org/officeDocument/2006/relationships/image" Target="../media/image82.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7.wmf"/><Relationship Id="rId13" Type="http://schemas.openxmlformats.org/officeDocument/2006/relationships/oleObject" Target="../embeddings/oleObject79.bin"/><Relationship Id="rId14" Type="http://schemas.openxmlformats.org/officeDocument/2006/relationships/image" Target="../media/image88.wmf"/><Relationship Id="rId15" Type="http://schemas.openxmlformats.org/officeDocument/2006/relationships/oleObject" Target="../embeddings/oleObject80.bin"/><Relationship Id="rId16" Type="http://schemas.openxmlformats.org/officeDocument/2006/relationships/image" Target="../media/image89.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83.jpeg"/><Relationship Id="rId5" Type="http://schemas.openxmlformats.org/officeDocument/2006/relationships/oleObject" Target="../embeddings/oleObject75.bin"/><Relationship Id="rId6" Type="http://schemas.openxmlformats.org/officeDocument/2006/relationships/image" Target="../media/image84.emf"/><Relationship Id="rId7" Type="http://schemas.openxmlformats.org/officeDocument/2006/relationships/oleObject" Target="../embeddings/oleObject76.bin"/><Relationship Id="rId8" Type="http://schemas.openxmlformats.org/officeDocument/2006/relationships/image" Target="../media/image85.wmf"/><Relationship Id="rId9" Type="http://schemas.openxmlformats.org/officeDocument/2006/relationships/oleObject" Target="../embeddings/oleObject77.bin"/><Relationship Id="rId10" Type="http://schemas.openxmlformats.org/officeDocument/2006/relationships/image" Target="../media/image8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oleObject" Target="../embeddings/oleObject81.bin"/><Relationship Id="rId5" Type="http://schemas.openxmlformats.org/officeDocument/2006/relationships/image" Target="../media/image90.emf"/><Relationship Id="rId6" Type="http://schemas.openxmlformats.org/officeDocument/2006/relationships/oleObject" Target="../embeddings/oleObject82.bin"/><Relationship Id="rId7" Type="http://schemas.openxmlformats.org/officeDocument/2006/relationships/image" Target="../media/image91.emf"/><Relationship Id="rId8" Type="http://schemas.openxmlformats.org/officeDocument/2006/relationships/oleObject" Target="../embeddings/oleObject83.bin"/><Relationship Id="rId9" Type="http://schemas.openxmlformats.org/officeDocument/2006/relationships/image" Target="../media/image92.emf"/><Relationship Id="rId10" Type="http://schemas.openxmlformats.org/officeDocument/2006/relationships/image" Target="../media/image94.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6.jpeg"/><Relationship Id="rId5" Type="http://schemas.openxmlformats.org/officeDocument/2006/relationships/oleObject" Target="../embeddings/oleObject84.bin"/><Relationship Id="rId6" Type="http://schemas.openxmlformats.org/officeDocument/2006/relationships/image" Target="../media/image9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jpeg"/><Relationship Id="rId3" Type="http://schemas.openxmlformats.org/officeDocument/2006/relationships/image" Target="../media/image98.jpeg"/></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oleObject" Target="../embeddings/oleObject85.bin"/><Relationship Id="rId5" Type="http://schemas.openxmlformats.org/officeDocument/2006/relationships/image" Target="../media/image99.emf"/><Relationship Id="rId6" Type="http://schemas.openxmlformats.org/officeDocument/2006/relationships/oleObject" Target="../embeddings/oleObject86.bin"/><Relationship Id="rId7" Type="http://schemas.openxmlformats.org/officeDocument/2006/relationships/image" Target="../media/image100.emf"/><Relationship Id="rId8" Type="http://schemas.openxmlformats.org/officeDocument/2006/relationships/oleObject" Target="../embeddings/oleObject87.bin"/><Relationship Id="rId9" Type="http://schemas.openxmlformats.org/officeDocument/2006/relationships/image" Target="../media/image101.wmf"/><Relationship Id="rId10" Type="http://schemas.openxmlformats.org/officeDocument/2006/relationships/oleObject" Target="../embeddings/oleObject88.bin"/><Relationship Id="rId11" Type="http://schemas.openxmlformats.org/officeDocument/2006/relationships/image" Target="../media/image102.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91.bin"/><Relationship Id="rId20" Type="http://schemas.openxmlformats.org/officeDocument/2006/relationships/image" Target="../media/image110.emf"/><Relationship Id="rId10" Type="http://schemas.openxmlformats.org/officeDocument/2006/relationships/image" Target="../media/image105.emf"/><Relationship Id="rId11" Type="http://schemas.openxmlformats.org/officeDocument/2006/relationships/oleObject" Target="../embeddings/oleObject92.bin"/><Relationship Id="rId12" Type="http://schemas.openxmlformats.org/officeDocument/2006/relationships/image" Target="../media/image106.emf"/><Relationship Id="rId13" Type="http://schemas.openxmlformats.org/officeDocument/2006/relationships/oleObject" Target="../embeddings/oleObject93.bin"/><Relationship Id="rId14" Type="http://schemas.openxmlformats.org/officeDocument/2006/relationships/image" Target="../media/image107.emf"/><Relationship Id="rId15" Type="http://schemas.openxmlformats.org/officeDocument/2006/relationships/oleObject" Target="../embeddings/oleObject94.bin"/><Relationship Id="rId16" Type="http://schemas.openxmlformats.org/officeDocument/2006/relationships/image" Target="../media/image108.emf"/><Relationship Id="rId17" Type="http://schemas.openxmlformats.org/officeDocument/2006/relationships/oleObject" Target="../embeddings/oleObject95.bin"/><Relationship Id="rId18" Type="http://schemas.openxmlformats.org/officeDocument/2006/relationships/image" Target="../media/image109.wmf"/><Relationship Id="rId19" Type="http://schemas.openxmlformats.org/officeDocument/2006/relationships/oleObject" Target="../embeddings/oleObject96.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audio" Target="../media/audio2.bin"/><Relationship Id="rId4" Type="http://schemas.openxmlformats.org/officeDocument/2006/relationships/image" Target="../media/image111.jpeg"/><Relationship Id="rId5" Type="http://schemas.openxmlformats.org/officeDocument/2006/relationships/oleObject" Target="../embeddings/oleObject89.bin"/><Relationship Id="rId6" Type="http://schemas.openxmlformats.org/officeDocument/2006/relationships/image" Target="../media/image103.emf"/><Relationship Id="rId7" Type="http://schemas.openxmlformats.org/officeDocument/2006/relationships/oleObject" Target="../embeddings/oleObject90.bin"/><Relationship Id="rId8" Type="http://schemas.openxmlformats.org/officeDocument/2006/relationships/image" Target="../media/image104.wmf"/></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100.bin"/><Relationship Id="rId12" Type="http://schemas.openxmlformats.org/officeDocument/2006/relationships/image" Target="../media/image115.emf"/><Relationship Id="rId13" Type="http://schemas.openxmlformats.org/officeDocument/2006/relationships/oleObject" Target="../embeddings/oleObject101.bin"/><Relationship Id="rId14" Type="http://schemas.openxmlformats.org/officeDocument/2006/relationships/image" Target="../media/image116.emf"/><Relationship Id="rId15" Type="http://schemas.openxmlformats.org/officeDocument/2006/relationships/oleObject" Target="../embeddings/oleObject102.bin"/><Relationship Id="rId16" Type="http://schemas.openxmlformats.org/officeDocument/2006/relationships/image" Target="../media/image117.emf"/><Relationship Id="rId17" Type="http://schemas.openxmlformats.org/officeDocument/2006/relationships/oleObject" Target="../embeddings/oleObject103.bin"/><Relationship Id="rId18" Type="http://schemas.openxmlformats.org/officeDocument/2006/relationships/image" Target="../media/image118.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audio" Target="../media/audio2.bin"/><Relationship Id="rId4" Type="http://schemas.openxmlformats.org/officeDocument/2006/relationships/image" Target="../media/image111.jpeg"/><Relationship Id="rId5" Type="http://schemas.openxmlformats.org/officeDocument/2006/relationships/oleObject" Target="../embeddings/oleObject97.bin"/><Relationship Id="rId6" Type="http://schemas.openxmlformats.org/officeDocument/2006/relationships/image" Target="../media/image112.emf"/><Relationship Id="rId7" Type="http://schemas.openxmlformats.org/officeDocument/2006/relationships/oleObject" Target="../embeddings/oleObject98.bin"/><Relationship Id="rId8" Type="http://schemas.openxmlformats.org/officeDocument/2006/relationships/image" Target="../media/image113.wmf"/><Relationship Id="rId9" Type="http://schemas.openxmlformats.org/officeDocument/2006/relationships/oleObject" Target="../embeddings/oleObject99.bin"/><Relationship Id="rId10" Type="http://schemas.openxmlformats.org/officeDocument/2006/relationships/image" Target="../media/image114.emf"/></Relationships>
</file>

<file path=ppt/slides/_rels/slide28.xml.rels><?xml version="1.0" encoding="UTF-8" standalone="yes"?>
<Relationships xmlns="http://schemas.openxmlformats.org/package/2006/relationships"><Relationship Id="rId3" Type="http://schemas.openxmlformats.org/officeDocument/2006/relationships/image" Target="../media/image123.jpeg"/><Relationship Id="rId4" Type="http://schemas.openxmlformats.org/officeDocument/2006/relationships/oleObject" Target="../embeddings/oleObject104.bin"/><Relationship Id="rId5" Type="http://schemas.openxmlformats.org/officeDocument/2006/relationships/image" Target="../media/image119.emf"/><Relationship Id="rId6" Type="http://schemas.openxmlformats.org/officeDocument/2006/relationships/oleObject" Target="../embeddings/oleObject105.bin"/><Relationship Id="rId7" Type="http://schemas.openxmlformats.org/officeDocument/2006/relationships/image" Target="../media/image120.emf"/><Relationship Id="rId8" Type="http://schemas.openxmlformats.org/officeDocument/2006/relationships/oleObject" Target="../embeddings/oleObject106.bin"/><Relationship Id="rId9" Type="http://schemas.openxmlformats.org/officeDocument/2006/relationships/image" Target="../media/image121.emf"/><Relationship Id="rId10" Type="http://schemas.openxmlformats.org/officeDocument/2006/relationships/oleObject" Target="../embeddings/oleObject107.bin"/><Relationship Id="rId11" Type="http://schemas.openxmlformats.org/officeDocument/2006/relationships/image" Target="../media/image122.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112.bin"/><Relationship Id="rId12" Type="http://schemas.openxmlformats.org/officeDocument/2006/relationships/image" Target="../media/image128.emf"/><Relationship Id="rId13" Type="http://schemas.openxmlformats.org/officeDocument/2006/relationships/oleObject" Target="../embeddings/oleObject113.bin"/><Relationship Id="rId14" Type="http://schemas.openxmlformats.org/officeDocument/2006/relationships/image" Target="../media/image129.emf"/><Relationship Id="rId15" Type="http://schemas.openxmlformats.org/officeDocument/2006/relationships/oleObject" Target="../embeddings/oleObject114.bin"/><Relationship Id="rId16" Type="http://schemas.openxmlformats.org/officeDocument/2006/relationships/image" Target="../media/image130.emf"/><Relationship Id="rId17" Type="http://schemas.openxmlformats.org/officeDocument/2006/relationships/oleObject" Target="../embeddings/oleObject115.bin"/><Relationship Id="rId18" Type="http://schemas.openxmlformats.org/officeDocument/2006/relationships/image" Target="../media/image131.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08.bin"/><Relationship Id="rId4" Type="http://schemas.openxmlformats.org/officeDocument/2006/relationships/image" Target="../media/image124.emf"/><Relationship Id="rId5" Type="http://schemas.openxmlformats.org/officeDocument/2006/relationships/oleObject" Target="../embeddings/oleObject109.bin"/><Relationship Id="rId6" Type="http://schemas.openxmlformats.org/officeDocument/2006/relationships/image" Target="../media/image125.emf"/><Relationship Id="rId7" Type="http://schemas.openxmlformats.org/officeDocument/2006/relationships/oleObject" Target="../embeddings/oleObject110.bin"/><Relationship Id="rId8" Type="http://schemas.openxmlformats.org/officeDocument/2006/relationships/image" Target="../media/image126.emf"/><Relationship Id="rId9" Type="http://schemas.openxmlformats.org/officeDocument/2006/relationships/oleObject" Target="../embeddings/oleObject111.bin"/><Relationship Id="rId10" Type="http://schemas.openxmlformats.org/officeDocument/2006/relationships/image" Target="../media/image1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16.bin"/><Relationship Id="rId5" Type="http://schemas.openxmlformats.org/officeDocument/2006/relationships/image" Target="../media/image132.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120.bin"/><Relationship Id="rId12" Type="http://schemas.openxmlformats.org/officeDocument/2006/relationships/image" Target="../media/image136.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audio" Target="../media/audio3.bin"/><Relationship Id="rId4" Type="http://schemas.openxmlformats.org/officeDocument/2006/relationships/image" Target="../media/image137.jpeg"/><Relationship Id="rId5" Type="http://schemas.openxmlformats.org/officeDocument/2006/relationships/oleObject" Target="../embeddings/oleObject117.bin"/><Relationship Id="rId6" Type="http://schemas.openxmlformats.org/officeDocument/2006/relationships/image" Target="../media/image133.emf"/><Relationship Id="rId7" Type="http://schemas.openxmlformats.org/officeDocument/2006/relationships/oleObject" Target="../embeddings/oleObject118.bin"/><Relationship Id="rId8" Type="http://schemas.openxmlformats.org/officeDocument/2006/relationships/image" Target="../media/image134.emf"/><Relationship Id="rId9" Type="http://schemas.openxmlformats.org/officeDocument/2006/relationships/oleObject" Target="../embeddings/oleObject119.bin"/><Relationship Id="rId10" Type="http://schemas.openxmlformats.org/officeDocument/2006/relationships/image" Target="../media/image135.wmf"/></Relationships>
</file>

<file path=ppt/slides/_rels/slide34.xml.rels><?xml version="1.0" encoding="UTF-8" standalone="yes"?>
<Relationships xmlns="http://schemas.openxmlformats.org/package/2006/relationships"><Relationship Id="rId11" Type="http://schemas.openxmlformats.org/officeDocument/2006/relationships/image" Target="../media/image141.wmf"/><Relationship Id="rId12" Type="http://schemas.openxmlformats.org/officeDocument/2006/relationships/oleObject" Target="../embeddings/oleObject125.bin"/><Relationship Id="rId13" Type="http://schemas.openxmlformats.org/officeDocument/2006/relationships/image" Target="../media/image142.emf"/><Relationship Id="rId14" Type="http://schemas.openxmlformats.org/officeDocument/2006/relationships/oleObject" Target="../embeddings/oleObject126.bin"/><Relationship Id="rId15" Type="http://schemas.openxmlformats.org/officeDocument/2006/relationships/image" Target="../media/image143.wmf"/><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image" Target="../media/image144.jpeg"/><Relationship Id="rId4" Type="http://schemas.openxmlformats.org/officeDocument/2006/relationships/oleObject" Target="../embeddings/oleObject121.bin"/><Relationship Id="rId5" Type="http://schemas.openxmlformats.org/officeDocument/2006/relationships/image" Target="../media/image138.emf"/><Relationship Id="rId6" Type="http://schemas.openxmlformats.org/officeDocument/2006/relationships/oleObject" Target="../embeddings/oleObject122.bin"/><Relationship Id="rId7" Type="http://schemas.openxmlformats.org/officeDocument/2006/relationships/image" Target="../media/image139.emf"/><Relationship Id="rId8" Type="http://schemas.openxmlformats.org/officeDocument/2006/relationships/oleObject" Target="../embeddings/oleObject123.bin"/><Relationship Id="rId9" Type="http://schemas.openxmlformats.org/officeDocument/2006/relationships/image" Target="../media/image140.emf"/><Relationship Id="rId10" Type="http://schemas.openxmlformats.org/officeDocument/2006/relationships/oleObject" Target="../embeddings/oleObject12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jpeg"/><Relationship Id="rId5" Type="http://schemas.openxmlformats.org/officeDocument/2006/relationships/oleObject" Target="../embeddings/oleObject1.bin"/><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6.bin"/><Relationship Id="rId13" Type="http://schemas.openxmlformats.org/officeDocument/2006/relationships/image" Target="../media/image11.wmf"/><Relationship Id="rId14" Type="http://schemas.openxmlformats.org/officeDocument/2006/relationships/oleObject" Target="../embeddings/oleObject7.bin"/><Relationship Id="rId15" Type="http://schemas.openxmlformats.org/officeDocument/2006/relationships/image" Target="../media/image12.wmf"/><Relationship Id="rId16" Type="http://schemas.openxmlformats.org/officeDocument/2006/relationships/oleObject" Target="../embeddings/oleObject8.bin"/><Relationship Id="rId17" Type="http://schemas.openxmlformats.org/officeDocument/2006/relationships/image" Target="../media/image13.wmf"/><Relationship Id="rId18" Type="http://schemas.openxmlformats.org/officeDocument/2006/relationships/oleObject" Target="../embeddings/oleObject9.bin"/><Relationship Id="rId19"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5.jpeg"/><Relationship Id="rId4" Type="http://schemas.openxmlformats.org/officeDocument/2006/relationships/oleObject" Target="../embeddings/oleObject2.bin"/><Relationship Id="rId5" Type="http://schemas.openxmlformats.org/officeDocument/2006/relationships/image" Target="../media/image7.emf"/><Relationship Id="rId6" Type="http://schemas.openxmlformats.org/officeDocument/2006/relationships/oleObject" Target="../embeddings/oleObject3.bin"/><Relationship Id="rId7" Type="http://schemas.openxmlformats.org/officeDocument/2006/relationships/image" Target="../media/image8.wmf"/><Relationship Id="rId8" Type="http://schemas.openxmlformats.org/officeDocument/2006/relationships/oleObject" Target="../embeddings/oleObject4.bin"/><Relationship Id="rId9" Type="http://schemas.openxmlformats.org/officeDocument/2006/relationships/image" Target="../media/image9.wmf"/><Relationship Id="rId10"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3.bin"/><Relationship Id="rId20" Type="http://schemas.openxmlformats.org/officeDocument/2006/relationships/image" Target="../media/image24.wmf"/><Relationship Id="rId10" Type="http://schemas.openxmlformats.org/officeDocument/2006/relationships/image" Target="../media/image19.wmf"/><Relationship Id="rId11" Type="http://schemas.openxmlformats.org/officeDocument/2006/relationships/oleObject" Target="../embeddings/oleObject14.bin"/><Relationship Id="rId12" Type="http://schemas.openxmlformats.org/officeDocument/2006/relationships/image" Target="../media/image20.wmf"/><Relationship Id="rId13" Type="http://schemas.openxmlformats.org/officeDocument/2006/relationships/oleObject" Target="../embeddings/oleObject15.bin"/><Relationship Id="rId14" Type="http://schemas.openxmlformats.org/officeDocument/2006/relationships/image" Target="../media/image21.wmf"/><Relationship Id="rId15" Type="http://schemas.openxmlformats.org/officeDocument/2006/relationships/oleObject" Target="../embeddings/oleObject16.bin"/><Relationship Id="rId16" Type="http://schemas.openxmlformats.org/officeDocument/2006/relationships/image" Target="../media/image22.wmf"/><Relationship Id="rId17" Type="http://schemas.openxmlformats.org/officeDocument/2006/relationships/oleObject" Target="../embeddings/oleObject17.bin"/><Relationship Id="rId18" Type="http://schemas.openxmlformats.org/officeDocument/2006/relationships/image" Target="../media/image23.wmf"/><Relationship Id="rId19" Type="http://schemas.openxmlformats.org/officeDocument/2006/relationships/oleObject" Target="../embeddings/oleObject18.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6.wmf"/><Relationship Id="rId5" Type="http://schemas.openxmlformats.org/officeDocument/2006/relationships/oleObject" Target="../embeddings/oleObject11.bin"/><Relationship Id="rId6" Type="http://schemas.openxmlformats.org/officeDocument/2006/relationships/image" Target="../media/image17.wmf"/><Relationship Id="rId7" Type="http://schemas.openxmlformats.org/officeDocument/2006/relationships/oleObject" Target="../embeddings/oleObject12.bin"/><Relationship Id="rId8"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Sept. 17,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40686" y="1447800"/>
            <a:ext cx="295465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17,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CH 21</a:t>
            </a:r>
          </a:p>
          <a:p>
            <a:pPr marL="1066800" lvl="1" indent="-609600">
              <a:spcBef>
                <a:spcPct val="20000"/>
              </a:spcBef>
              <a:buFontTx/>
              <a:buChar char="•"/>
            </a:pPr>
            <a:r>
              <a:rPr lang="en-US" sz="2800" dirty="0" smtClean="0">
                <a:solidFill>
                  <a:srgbClr val="003300"/>
                </a:solidFill>
                <a:latin typeface="Arial Narrow" charset="0"/>
              </a:rPr>
              <a:t>Electric </a:t>
            </a:r>
            <a:r>
              <a:rPr lang="en-US" sz="2800" dirty="0">
                <a:solidFill>
                  <a:srgbClr val="003300"/>
                </a:solidFill>
                <a:latin typeface="Arial Narrow" charset="0"/>
              </a:rPr>
              <a:t>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a:p>
            <a:pPr marL="1066800" lvl="1" indent="-609600">
              <a:spcBef>
                <a:spcPct val="20000"/>
              </a:spcBef>
              <a:buFontTx/>
              <a:buChar char="•"/>
            </a:pPr>
            <a:r>
              <a:rPr lang="en-US" sz="2800" dirty="0">
                <a:solidFill>
                  <a:srgbClr val="003800"/>
                </a:solidFill>
                <a:latin typeface="Arial Narrow" charset="0"/>
              </a:rPr>
              <a:t>Electric Dipoles</a:t>
            </a:r>
            <a:endParaRPr lang="en-US" sz="3200" dirty="0" smtClean="0">
              <a:solidFill>
                <a:schemeClr val="accent2"/>
              </a:solidFill>
              <a:latin typeface="Arial Narrow" pitchFamily="-84" charset="0"/>
            </a:endParaRPr>
          </a:p>
          <a:p>
            <a:pPr marL="609600" indent="-609600">
              <a:spcBef>
                <a:spcPct val="20000"/>
              </a:spcBef>
              <a:buFontTx/>
              <a:buChar char="•"/>
            </a:pPr>
            <a:r>
              <a:rPr lang="en-US" sz="3200" dirty="0" smtClean="0">
                <a:solidFill>
                  <a:schemeClr val="accent2"/>
                </a:solidFill>
                <a:latin typeface="Arial Narrow" pitchFamily="-84" charset="0"/>
              </a:rPr>
              <a:t>CH 22</a:t>
            </a:r>
          </a:p>
          <a:p>
            <a:pPr marL="1066800" lvl="1" indent="-609600">
              <a:spcBef>
                <a:spcPct val="20000"/>
              </a:spcBef>
              <a:buFontTx/>
              <a:buChar char="•"/>
            </a:pPr>
            <a:r>
              <a:rPr lang="en-US" sz="2800" dirty="0" smtClean="0">
                <a:solidFill>
                  <a:srgbClr val="003300"/>
                </a:solidFill>
                <a:latin typeface="Arial Narrow" charset="0"/>
              </a:rPr>
              <a:t>Electric Flux</a:t>
            </a:r>
          </a:p>
          <a:p>
            <a:pPr marL="1066800" lvl="1" indent="-609600">
              <a:spcBef>
                <a:spcPct val="20000"/>
              </a:spcBef>
              <a:buFontTx/>
              <a:buChar char="•"/>
            </a:pPr>
            <a:r>
              <a:rPr lang="en-US" sz="2800" dirty="0" smtClean="0">
                <a:solidFill>
                  <a:srgbClr val="003300"/>
                </a:solidFill>
                <a:latin typeface="Arial Narrow" charset="0"/>
              </a:rPr>
              <a:t>Gauss’ Law </a:t>
            </a:r>
          </a:p>
        </p:txBody>
      </p:sp>
      <p:sp>
        <p:nvSpPr>
          <p:cNvPr id="8" name="Text Box 9"/>
          <p:cNvSpPr txBox="1">
            <a:spLocks noChangeArrowheads="1"/>
          </p:cNvSpPr>
          <p:nvPr/>
        </p:nvSpPr>
        <p:spPr bwMode="auto">
          <a:xfrm>
            <a:off x="762000" y="5791200"/>
            <a:ext cx="81153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a:t>
            </a:r>
            <a:r>
              <a:rPr lang="en-US" dirty="0" smtClean="0">
                <a:solidFill>
                  <a:srgbClr val="003300"/>
                </a:solidFill>
                <a:latin typeface="Arial Narrow" charset="0"/>
              </a:rPr>
              <a:t>#4,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a:t>
            </a:r>
            <a:r>
              <a:rPr lang="en-US" dirty="0" smtClean="0">
                <a:solidFill>
                  <a:srgbClr val="003300"/>
                </a:solidFill>
                <a:latin typeface="Arial Narrow" charset="0"/>
              </a:rPr>
              <a:t>Wednes</a:t>
            </a:r>
            <a:r>
              <a:rPr lang="en-US" dirty="0" smtClean="0">
                <a:solidFill>
                  <a:srgbClr val="003300"/>
                </a:solidFill>
                <a:latin typeface="Arial Narrow" charset="0"/>
              </a:rPr>
              <a:t>day</a:t>
            </a:r>
            <a:r>
              <a:rPr lang="en-US" dirty="0" smtClean="0">
                <a:solidFill>
                  <a:srgbClr val="003300"/>
                </a:solidFill>
                <a:latin typeface="Arial Narrow" charset="0"/>
              </a:rPr>
              <a:t>, Sept. </a:t>
            </a:r>
            <a:r>
              <a:rPr lang="en-US" dirty="0" smtClean="0">
                <a:solidFill>
                  <a:srgbClr val="003300"/>
                </a:solidFill>
                <a:latin typeface="Arial Narrow" charset="0"/>
              </a:rPr>
              <a:t>26</a:t>
            </a:r>
            <a:r>
              <a:rPr lang="en-US" dirty="0" smtClean="0">
                <a:solidFill>
                  <a:srgbClr val="003300"/>
                </a:solidFill>
                <a:latin typeface="Arial Narrow" charset="0"/>
              </a:rPr>
              <a:t>!!</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17,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10</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108808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8421">
                                            <p:txEl>
                                              <p:pRg st="3" end="3"/>
                                            </p:txEl>
                                          </p:spTgt>
                                        </p:tgtEl>
                                        <p:attrNameLst>
                                          <p:attrName>style.visibility</p:attrName>
                                        </p:attrNameLst>
                                      </p:cBhvr>
                                      <p:to>
                                        <p:strVal val="visible"/>
                                      </p:to>
                                    </p:set>
                                    <p:animEffect transition="in" filter="wipe(left)">
                                      <p:cBhvr>
                                        <p:cTn id="27" dur="500"/>
                                        <p:tgtEl>
                                          <p:spTgt spid="1884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8427"/>
                                        </p:tgtEl>
                                        <p:attrNameLst>
                                          <p:attrName>style.visibility</p:attrName>
                                        </p:attrNameLst>
                                      </p:cBhvr>
                                      <p:to>
                                        <p:strVal val="visible"/>
                                      </p:to>
                                    </p:set>
                                    <p:anim to="" calcmode="lin" valueType="num">
                                      <p:cBhvr>
                                        <p:cTn id="32" dur="1" fill="hold"/>
                                        <p:tgtEl>
                                          <p:spTgt spid="1884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8421">
                                            <p:txEl>
                                              <p:pRg st="4" end="4"/>
                                            </p:txEl>
                                          </p:spTgt>
                                        </p:tgtEl>
                                        <p:attrNameLst>
                                          <p:attrName>style.visibility</p:attrName>
                                        </p:attrNameLst>
                                      </p:cBhvr>
                                      <p:to>
                                        <p:strVal val="visible"/>
                                      </p:to>
                                    </p:set>
                                    <p:animEffect transition="in" filter="wipe(left)">
                                      <p:cBhvr>
                                        <p:cTn id="37" dur="500"/>
                                        <p:tgtEl>
                                          <p:spTgt spid="1884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8421">
                                            <p:txEl>
                                              <p:pRg st="5" end="5"/>
                                            </p:txEl>
                                          </p:spTgt>
                                        </p:tgtEl>
                                        <p:attrNameLst>
                                          <p:attrName>style.visibility</p:attrName>
                                        </p:attrNameLst>
                                      </p:cBhvr>
                                      <p:to>
                                        <p:strVal val="visible"/>
                                      </p:to>
                                    </p:set>
                                    <p:animEffect transition="in" filter="wipe(left)">
                                      <p:cBhvr>
                                        <p:cTn id="42" dur="500"/>
                                        <p:tgtEl>
                                          <p:spTgt spid="1884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8421">
                                            <p:txEl>
                                              <p:pRg st="6" end="6"/>
                                            </p:txEl>
                                          </p:spTgt>
                                        </p:tgtEl>
                                        <p:attrNameLst>
                                          <p:attrName>style.visibility</p:attrName>
                                        </p:attrNameLst>
                                      </p:cBhvr>
                                      <p:to>
                                        <p:strVal val="visible"/>
                                      </p:to>
                                    </p:set>
                                    <p:animEffect transition="in" filter="wipe(left)">
                                      <p:cBhvr>
                                        <p:cTn id="47" dur="500"/>
                                        <p:tgtEl>
                                          <p:spTgt spid="1884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8421">
                                            <p:txEl>
                                              <p:pRg st="7" end="7"/>
                                            </p:txEl>
                                          </p:spTgt>
                                        </p:tgtEl>
                                        <p:attrNameLst>
                                          <p:attrName>style.visibility</p:attrName>
                                        </p:attrNameLst>
                                      </p:cBhvr>
                                      <p:to>
                                        <p:strVal val="visible"/>
                                      </p:to>
                                    </p:set>
                                    <p:animEffect transition="in" filter="wipe(left)">
                                      <p:cBhvr>
                                        <p:cTn id="52" dur="500"/>
                                        <p:tgtEl>
                                          <p:spTgt spid="1884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8422">
                                            <p:txEl>
                                              <p:pRg st="0" end="0"/>
                                            </p:txEl>
                                          </p:spTgt>
                                        </p:tgtEl>
                                        <p:attrNameLst>
                                          <p:attrName>style.visibility</p:attrName>
                                        </p:attrNameLst>
                                      </p:cBhvr>
                                      <p:to>
                                        <p:strVal val="visible"/>
                                      </p:to>
                                    </p:set>
                                    <p:animEffect transition="in" filter="wipe(left)">
                                      <p:cBhvr>
                                        <p:cTn id="57" dur="500"/>
                                        <p:tgtEl>
                                          <p:spTgt spid="1884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88418"/>
                                        </p:tgtEl>
                                        <p:attrNameLst>
                                          <p:attrName>style.visibility</p:attrName>
                                        </p:attrNameLst>
                                      </p:cBhvr>
                                      <p:to>
                                        <p:strVal val="visible"/>
                                      </p:to>
                                    </p:set>
                                    <p:anim calcmode="lin" valueType="num">
                                      <p:cBhvr>
                                        <p:cTn id="62" dur="500" fill="hold"/>
                                        <p:tgtEl>
                                          <p:spTgt spid="188418"/>
                                        </p:tgtEl>
                                        <p:attrNameLst>
                                          <p:attrName>ppt_w</p:attrName>
                                        </p:attrNameLst>
                                      </p:cBhvr>
                                      <p:tavLst>
                                        <p:tav tm="0">
                                          <p:val>
                                            <p:fltVal val="0"/>
                                          </p:val>
                                        </p:tav>
                                        <p:tav tm="100000">
                                          <p:val>
                                            <p:strVal val="#ppt_w"/>
                                          </p:val>
                                        </p:tav>
                                      </p:tavLst>
                                    </p:anim>
                                    <p:anim calcmode="lin" valueType="num">
                                      <p:cBhvr>
                                        <p:cTn id="63" dur="500" fill="hold"/>
                                        <p:tgtEl>
                                          <p:spTgt spid="188418"/>
                                        </p:tgtEl>
                                        <p:attrNameLst>
                                          <p:attrName>ppt_h</p:attrName>
                                        </p:attrNameLst>
                                      </p:cBhvr>
                                      <p:tavLst>
                                        <p:tav tm="0">
                                          <p:val>
                                            <p:fltVal val="0"/>
                                          </p:val>
                                        </p:tav>
                                        <p:tav tm="100000">
                                          <p:val>
                                            <p:strVal val="#ppt_h"/>
                                          </p:val>
                                        </p:tav>
                                      </p:tavLst>
                                    </p:anim>
                                    <p:animEffect transition="in" filter="fade">
                                      <p:cBhvr>
                                        <p:cTn id="64"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P spid="188422" grpId="0" build="p"/>
      <p:bldP spid="1884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17,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11</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a:t>
            </a:r>
            <a:r>
              <a:rPr lang="en-US" sz="2000" dirty="0" smtClean="0">
                <a:solidFill>
                  <a:srgbClr val="003300"/>
                </a:solidFill>
                <a:latin typeface="Arial Narrow" charset="0"/>
                <a:ea typeface="ＭＳ Ｐゴシック" charset="-128"/>
              </a:rPr>
              <a:t> a torque </a:t>
            </a:r>
            <a:r>
              <a:rPr lang="en-US" sz="2000" dirty="0">
                <a:solidFill>
                  <a:srgbClr val="003300"/>
                </a:solidFill>
                <a:latin typeface="Arial Narrow" charset="0"/>
                <a:ea typeface="ＭＳ Ｐゴシック" charset="-128"/>
              </a:rPr>
              <a:t>applied on the dipole.</a:t>
            </a:r>
          </a:p>
        </p:txBody>
      </p:sp>
    </p:spTree>
    <p:extLst>
      <p:ext uri="{BB962C8B-B14F-4D97-AF65-F5344CB8AC3E}">
        <p14:creationId xmlns:p14="http://schemas.microsoft.com/office/powerpoint/2010/main" val="16916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9445">
                                            <p:txEl>
                                              <p:pRg st="0" end="0"/>
                                            </p:txEl>
                                          </p:spTgt>
                                        </p:tgtEl>
                                        <p:attrNameLst>
                                          <p:attrName>style.visibility</p:attrName>
                                        </p:attrNameLst>
                                      </p:cBhvr>
                                      <p:to>
                                        <p:strVal val="visible"/>
                                      </p:to>
                                    </p:set>
                                    <p:animEffect transition="in" filter="wipe(left)">
                                      <p:cBhvr>
                                        <p:cTn id="12" dur="500"/>
                                        <p:tgtEl>
                                          <p:spTgt spid="189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89442"/>
                                        </p:tgtEl>
                                        <p:attrNameLst>
                                          <p:attrName>style.visibility</p:attrName>
                                        </p:attrNameLst>
                                      </p:cBhvr>
                                      <p:to>
                                        <p:strVal val="visible"/>
                                      </p:to>
                                    </p:set>
                                    <p:anim calcmode="lin" valueType="num">
                                      <p:cBhvr>
                                        <p:cTn id="17" dur="500" fill="hold"/>
                                        <p:tgtEl>
                                          <p:spTgt spid="189442"/>
                                        </p:tgtEl>
                                        <p:attrNameLst>
                                          <p:attrName>ppt_w</p:attrName>
                                        </p:attrNameLst>
                                      </p:cBhvr>
                                      <p:tavLst>
                                        <p:tav tm="0">
                                          <p:val>
                                            <p:fltVal val="0"/>
                                          </p:val>
                                        </p:tav>
                                        <p:tav tm="100000">
                                          <p:val>
                                            <p:strVal val="#ppt_w"/>
                                          </p:val>
                                        </p:tav>
                                      </p:tavLst>
                                    </p:anim>
                                    <p:anim calcmode="lin" valueType="num">
                                      <p:cBhvr>
                                        <p:cTn id="18" dur="500" fill="hold"/>
                                        <p:tgtEl>
                                          <p:spTgt spid="189442"/>
                                        </p:tgtEl>
                                        <p:attrNameLst>
                                          <p:attrName>ppt_h</p:attrName>
                                        </p:attrNameLst>
                                      </p:cBhvr>
                                      <p:tavLst>
                                        <p:tav tm="0">
                                          <p:val>
                                            <p:fltVal val="0"/>
                                          </p:val>
                                        </p:tav>
                                        <p:tav tm="100000">
                                          <p:val>
                                            <p:strVal val="#ppt_h"/>
                                          </p:val>
                                        </p:tav>
                                      </p:tavLst>
                                    </p:anim>
                                    <p:animEffect transition="in" filter="fade">
                                      <p:cBhvr>
                                        <p:cTn id="19" dur="500"/>
                                        <p:tgtEl>
                                          <p:spTgt spid="1894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Sept. 17, 2018</a:t>
            </a:r>
            <a:endParaRPr lang="en-US"/>
          </a:p>
        </p:txBody>
      </p:sp>
      <p:sp>
        <p:nvSpPr>
          <p:cNvPr id="22" name="Footer Placeholder 4"/>
          <p:cNvSpPr>
            <a:spLocks noGrp="1"/>
          </p:cNvSpPr>
          <p:nvPr>
            <p:ph type="ftr" sz="quarter" idx="11"/>
          </p:nvPr>
        </p:nvSpPr>
        <p:spPr/>
        <p:txBody>
          <a:bodyPr/>
          <a:lstStyle/>
          <a:p>
            <a:r>
              <a:rPr lang="mr-IN" smtClean="0"/>
              <a:t>PHYS 1444-002, Fall 2018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12</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extLst/>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1122" name="Equation" r:id="rId4" imgW="241300" imgH="177800" progId="Equation.DSMT4">
                  <p:embed/>
                </p:oleObj>
              </mc:Choice>
              <mc:Fallback>
                <p:oleObj name="Equation" r:id="rId4" imgW="241300" imgH="177800" progId="Equation.DSMT4">
                  <p:embed/>
                  <p:pic>
                    <p:nvPicPr>
                      <p:cNvPr id="0" name=""/>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extLst/>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1123" name="Equation" r:id="rId6" imgW="850900" imgH="266700" progId="Equation.DSMT4">
                  <p:embed/>
                </p:oleObj>
              </mc:Choice>
              <mc:Fallback>
                <p:oleObj name="Equation" r:id="rId6" imgW="850900" imgH="266700" progId="Equation.DSMT4">
                  <p:embed/>
                  <p:pic>
                    <p:nvPicPr>
                      <p:cNvPr id="0" name=""/>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extLst/>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1124" name="Equation" r:id="rId8" imgW="850900" imgH="266700" progId="Equation.DSMT4">
                  <p:embed/>
                </p:oleObj>
              </mc:Choice>
              <mc:Fallback>
                <p:oleObj name="Equation" r:id="rId8" imgW="850900" imgH="266700" progId="Equation.DSMT4">
                  <p:embed/>
                  <p:pic>
                    <p:nvPicPr>
                      <p:cNvPr id="0" name=""/>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1125" name="Equation" r:id="rId10" imgW="419040" imgH="203040" progId="Equation.DSMT4">
                  <p:embed/>
                </p:oleObj>
              </mc:Choice>
              <mc:Fallback>
                <p:oleObj name="Equation" r:id="rId10" imgW="41904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extLst/>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1126" name="Equation" r:id="rId12" imgW="584200" imgH="215900" progId="Equation.DSMT4">
                  <p:embed/>
                </p:oleObj>
              </mc:Choice>
              <mc:Fallback>
                <p:oleObj name="Equation" r:id="rId12" imgW="584200" imgH="215900" progId="Equation.DSMT4">
                  <p:embed/>
                  <p:pic>
                    <p:nvPicPr>
                      <p:cNvPr id="0" name=""/>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extLst/>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1127" name="Equation" r:id="rId14" imgW="355600" imgH="177800" progId="Equation.DSMT4">
                  <p:embed/>
                </p:oleObj>
              </mc:Choice>
              <mc:Fallback>
                <p:oleObj name="Equation" r:id="rId14" imgW="355600" imgH="177800" progId="Equation.DSMT4">
                  <p:embed/>
                  <p:pic>
                    <p:nvPicPr>
                      <p:cNvPr id="0" name=""/>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1128" name="Equation" r:id="rId16" imgW="583920" imgH="164880" progId="Equation.DSMT4">
                  <p:embed/>
                </p:oleObj>
              </mc:Choice>
              <mc:Fallback>
                <p:oleObj name="Equation" r:id="rId1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1129" name="Equation" r:id="rId18" imgW="1015920" imgH="431640" progId="Equation.DSMT4">
                  <p:embed/>
                </p:oleObj>
              </mc:Choice>
              <mc:Fallback>
                <p:oleObj name="Equation" r:id="rId18" imgW="101592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1130" name="Equation" r:id="rId20" imgW="622080" imgH="368280" progId="Equation.DSMT4">
                  <p:embed/>
                </p:oleObj>
              </mc:Choice>
              <mc:Fallback>
                <p:oleObj name="Equation" r:id="rId20" imgW="62208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1131" name="Equation" r:id="rId22" imgW="1193760" imgH="431640" progId="Equation.DSMT4">
                  <p:embed/>
                </p:oleObj>
              </mc:Choice>
              <mc:Fallback>
                <p:oleObj name="Equation" r:id="rId22" imgW="119376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1132" name="Equation" r:id="rId24" imgW="622080" imgH="368280" progId="Equation.DSMT4">
                  <p:embed/>
                </p:oleObj>
              </mc:Choice>
              <mc:Fallback>
                <p:oleObj name="Equation" r:id="rId24" imgW="62208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1133" name="Equation" r:id="rId26" imgW="583920" imgH="164880" progId="Equation.DSMT4">
                  <p:embed/>
                </p:oleObj>
              </mc:Choice>
              <mc:Fallback>
                <p:oleObj name="Equation" r:id="rId2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1134" name="Equation" r:id="rId27" imgW="685800" imgH="228600" progId="Equation.DSMT4">
                  <p:embed/>
                </p:oleObj>
              </mc:Choice>
              <mc:Fallback>
                <p:oleObj name="Equation" r:id="rId27" imgW="6858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1135" name="Equation" r:id="rId29" imgW="1434960" imgH="368280" progId="Equation.DSMT4">
                  <p:embed/>
                </p:oleObj>
              </mc:Choice>
              <mc:Fallback>
                <p:oleObj name="Equation" r:id="rId29" imgW="143496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1136" name="Equation" r:id="rId31" imgW="660240" imgH="190440" progId="Equation.DSMT4">
                  <p:embed/>
                </p:oleObj>
              </mc:Choice>
              <mc:Fallback>
                <p:oleObj name="Equation" r:id="rId31" imgW="660240" imgH="1904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1137" name="Equation" r:id="rId33" imgW="507960" imgH="190440" progId="Equation.DSMT4">
                  <p:embed/>
                </p:oleObj>
              </mc:Choice>
              <mc:Fallback>
                <p:oleObj name="Equation" r:id="rId33" imgW="507960" imgH="1904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765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wipe(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0466"/>
                                        </p:tgtEl>
                                        <p:attrNameLst>
                                          <p:attrName>style.visibility</p:attrName>
                                        </p:attrNameLst>
                                      </p:cBhvr>
                                      <p:to>
                                        <p:strVal val="visible"/>
                                      </p:to>
                                    </p:set>
                                    <p:anim calcmode="lin" valueType="num">
                                      <p:cBhvr>
                                        <p:cTn id="12" dur="500" fill="hold"/>
                                        <p:tgtEl>
                                          <p:spTgt spid="190466"/>
                                        </p:tgtEl>
                                        <p:attrNameLst>
                                          <p:attrName>ppt_w</p:attrName>
                                        </p:attrNameLst>
                                      </p:cBhvr>
                                      <p:tavLst>
                                        <p:tav tm="0">
                                          <p:val>
                                            <p:fltVal val="0"/>
                                          </p:val>
                                        </p:tav>
                                        <p:tav tm="100000">
                                          <p:val>
                                            <p:strVal val="#ppt_w"/>
                                          </p:val>
                                        </p:tav>
                                      </p:tavLst>
                                    </p:anim>
                                    <p:anim calcmode="lin" valueType="num">
                                      <p:cBhvr>
                                        <p:cTn id="13" dur="500" fill="hold"/>
                                        <p:tgtEl>
                                          <p:spTgt spid="190466"/>
                                        </p:tgtEl>
                                        <p:attrNameLst>
                                          <p:attrName>ppt_h</p:attrName>
                                        </p:attrNameLst>
                                      </p:cBhvr>
                                      <p:tavLst>
                                        <p:tav tm="0">
                                          <p:val>
                                            <p:fltVal val="0"/>
                                          </p:val>
                                        </p:tav>
                                        <p:tav tm="100000">
                                          <p:val>
                                            <p:strVal val="#ppt_h"/>
                                          </p:val>
                                        </p:tav>
                                      </p:tavLst>
                                    </p:anim>
                                    <p:animEffect transition="in" filter="fade">
                                      <p:cBhvr>
                                        <p:cTn id="14" dur="500"/>
                                        <p:tgtEl>
                                          <p:spTgt spid="1904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0467">
                                            <p:txEl>
                                              <p:pRg st="1" end="1"/>
                                            </p:txEl>
                                          </p:spTgt>
                                        </p:tgtEl>
                                        <p:attrNameLst>
                                          <p:attrName>style.visibility</p:attrName>
                                        </p:attrNameLst>
                                      </p:cBhvr>
                                      <p:to>
                                        <p:strVal val="visible"/>
                                      </p:to>
                                    </p:set>
                                    <p:animEffect transition="in" filter="wipe(left)">
                                      <p:cBhvr>
                                        <p:cTn id="19" dur="500"/>
                                        <p:tgtEl>
                                          <p:spTgt spid="19046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90467">
                                            <p:txEl>
                                              <p:pRg st="2" end="2"/>
                                            </p:txEl>
                                          </p:spTgt>
                                        </p:tgtEl>
                                        <p:attrNameLst>
                                          <p:attrName>style.visibility</p:attrName>
                                        </p:attrNameLst>
                                      </p:cBhvr>
                                      <p:to>
                                        <p:strVal val="visible"/>
                                      </p:to>
                                    </p:set>
                                    <p:animEffect transition="in" filter="wipe(left)">
                                      <p:cBhvr>
                                        <p:cTn id="24" dur="500"/>
                                        <p:tgtEl>
                                          <p:spTgt spid="190467">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90469"/>
                                        </p:tgtEl>
                                        <p:attrNameLst>
                                          <p:attrName>style.visibility</p:attrName>
                                        </p:attrNameLst>
                                      </p:cBhvr>
                                      <p:to>
                                        <p:strVal val="visible"/>
                                      </p:to>
                                    </p:set>
                                    <p:animEffect transition="in" filter="wipe(left)">
                                      <p:cBhvr>
                                        <p:cTn id="27" dur="500"/>
                                        <p:tgtEl>
                                          <p:spTgt spid="1904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0474"/>
                                        </p:tgtEl>
                                        <p:attrNameLst>
                                          <p:attrName>style.visibility</p:attrName>
                                        </p:attrNameLst>
                                      </p:cBhvr>
                                      <p:to>
                                        <p:strVal val="visible"/>
                                      </p:to>
                                    </p:set>
                                    <p:animEffect transition="in" filter="wipe(left)">
                                      <p:cBhvr>
                                        <p:cTn id="32" dur="500"/>
                                        <p:tgtEl>
                                          <p:spTgt spid="1904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90467">
                                            <p:txEl>
                                              <p:pRg st="3" end="3"/>
                                            </p:txEl>
                                          </p:spTgt>
                                        </p:tgtEl>
                                        <p:attrNameLst>
                                          <p:attrName>style.visibility</p:attrName>
                                        </p:attrNameLst>
                                      </p:cBhvr>
                                      <p:to>
                                        <p:strVal val="visible"/>
                                      </p:to>
                                    </p:set>
                                    <p:animEffect transition="in" filter="wipe(left)">
                                      <p:cBhvr>
                                        <p:cTn id="37" dur="500"/>
                                        <p:tgtEl>
                                          <p:spTgt spid="1904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0467">
                                            <p:txEl>
                                              <p:pRg st="4" end="4"/>
                                            </p:txEl>
                                          </p:spTgt>
                                        </p:tgtEl>
                                        <p:attrNameLst>
                                          <p:attrName>style.visibility</p:attrName>
                                        </p:attrNameLst>
                                      </p:cBhvr>
                                      <p:to>
                                        <p:strVal val="visible"/>
                                      </p:to>
                                    </p:set>
                                    <p:animEffect transition="in" filter="wipe(left)">
                                      <p:cBhvr>
                                        <p:cTn id="42" dur="500"/>
                                        <p:tgtEl>
                                          <p:spTgt spid="190467">
                                            <p:txEl>
                                              <p:pRg st="4" end="4"/>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90470"/>
                                        </p:tgtEl>
                                        <p:attrNameLst>
                                          <p:attrName>style.visibility</p:attrName>
                                        </p:attrNameLst>
                                      </p:cBhvr>
                                      <p:to>
                                        <p:strVal val="visible"/>
                                      </p:to>
                                    </p:set>
                                    <p:animEffect transition="in" filter="wipe(left)">
                                      <p:cBhvr>
                                        <p:cTn id="45" dur="500"/>
                                        <p:tgtEl>
                                          <p:spTgt spid="1904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0475"/>
                                        </p:tgtEl>
                                        <p:attrNameLst>
                                          <p:attrName>style.visibility</p:attrName>
                                        </p:attrNameLst>
                                      </p:cBhvr>
                                      <p:to>
                                        <p:strVal val="visible"/>
                                      </p:to>
                                    </p:set>
                                    <p:animEffect transition="in" filter="wipe(left)">
                                      <p:cBhvr>
                                        <p:cTn id="50" dur="500"/>
                                        <p:tgtEl>
                                          <p:spTgt spid="19047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0476"/>
                                        </p:tgtEl>
                                        <p:attrNameLst>
                                          <p:attrName>style.visibility</p:attrName>
                                        </p:attrNameLst>
                                      </p:cBhvr>
                                      <p:to>
                                        <p:strVal val="visible"/>
                                      </p:to>
                                    </p:set>
                                    <p:animEffect transition="in" filter="wipe(left)">
                                      <p:cBhvr>
                                        <p:cTn id="55" dur="500"/>
                                        <p:tgtEl>
                                          <p:spTgt spid="19047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90477"/>
                                        </p:tgtEl>
                                        <p:attrNameLst>
                                          <p:attrName>style.visibility</p:attrName>
                                        </p:attrNameLst>
                                      </p:cBhvr>
                                      <p:to>
                                        <p:strVal val="visible"/>
                                      </p:to>
                                    </p:set>
                                    <p:animEffect transition="in" filter="wipe(left)">
                                      <p:cBhvr>
                                        <p:cTn id="60" dur="500"/>
                                        <p:tgtEl>
                                          <p:spTgt spid="19047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190467">
                                            <p:txEl>
                                              <p:pRg st="5" end="5"/>
                                            </p:txEl>
                                          </p:spTgt>
                                        </p:tgtEl>
                                        <p:attrNameLst>
                                          <p:attrName>style.visibility</p:attrName>
                                        </p:attrNameLst>
                                      </p:cBhvr>
                                      <p:to>
                                        <p:strVal val="visible"/>
                                      </p:to>
                                    </p:set>
                                    <p:animEffect transition="in" filter="wipe(left)">
                                      <p:cBhvr>
                                        <p:cTn id="65" dur="500"/>
                                        <p:tgtEl>
                                          <p:spTgt spid="190467">
                                            <p:txEl>
                                              <p:pRg st="5" end="5"/>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190471"/>
                                        </p:tgtEl>
                                        <p:attrNameLst>
                                          <p:attrName>style.visibility</p:attrName>
                                        </p:attrNameLst>
                                      </p:cBhvr>
                                      <p:to>
                                        <p:strVal val="visible"/>
                                      </p:to>
                                    </p:set>
                                    <p:animEffect transition="in" filter="wipe(left)">
                                      <p:cBhvr>
                                        <p:cTn id="68" dur="500"/>
                                        <p:tgtEl>
                                          <p:spTgt spid="19047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0480"/>
                                        </p:tgtEl>
                                        <p:attrNameLst>
                                          <p:attrName>style.visibility</p:attrName>
                                        </p:attrNameLst>
                                      </p:cBhvr>
                                      <p:to>
                                        <p:strVal val="visible"/>
                                      </p:to>
                                    </p:set>
                                    <p:animEffect transition="in" filter="wipe(left)">
                                      <p:cBhvr>
                                        <p:cTn id="73" dur="500"/>
                                        <p:tgtEl>
                                          <p:spTgt spid="19048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0478"/>
                                        </p:tgtEl>
                                        <p:attrNameLst>
                                          <p:attrName>style.visibility</p:attrName>
                                        </p:attrNameLst>
                                      </p:cBhvr>
                                      <p:to>
                                        <p:strVal val="visible"/>
                                      </p:to>
                                    </p:set>
                                    <p:animEffect transition="in" filter="wipe(left)">
                                      <p:cBhvr>
                                        <p:cTn id="78" dur="500"/>
                                        <p:tgtEl>
                                          <p:spTgt spid="19047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90479"/>
                                        </p:tgtEl>
                                        <p:attrNameLst>
                                          <p:attrName>style.visibility</p:attrName>
                                        </p:attrNameLst>
                                      </p:cBhvr>
                                      <p:to>
                                        <p:strVal val="visible"/>
                                      </p:to>
                                    </p:set>
                                    <p:animEffect transition="in" filter="wipe(left)">
                                      <p:cBhvr>
                                        <p:cTn id="83" dur="500"/>
                                        <p:tgtEl>
                                          <p:spTgt spid="19047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0467">
                                            <p:txEl>
                                              <p:pRg st="6" end="6"/>
                                            </p:txEl>
                                          </p:spTgt>
                                        </p:tgtEl>
                                        <p:attrNameLst>
                                          <p:attrName>style.visibility</p:attrName>
                                        </p:attrNameLst>
                                      </p:cBhvr>
                                      <p:to>
                                        <p:strVal val="visible"/>
                                      </p:to>
                                    </p:set>
                                    <p:animEffect transition="in" filter="wipe(left)">
                                      <p:cBhvr>
                                        <p:cTn id="88" dur="500"/>
                                        <p:tgtEl>
                                          <p:spTgt spid="190467">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90467">
                                            <p:txEl>
                                              <p:pRg st="7" end="7"/>
                                            </p:txEl>
                                          </p:spTgt>
                                        </p:tgtEl>
                                        <p:attrNameLst>
                                          <p:attrName>style.visibility</p:attrName>
                                        </p:attrNameLst>
                                      </p:cBhvr>
                                      <p:to>
                                        <p:strVal val="visible"/>
                                      </p:to>
                                    </p:set>
                                    <p:animEffect transition="in" filter="wipe(left)">
                                      <p:cBhvr>
                                        <p:cTn id="93" dur="500"/>
                                        <p:tgtEl>
                                          <p:spTgt spid="190467">
                                            <p:txEl>
                                              <p:pRg st="7" end="7"/>
                                            </p:txEl>
                                          </p:spTgt>
                                        </p:tgtEl>
                                      </p:cBhvr>
                                    </p:animEffect>
                                  </p:childTnLst>
                                </p:cTn>
                              </p:par>
                              <p:par>
                                <p:cTn id="94" presetID="22" presetClass="entr" presetSubtype="8" fill="hold" nodeType="withEffect">
                                  <p:stCondLst>
                                    <p:cond delay="0"/>
                                  </p:stCondLst>
                                  <p:childTnLst>
                                    <p:set>
                                      <p:cBhvr>
                                        <p:cTn id="95" dur="1" fill="hold">
                                          <p:stCondLst>
                                            <p:cond delay="0"/>
                                          </p:stCondLst>
                                        </p:cTn>
                                        <p:tgtEl>
                                          <p:spTgt spid="190472"/>
                                        </p:tgtEl>
                                        <p:attrNameLst>
                                          <p:attrName>style.visibility</p:attrName>
                                        </p:attrNameLst>
                                      </p:cBhvr>
                                      <p:to>
                                        <p:strVal val="visible"/>
                                      </p:to>
                                    </p:set>
                                    <p:animEffect transition="in" filter="wipe(left)">
                                      <p:cBhvr>
                                        <p:cTn id="96" dur="500"/>
                                        <p:tgtEl>
                                          <p:spTgt spid="19047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0481"/>
                                        </p:tgtEl>
                                        <p:attrNameLst>
                                          <p:attrName>style.visibility</p:attrName>
                                        </p:attrNameLst>
                                      </p:cBhvr>
                                      <p:to>
                                        <p:strVal val="visible"/>
                                      </p:to>
                                    </p:set>
                                    <p:animEffect transition="in" filter="wipe(left)">
                                      <p:cBhvr>
                                        <p:cTn id="101" dur="500"/>
                                        <p:tgtEl>
                                          <p:spTgt spid="19048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0482"/>
                                        </p:tgtEl>
                                        <p:attrNameLst>
                                          <p:attrName>style.visibility</p:attrName>
                                        </p:attrNameLst>
                                      </p:cBhvr>
                                      <p:to>
                                        <p:strVal val="visible"/>
                                      </p:to>
                                    </p:set>
                                    <p:animEffect transition="in" filter="wipe(left)">
                                      <p:cBhvr>
                                        <p:cTn id="106" dur="500"/>
                                        <p:tgtEl>
                                          <p:spTgt spid="19048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0483"/>
                                        </p:tgtEl>
                                        <p:attrNameLst>
                                          <p:attrName>style.visibility</p:attrName>
                                        </p:attrNameLst>
                                      </p:cBhvr>
                                      <p:to>
                                        <p:strVal val="visible"/>
                                      </p:to>
                                    </p:set>
                                    <p:animEffect transition="in" filter="wipe(left)">
                                      <p:cBhvr>
                                        <p:cTn id="111" dur="500"/>
                                        <p:tgtEl>
                                          <p:spTgt spid="19048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0484"/>
                                        </p:tgtEl>
                                        <p:attrNameLst>
                                          <p:attrName>style.visibility</p:attrName>
                                        </p:attrNameLst>
                                      </p:cBhvr>
                                      <p:to>
                                        <p:strVal val="visible"/>
                                      </p:to>
                                    </p:set>
                                    <p:animEffect transition="in" filter="wipe(left)">
                                      <p:cBhvr>
                                        <p:cTn id="116" dur="500"/>
                                        <p:tgtEl>
                                          <p:spTgt spid="19048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190467">
                                            <p:txEl>
                                              <p:pRg st="8" end="8"/>
                                            </p:txEl>
                                          </p:spTgt>
                                        </p:tgtEl>
                                        <p:attrNameLst>
                                          <p:attrName>style.visibility</p:attrName>
                                        </p:attrNameLst>
                                      </p:cBhvr>
                                      <p:to>
                                        <p:strVal val="visible"/>
                                      </p:to>
                                    </p:set>
                                    <p:animEffect transition="in" filter="wipe(left)">
                                      <p:cBhvr>
                                        <p:cTn id="121" dur="500"/>
                                        <p:tgtEl>
                                          <p:spTgt spid="190467">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190473"/>
                                        </p:tgtEl>
                                        <p:attrNameLst>
                                          <p:attrName>style.visibility</p:attrName>
                                        </p:attrNameLst>
                                      </p:cBhvr>
                                      <p:to>
                                        <p:strVal val="visible"/>
                                      </p:to>
                                    </p:set>
                                    <p:animEffect transition="in" filter="wipe(left)">
                                      <p:cBhvr>
                                        <p:cTn id="126" dur="500"/>
                                        <p:tgtEl>
                                          <p:spTgt spid="19047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190467">
                                            <p:txEl>
                                              <p:pRg st="9" end="9"/>
                                            </p:txEl>
                                          </p:spTgt>
                                        </p:tgtEl>
                                        <p:attrNameLst>
                                          <p:attrName>style.visibility</p:attrName>
                                        </p:attrNameLst>
                                      </p:cBhvr>
                                      <p:to>
                                        <p:strVal val="visible"/>
                                      </p:to>
                                    </p:set>
                                    <p:animEffect transition="in" filter="wipe(left)">
                                      <p:cBhvr>
                                        <p:cTn id="131" dur="500"/>
                                        <p:tgtEl>
                                          <p:spTgt spid="190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Monday, Sept. 17, 2018</a:t>
            </a:r>
            <a:endParaRPr lang="en-US"/>
          </a:p>
        </p:txBody>
      </p:sp>
      <p:sp>
        <p:nvSpPr>
          <p:cNvPr id="24" name="Footer Placeholder 4"/>
          <p:cNvSpPr>
            <a:spLocks noGrp="1"/>
          </p:cNvSpPr>
          <p:nvPr>
            <p:ph type="ftr" sz="quarter" idx="11"/>
          </p:nvPr>
        </p:nvSpPr>
        <p:spPr/>
        <p:txBody>
          <a:bodyPr/>
          <a:lstStyle/>
          <a:p>
            <a:r>
              <a:rPr lang="mr-IN" smtClean="0"/>
              <a:t>PHYS 1444-002, Fall 2018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13</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37846"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mc:AlternateContent xmlns:mc="http://schemas.openxmlformats.org/markup-compatibility/2006">
              <mc:Choice xmlns:v="urn:schemas-microsoft-com:vml" Requires="v">
                <p:oleObj spid="_x0000_s37847" name="Equation" r:id="rId5" imgW="228600" imgH="126720" progId="Equation.DSMT4">
                  <p:embed/>
                </p:oleObj>
              </mc:Choice>
              <mc:Fallback>
                <p:oleObj name="Equation" r:id="rId5" imgW="228600" imgH="126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38400"/>
                        <a:ext cx="561975" cy="315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37848"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37849"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37850" name="Equation" r:id="rId11" imgW="545760" imgH="355320" progId="Equation.DSMT4">
                  <p:embed/>
                </p:oleObj>
              </mc:Choice>
              <mc:Fallback>
                <p:oleObj name="Equation" r:id="rId11" imgW="545760" imgH="3553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extLst/>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37851" name="Equation" r:id="rId13" imgW="660400" imgH="381000" progId="Equation.DSMT4">
                  <p:embed/>
                </p:oleObj>
              </mc:Choice>
              <mc:Fallback>
                <p:oleObj name="Equation" r:id="rId13" imgW="660400" imgH="381000" progId="Equation.DSMT4">
                  <p:embed/>
                  <p:pic>
                    <p:nvPicPr>
                      <p:cNvPr id="0" name=""/>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37852" name="Equation" r:id="rId15" imgW="533160" imgH="355320" progId="Equation.DSMT4">
                  <p:embed/>
                </p:oleObj>
              </mc:Choice>
              <mc:Fallback>
                <p:oleObj name="Equation" r:id="rId15" imgW="533160" imgH="3553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mc:AlternateContent xmlns:mc="http://schemas.openxmlformats.org/markup-compatibility/2006">
              <mc:Choice xmlns:v="urn:schemas-microsoft-com:vml" Requires="v">
                <p:oleObj spid="_x0000_s37853" name="Equation" r:id="rId17" imgW="507960" imgH="190440" progId="Equation.DSMT4">
                  <p:embed/>
                </p:oleObj>
              </mc:Choice>
              <mc:Fallback>
                <p:oleObj name="Equation" r:id="rId17" imgW="507960" imgH="1904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0863" y="2346325"/>
                        <a:ext cx="1252537" cy="473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37854" name="Equation" r:id="rId19" imgW="1041120" imgH="355320" progId="Equation.DSMT4">
                  <p:embed/>
                </p:oleObj>
              </mc:Choice>
              <mc:Fallback>
                <p:oleObj name="Equation" r:id="rId19" imgW="1041120" imgH="35532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37855" name="Equation" r:id="rId21" imgW="825480" imgH="291960" progId="Equation.DSMT4">
                  <p:embed/>
                </p:oleObj>
              </mc:Choice>
              <mc:Fallback>
                <p:oleObj name="Equation" r:id="rId21" imgW="825480" imgH="2919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37856" name="Equation" r:id="rId23" imgW="1117440" imgH="228600" progId="Equation.DSMT4">
                  <p:embed/>
                </p:oleObj>
              </mc:Choice>
              <mc:Fallback>
                <p:oleObj name="Equation" r:id="rId23" imgW="111744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37857" name="Equation" r:id="rId25" imgW="355320" imgH="164880" progId="Equation.DSMT4">
                  <p:embed/>
                </p:oleObj>
              </mc:Choice>
              <mc:Fallback>
                <p:oleObj name="Equation" r:id="rId25" imgW="35532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37858" name="Equation" r:id="rId27" imgW="711000" imgH="190440" progId="Equation.DSMT4">
                  <p:embed/>
                </p:oleObj>
              </mc:Choice>
              <mc:Fallback>
                <p:oleObj name="Equation" r:id="rId27" imgW="711000" imgH="1904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extLst/>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37859" name="Equation" r:id="rId29" imgW="393700" imgH="215900" progId="Equation.DSMT4">
                  <p:embed/>
                </p:oleObj>
              </mc:Choice>
              <mc:Fallback>
                <p:oleObj name="Equation" r:id="rId29" imgW="393700" imgH="215900" progId="Equation.DSMT4">
                  <p:embed/>
                  <p:pic>
                    <p:nvPicPr>
                      <p:cNvPr id="0" name=""/>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851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Effect transition="in" filter="wipe(left)">
                                      <p:cBhvr>
                                        <p:cTn id="12" dur="500"/>
                                        <p:tgtEl>
                                          <p:spTgt spid="1914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1501"/>
                                        </p:tgtEl>
                                        <p:attrNameLst>
                                          <p:attrName>style.visibility</p:attrName>
                                        </p:attrNameLst>
                                      </p:cBhvr>
                                      <p:to>
                                        <p:strVal val="visible"/>
                                      </p:to>
                                    </p:set>
                                    <p:animEffect transition="in" filter="wipe(left)">
                                      <p:cBhvr>
                                        <p:cTn id="17" dur="500"/>
                                        <p:tgtEl>
                                          <p:spTgt spid="1915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1502"/>
                                        </p:tgtEl>
                                        <p:attrNameLst>
                                          <p:attrName>style.visibility</p:attrName>
                                        </p:attrNameLst>
                                      </p:cBhvr>
                                      <p:to>
                                        <p:strVal val="visible"/>
                                      </p:to>
                                    </p:set>
                                    <p:animEffect transition="in" filter="wipe(left)">
                                      <p:cBhvr>
                                        <p:cTn id="22" dur="500"/>
                                        <p:tgtEl>
                                          <p:spTgt spid="1915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1503"/>
                                        </p:tgtEl>
                                        <p:attrNameLst>
                                          <p:attrName>style.visibility</p:attrName>
                                        </p:attrNameLst>
                                      </p:cBhvr>
                                      <p:to>
                                        <p:strVal val="visible"/>
                                      </p:to>
                                    </p:set>
                                    <p:animEffect transition="in" filter="wipe(left)">
                                      <p:cBhvr>
                                        <p:cTn id="27" dur="500"/>
                                        <p:tgtEl>
                                          <p:spTgt spid="1915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91499"/>
                                        </p:tgtEl>
                                        <p:attrNameLst>
                                          <p:attrName>style.visibility</p:attrName>
                                        </p:attrNameLst>
                                      </p:cBhvr>
                                      <p:to>
                                        <p:strVal val="visible"/>
                                      </p:to>
                                    </p:set>
                                    <p:animEffect transition="in" filter="wipe(left)">
                                      <p:cBhvr>
                                        <p:cTn id="37" dur="500"/>
                                        <p:tgtEl>
                                          <p:spTgt spid="1914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1490">
                                            <p:txEl>
                                              <p:pRg st="2" end="2"/>
                                            </p:txEl>
                                          </p:spTgt>
                                        </p:tgtEl>
                                        <p:attrNameLst>
                                          <p:attrName>style.visibility</p:attrName>
                                        </p:attrNameLst>
                                      </p:cBhvr>
                                      <p:to>
                                        <p:strVal val="visible"/>
                                      </p:to>
                                    </p:set>
                                    <p:animEffect transition="in" filter="wipe(left)">
                                      <p:cBhvr>
                                        <p:cTn id="42" dur="500"/>
                                        <p:tgtEl>
                                          <p:spTgt spid="19149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1493"/>
                                        </p:tgtEl>
                                        <p:attrNameLst>
                                          <p:attrName>style.visibility</p:attrName>
                                        </p:attrNameLst>
                                      </p:cBhvr>
                                      <p:to>
                                        <p:strVal val="visible"/>
                                      </p:to>
                                    </p:set>
                                    <p:animEffect transition="in" filter="wipe(left)">
                                      <p:cBhvr>
                                        <p:cTn id="47" dur="500"/>
                                        <p:tgtEl>
                                          <p:spTgt spid="1914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1504"/>
                                        </p:tgtEl>
                                        <p:attrNameLst>
                                          <p:attrName>style.visibility</p:attrName>
                                        </p:attrNameLst>
                                      </p:cBhvr>
                                      <p:to>
                                        <p:strVal val="visible"/>
                                      </p:to>
                                    </p:set>
                                    <p:animEffect transition="in" filter="wipe(left)">
                                      <p:cBhvr>
                                        <p:cTn id="52" dur="500"/>
                                        <p:tgtEl>
                                          <p:spTgt spid="19150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1490">
                                            <p:txEl>
                                              <p:pRg st="3" end="3"/>
                                            </p:txEl>
                                          </p:spTgt>
                                        </p:tgtEl>
                                        <p:attrNameLst>
                                          <p:attrName>style.visibility</p:attrName>
                                        </p:attrNameLst>
                                      </p:cBhvr>
                                      <p:to>
                                        <p:strVal val="visible"/>
                                      </p:to>
                                    </p:set>
                                    <p:animEffect transition="in" filter="wipe(left)">
                                      <p:cBhvr>
                                        <p:cTn id="57" dur="500"/>
                                        <p:tgtEl>
                                          <p:spTgt spid="19149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1494"/>
                                        </p:tgtEl>
                                        <p:attrNameLst>
                                          <p:attrName>style.visibility</p:attrName>
                                        </p:attrNameLst>
                                      </p:cBhvr>
                                      <p:to>
                                        <p:strVal val="visible"/>
                                      </p:to>
                                    </p:set>
                                    <p:animEffect transition="in" filter="wipe(left)">
                                      <p:cBhvr>
                                        <p:cTn id="62" dur="500"/>
                                        <p:tgtEl>
                                          <p:spTgt spid="1914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1505"/>
                                        </p:tgtEl>
                                        <p:attrNameLst>
                                          <p:attrName>style.visibility</p:attrName>
                                        </p:attrNameLst>
                                      </p:cBhvr>
                                      <p:to>
                                        <p:strVal val="visible"/>
                                      </p:to>
                                    </p:set>
                                    <p:animEffect transition="in" filter="wipe(left)">
                                      <p:cBhvr>
                                        <p:cTn id="67" dur="500"/>
                                        <p:tgtEl>
                                          <p:spTgt spid="1915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1506"/>
                                        </p:tgtEl>
                                        <p:attrNameLst>
                                          <p:attrName>style.visibility</p:attrName>
                                        </p:attrNameLst>
                                      </p:cBhvr>
                                      <p:to>
                                        <p:strVal val="visible"/>
                                      </p:to>
                                    </p:set>
                                    <p:animEffect transition="in" filter="wipe(left)">
                                      <p:cBhvr>
                                        <p:cTn id="72" dur="500"/>
                                        <p:tgtEl>
                                          <p:spTgt spid="19150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91507"/>
                                        </p:tgtEl>
                                        <p:attrNameLst>
                                          <p:attrName>style.visibility</p:attrName>
                                        </p:attrNameLst>
                                      </p:cBhvr>
                                      <p:to>
                                        <p:strVal val="visible"/>
                                      </p:to>
                                    </p:set>
                                    <p:animEffect transition="in" filter="wipe(left)">
                                      <p:cBhvr>
                                        <p:cTn id="77" dur="500"/>
                                        <p:tgtEl>
                                          <p:spTgt spid="19150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1490">
                                            <p:txEl>
                                              <p:pRg st="5" end="5"/>
                                            </p:txEl>
                                          </p:spTgt>
                                        </p:tgtEl>
                                        <p:attrNameLst>
                                          <p:attrName>style.visibility</p:attrName>
                                        </p:attrNameLst>
                                      </p:cBhvr>
                                      <p:to>
                                        <p:strVal val="visible"/>
                                      </p:to>
                                    </p:set>
                                    <p:animEffect transition="in" filter="wipe(left)">
                                      <p:cBhvr>
                                        <p:cTn id="82" dur="500"/>
                                        <p:tgtEl>
                                          <p:spTgt spid="19149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191490">
                                            <p:txEl>
                                              <p:pRg st="6" end="6"/>
                                            </p:txEl>
                                          </p:spTgt>
                                        </p:tgtEl>
                                        <p:attrNameLst>
                                          <p:attrName>style.visibility</p:attrName>
                                        </p:attrNameLst>
                                      </p:cBhvr>
                                      <p:to>
                                        <p:strVal val="visible"/>
                                      </p:to>
                                    </p:set>
                                    <p:animEffect transition="in" filter="wipe(left)">
                                      <p:cBhvr>
                                        <p:cTn id="87" dur="500"/>
                                        <p:tgtEl>
                                          <p:spTgt spid="191490">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191490">
                                            <p:txEl>
                                              <p:pRg st="7" end="7"/>
                                            </p:txEl>
                                          </p:spTgt>
                                        </p:tgtEl>
                                        <p:attrNameLst>
                                          <p:attrName>style.visibility</p:attrName>
                                        </p:attrNameLst>
                                      </p:cBhvr>
                                      <p:to>
                                        <p:strVal val="visible"/>
                                      </p:to>
                                    </p:set>
                                    <p:animEffect transition="in" filter="wipe(left)">
                                      <p:cBhvr>
                                        <p:cTn id="92" dur="500"/>
                                        <p:tgtEl>
                                          <p:spTgt spid="191490">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91500"/>
                                        </p:tgtEl>
                                        <p:attrNameLst>
                                          <p:attrName>style.visibility</p:attrName>
                                        </p:attrNameLst>
                                      </p:cBhvr>
                                      <p:to>
                                        <p:strVal val="visible"/>
                                      </p:to>
                                    </p:set>
                                    <p:animEffect transition="in" filter="wipe(left)">
                                      <p:cBhvr>
                                        <p:cTn id="97" dur="500"/>
                                        <p:tgtEl>
                                          <p:spTgt spid="19150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91508"/>
                                        </p:tgtEl>
                                        <p:attrNameLst>
                                          <p:attrName>style.visibility</p:attrName>
                                        </p:attrNameLst>
                                      </p:cBhvr>
                                      <p:to>
                                        <p:strVal val="visible"/>
                                      </p:to>
                                    </p:set>
                                    <p:animEffect transition="in" filter="wipe(left)">
                                      <p:cBhvr>
                                        <p:cTn id="102" dur="500"/>
                                        <p:tgtEl>
                                          <p:spTgt spid="19150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91509"/>
                                        </p:tgtEl>
                                        <p:attrNameLst>
                                          <p:attrName>style.visibility</p:attrName>
                                        </p:attrNameLst>
                                      </p:cBhvr>
                                      <p:to>
                                        <p:strVal val="visible"/>
                                      </p:to>
                                    </p:set>
                                    <p:animEffect transition="in" filter="wipe(left)">
                                      <p:cBhvr>
                                        <p:cTn id="107" dur="500"/>
                                        <p:tgtEl>
                                          <p:spTgt spid="19150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91510"/>
                                        </p:tgtEl>
                                        <p:attrNameLst>
                                          <p:attrName>style.visibility</p:attrName>
                                        </p:attrNameLst>
                                      </p:cBhvr>
                                      <p:to>
                                        <p:strVal val="visible"/>
                                      </p:to>
                                    </p:set>
                                    <p:animEffect transition="in" filter="wipe(left)">
                                      <p:cBhvr>
                                        <p:cTn id="112" dur="500"/>
                                        <p:tgtEl>
                                          <p:spTgt spid="19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P spid="1914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17,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14</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extLst/>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38800" name="Equation" r:id="rId4" imgW="381000" imgH="228600" progId="Equation.DSMT4">
                  <p:embed/>
                </p:oleObj>
              </mc:Choice>
              <mc:Fallback>
                <p:oleObj name="Equation" r:id="rId4" imgW="381000" imgH="228600" progId="Equation.DSMT4">
                  <p:embed/>
                  <p:pic>
                    <p:nvPicPr>
                      <p:cNvPr id="0" name=""/>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38801" name="Equation" r:id="rId6" imgW="749160" imgH="228600" progId="Equation.DSMT4">
                  <p:embed/>
                </p:oleObj>
              </mc:Choice>
              <mc:Fallback>
                <p:oleObj name="Equation" r:id="rId6" imgW="7491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38802"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38803" name="Equation" r:id="rId10" imgW="876240" imgH="406080" progId="Equation.DSMT4">
                  <p:embed/>
                </p:oleObj>
              </mc:Choice>
              <mc:Fallback>
                <p:oleObj name="Equation" r:id="rId10" imgW="8762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38804" name="Equation" r:id="rId12" imgW="1117440" imgH="495000" progId="Equation.DSMT4">
                  <p:embed/>
                </p:oleObj>
              </mc:Choice>
              <mc:Fallback>
                <p:oleObj name="Equation" r:id="rId12" imgW="1117440" imgH="495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38805" name="Equation" r:id="rId14" imgW="266400" imgH="203040" progId="Equation.DSMT4">
                  <p:embed/>
                </p:oleObj>
              </mc:Choice>
              <mc:Fallback>
                <p:oleObj name="Equation" r:id="rId14" imgW="266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38806" name="Equation" r:id="rId16" imgW="850680" imgH="444240" progId="Equation.DSMT4">
                  <p:embed/>
                </p:oleObj>
              </mc:Choice>
              <mc:Fallback>
                <p:oleObj name="Equation" r:id="rId16" imgW="850680" imgH="4442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38807" name="Equation" r:id="rId18" imgW="431640" imgH="190440" progId="Equation.DSMT4">
                  <p:embed/>
                </p:oleObj>
              </mc:Choice>
              <mc:Fallback>
                <p:oleObj name="Equation" r:id="rId18" imgW="431640" imgH="1904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extLst/>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38808" name="Equation" r:id="rId20" imgW="266700" imgH="254000" progId="Equation.DSMT4">
                  <p:embed/>
                </p:oleObj>
              </mc:Choice>
              <mc:Fallback>
                <p:oleObj name="Equation" r:id="rId20" imgW="266700" imgH="254000" progId="Equation.DSMT4">
                  <p:embed/>
                  <p:pic>
                    <p:nvPicPr>
                      <p:cNvPr id="0" name=""/>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extLst/>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38809" name="Equation" r:id="rId22" imgW="355600" imgH="254000" progId="Equation.DSMT4">
                  <p:embed/>
                </p:oleObj>
              </mc:Choice>
              <mc:Fallback>
                <p:oleObj name="Equation" r:id="rId22" imgW="355600" imgH="254000" progId="Equation.DSMT4">
                  <p:embed/>
                  <p:pic>
                    <p:nvPicPr>
                      <p:cNvPr id="0" name=""/>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38810" name="Equation" r:id="rId24" imgW="1396800" imgH="596880" progId="Equation.DSMT4">
                  <p:embed/>
                </p:oleObj>
              </mc:Choice>
              <mc:Fallback>
                <p:oleObj name="Equation" r:id="rId24" imgW="1396800" imgH="596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38811" name="Equation" r:id="rId26" imgW="1091880" imgH="444240" progId="Equation.DSMT4">
                  <p:embed/>
                </p:oleObj>
              </mc:Choice>
              <mc:Fallback>
                <p:oleObj name="Equation" r:id="rId26" imgW="1091880" imgH="4442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38812" name="Equation" r:id="rId28" imgW="876240" imgH="406080" progId="Equation.DSMT4">
                  <p:embed/>
                </p:oleObj>
              </mc:Choice>
              <mc:Fallback>
                <p:oleObj name="Equation" r:id="rId28" imgW="876240" imgH="4060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2555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2514"/>
                                        </p:tgtEl>
                                        <p:attrNameLst>
                                          <p:attrName>style.visibility</p:attrName>
                                        </p:attrNameLst>
                                      </p:cBhvr>
                                      <p:to>
                                        <p:strVal val="visible"/>
                                      </p:to>
                                    </p:set>
                                    <p:animEffect transition="in" filter="fade">
                                      <p:cBhvr>
                                        <p:cTn id="12" dur="770" decel="100000"/>
                                        <p:tgtEl>
                                          <p:spTgt spid="192514"/>
                                        </p:tgtEl>
                                      </p:cBhvr>
                                    </p:animEffect>
                                    <p:animScale>
                                      <p:cBhvr>
                                        <p:cTn id="13" dur="770" decel="100000"/>
                                        <p:tgtEl>
                                          <p:spTgt spid="192514"/>
                                        </p:tgtEl>
                                      </p:cBhvr>
                                      <p:from x="10000" y="10000"/>
                                      <p:to x="200000" y="450000"/>
                                    </p:animScale>
                                    <p:animScale>
                                      <p:cBhvr>
                                        <p:cTn id="14" dur="1230" accel="100000" fill="hold">
                                          <p:stCondLst>
                                            <p:cond delay="770"/>
                                          </p:stCondLst>
                                        </p:cTn>
                                        <p:tgtEl>
                                          <p:spTgt spid="192514"/>
                                        </p:tgtEl>
                                      </p:cBhvr>
                                      <p:from x="200000" y="450000"/>
                                      <p:to x="100000" y="100000"/>
                                    </p:animScale>
                                    <p:set>
                                      <p:cBhvr>
                                        <p:cTn id="15" dur="770" fill="hold"/>
                                        <p:tgtEl>
                                          <p:spTgt spid="192514"/>
                                        </p:tgtEl>
                                        <p:attrNameLst>
                                          <p:attrName>ppt_x</p:attrName>
                                        </p:attrNameLst>
                                      </p:cBhvr>
                                      <p:to>
                                        <p:strVal val="(0.5)"/>
                                      </p:to>
                                    </p:set>
                                    <p:anim from="(0.5)" to="(#ppt_x)" calcmode="lin" valueType="num">
                                      <p:cBhvr>
                                        <p:cTn id="16" dur="1230" accel="100000" fill="hold">
                                          <p:stCondLst>
                                            <p:cond delay="770"/>
                                          </p:stCondLst>
                                        </p:cTn>
                                        <p:tgtEl>
                                          <p:spTgt spid="192514"/>
                                        </p:tgtEl>
                                        <p:attrNameLst>
                                          <p:attrName>ppt_x</p:attrName>
                                        </p:attrNameLst>
                                      </p:cBhvr>
                                    </p:anim>
                                    <p:set>
                                      <p:cBhvr>
                                        <p:cTn id="17" dur="770" fill="hold"/>
                                        <p:tgtEl>
                                          <p:spTgt spid="192514"/>
                                        </p:tgtEl>
                                        <p:attrNameLst>
                                          <p:attrName>ppt_y</p:attrName>
                                        </p:attrNameLst>
                                      </p:cBhvr>
                                      <p:to>
                                        <p:strVal val="(#ppt_y+0.4)"/>
                                      </p:to>
                                    </p:set>
                                    <p:anim from="(#ppt_y+0.4)" to="(#ppt_y)" calcmode="lin" valueType="num">
                                      <p:cBhvr>
                                        <p:cTn id="18" dur="1230" accel="100000" fill="hold">
                                          <p:stCondLst>
                                            <p:cond delay="770"/>
                                          </p:stCondLst>
                                        </p:cTn>
                                        <p:tgtEl>
                                          <p:spTgt spid="19251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2515">
                                            <p:txEl>
                                              <p:pRg st="1" end="1"/>
                                            </p:txEl>
                                          </p:spTgt>
                                        </p:tgtEl>
                                        <p:attrNameLst>
                                          <p:attrName>style.visibility</p:attrName>
                                        </p:attrNameLst>
                                      </p:cBhvr>
                                      <p:to>
                                        <p:strVal val="visible"/>
                                      </p:to>
                                    </p:set>
                                    <p:animEffect transition="in" filter="wipe(left)">
                                      <p:cBhvr>
                                        <p:cTn id="23" dur="500"/>
                                        <p:tgtEl>
                                          <p:spTgt spid="1925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192517"/>
                                        </p:tgtEl>
                                        <p:attrNameLst>
                                          <p:attrName>style.visibility</p:attrName>
                                        </p:attrNameLst>
                                      </p:cBhvr>
                                      <p:to>
                                        <p:strVal val="visible"/>
                                      </p:to>
                                    </p:set>
                                    <p:animEffect transition="in" filter="wipe(left)">
                                      <p:cBhvr>
                                        <p:cTn id="28" dur="500"/>
                                        <p:tgtEl>
                                          <p:spTgt spid="1925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192525"/>
                                        </p:tgtEl>
                                        <p:attrNameLst>
                                          <p:attrName>style.visibility</p:attrName>
                                        </p:attrNameLst>
                                      </p:cBhvr>
                                      <p:to>
                                        <p:strVal val="visible"/>
                                      </p:to>
                                    </p:set>
                                    <p:animEffect transition="in" filter="wipe(left)">
                                      <p:cBhvr>
                                        <p:cTn id="33" dur="500"/>
                                        <p:tgtEl>
                                          <p:spTgt spid="1925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192526"/>
                                        </p:tgtEl>
                                        <p:attrNameLst>
                                          <p:attrName>style.visibility</p:attrName>
                                        </p:attrNameLst>
                                      </p:cBhvr>
                                      <p:to>
                                        <p:strVal val="visible"/>
                                      </p:to>
                                    </p:set>
                                    <p:animEffect transition="in" filter="wipe(left)">
                                      <p:cBhvr>
                                        <p:cTn id="38" dur="500"/>
                                        <p:tgtEl>
                                          <p:spTgt spid="1925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92515">
                                            <p:txEl>
                                              <p:pRg st="2" end="2"/>
                                            </p:txEl>
                                          </p:spTgt>
                                        </p:tgtEl>
                                        <p:attrNameLst>
                                          <p:attrName>style.visibility</p:attrName>
                                        </p:attrNameLst>
                                      </p:cBhvr>
                                      <p:to>
                                        <p:strVal val="visible"/>
                                      </p:to>
                                    </p:set>
                                    <p:animEffect transition="in" filter="wipe(left)">
                                      <p:cBhvr>
                                        <p:cTn id="43" dur="500"/>
                                        <p:tgtEl>
                                          <p:spTgt spid="1925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192518"/>
                                        </p:tgtEl>
                                        <p:attrNameLst>
                                          <p:attrName>style.visibility</p:attrName>
                                        </p:attrNameLst>
                                      </p:cBhvr>
                                      <p:to>
                                        <p:strVal val="visible"/>
                                      </p:to>
                                    </p:set>
                                    <p:animEffect transition="in" filter="wipe(left)">
                                      <p:cBhvr>
                                        <p:cTn id="48" dur="500"/>
                                        <p:tgtEl>
                                          <p:spTgt spid="1925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192527"/>
                                        </p:tgtEl>
                                        <p:attrNameLst>
                                          <p:attrName>style.visibility</p:attrName>
                                        </p:attrNameLst>
                                      </p:cBhvr>
                                      <p:to>
                                        <p:strVal val="visible"/>
                                      </p:to>
                                    </p:set>
                                    <p:animEffect transition="in" filter="wipe(left)">
                                      <p:cBhvr>
                                        <p:cTn id="53" dur="500"/>
                                        <p:tgtEl>
                                          <p:spTgt spid="1925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192528"/>
                                        </p:tgtEl>
                                        <p:attrNameLst>
                                          <p:attrName>style.visibility</p:attrName>
                                        </p:attrNameLst>
                                      </p:cBhvr>
                                      <p:to>
                                        <p:strVal val="visible"/>
                                      </p:to>
                                    </p:set>
                                    <p:animEffect transition="in" filter="wipe(left)">
                                      <p:cBhvr>
                                        <p:cTn id="58" dur="500"/>
                                        <p:tgtEl>
                                          <p:spTgt spid="1925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92529"/>
                                        </p:tgtEl>
                                        <p:attrNameLst>
                                          <p:attrName>style.visibility</p:attrName>
                                        </p:attrNameLst>
                                      </p:cBhvr>
                                      <p:to>
                                        <p:strVal val="visible"/>
                                      </p:to>
                                    </p:set>
                                    <p:animEffect transition="in" filter="wipe(left)">
                                      <p:cBhvr>
                                        <p:cTn id="63" dur="500"/>
                                        <p:tgtEl>
                                          <p:spTgt spid="1925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192515">
                                            <p:txEl>
                                              <p:pRg st="5" end="5"/>
                                            </p:txEl>
                                          </p:spTgt>
                                        </p:tgtEl>
                                        <p:attrNameLst>
                                          <p:attrName>style.visibility</p:attrName>
                                        </p:attrNameLst>
                                      </p:cBhvr>
                                      <p:to>
                                        <p:strVal val="visible"/>
                                      </p:to>
                                    </p:set>
                                    <p:animEffect transition="in" filter="wipe(left)">
                                      <p:cBhvr>
                                        <p:cTn id="68" dur="500"/>
                                        <p:tgtEl>
                                          <p:spTgt spid="19251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192515">
                                            <p:txEl>
                                              <p:pRg st="6" end="6"/>
                                            </p:txEl>
                                          </p:spTgt>
                                        </p:tgtEl>
                                        <p:attrNameLst>
                                          <p:attrName>style.visibility</p:attrName>
                                        </p:attrNameLst>
                                      </p:cBhvr>
                                      <p:to>
                                        <p:strVal val="visible"/>
                                      </p:to>
                                    </p:set>
                                    <p:animEffect transition="in" filter="wipe(left)">
                                      <p:cBhvr>
                                        <p:cTn id="73" dur="500"/>
                                        <p:tgtEl>
                                          <p:spTgt spid="19251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92515">
                                            <p:txEl>
                                              <p:pRg st="7" end="7"/>
                                            </p:txEl>
                                          </p:spTgt>
                                        </p:tgtEl>
                                        <p:attrNameLst>
                                          <p:attrName>style.visibility</p:attrName>
                                        </p:attrNameLst>
                                      </p:cBhvr>
                                      <p:to>
                                        <p:strVal val="visible"/>
                                      </p:to>
                                    </p:set>
                                    <p:animEffect transition="in" filter="wipe(left)">
                                      <p:cBhvr>
                                        <p:cTn id="78" dur="500"/>
                                        <p:tgtEl>
                                          <p:spTgt spid="19251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192515">
                                            <p:txEl>
                                              <p:pRg st="8" end="8"/>
                                            </p:txEl>
                                          </p:spTgt>
                                        </p:tgtEl>
                                        <p:attrNameLst>
                                          <p:attrName>style.visibility</p:attrName>
                                        </p:attrNameLst>
                                      </p:cBhvr>
                                      <p:to>
                                        <p:strVal val="visible"/>
                                      </p:to>
                                    </p:set>
                                    <p:animEffect transition="in" filter="wipe(left)">
                                      <p:cBhvr>
                                        <p:cTn id="83" dur="500"/>
                                        <p:tgtEl>
                                          <p:spTgt spid="19251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2515">
                                            <p:txEl>
                                              <p:pRg st="9" end="9"/>
                                            </p:txEl>
                                          </p:spTgt>
                                        </p:tgtEl>
                                        <p:attrNameLst>
                                          <p:attrName>style.visibility</p:attrName>
                                        </p:attrNameLst>
                                      </p:cBhvr>
                                      <p:to>
                                        <p:strVal val="visible"/>
                                      </p:to>
                                    </p:set>
                                    <p:animEffect transition="in" filter="wipe(left)">
                                      <p:cBhvr>
                                        <p:cTn id="88" dur="500"/>
                                        <p:tgtEl>
                                          <p:spTgt spid="192515">
                                            <p:txEl>
                                              <p:pRg st="9" end="9"/>
                                            </p:txEl>
                                          </p:spTgt>
                                        </p:tgtEl>
                                      </p:cBhvr>
                                    </p:animEffect>
                                  </p:childTnLst>
                                </p:cTn>
                              </p:par>
                              <p:par>
                                <p:cTn id="89" presetID="22" presetClass="entr" presetSubtype="8" fill="hold" nodeType="withEffect">
                                  <p:stCondLst>
                                    <p:cond delay="0"/>
                                  </p:stCondLst>
                                  <p:childTnLst>
                                    <p:set>
                                      <p:cBhvr>
                                        <p:cTn id="90" dur="1" fill="hold">
                                          <p:stCondLst>
                                            <p:cond delay="0"/>
                                          </p:stCondLst>
                                        </p:cTn>
                                        <p:tgtEl>
                                          <p:spTgt spid="192519"/>
                                        </p:tgtEl>
                                        <p:attrNameLst>
                                          <p:attrName>style.visibility</p:attrName>
                                        </p:attrNameLst>
                                      </p:cBhvr>
                                      <p:to>
                                        <p:strVal val="visible"/>
                                      </p:to>
                                    </p:set>
                                    <p:animEffect transition="in" filter="wipe(left)">
                                      <p:cBhvr>
                                        <p:cTn id="91" dur="500"/>
                                        <p:tgtEl>
                                          <p:spTgt spid="1925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92522"/>
                                        </p:tgtEl>
                                        <p:attrNameLst>
                                          <p:attrName>style.visibility</p:attrName>
                                        </p:attrNameLst>
                                      </p:cBhvr>
                                      <p:to>
                                        <p:strVal val="visible"/>
                                      </p:to>
                                    </p:set>
                                    <p:animEffect transition="in" filter="wipe(left)">
                                      <p:cBhvr>
                                        <p:cTn id="96" dur="500"/>
                                        <p:tgtEl>
                                          <p:spTgt spid="19252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2520"/>
                                        </p:tgtEl>
                                        <p:attrNameLst>
                                          <p:attrName>style.visibility</p:attrName>
                                        </p:attrNameLst>
                                      </p:cBhvr>
                                      <p:to>
                                        <p:strVal val="visible"/>
                                      </p:to>
                                    </p:set>
                                    <p:animEffect transition="in" filter="wipe(left)">
                                      <p:cBhvr>
                                        <p:cTn id="101" dur="500"/>
                                        <p:tgtEl>
                                          <p:spTgt spid="1925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2524"/>
                                        </p:tgtEl>
                                        <p:attrNameLst>
                                          <p:attrName>style.visibility</p:attrName>
                                        </p:attrNameLst>
                                      </p:cBhvr>
                                      <p:to>
                                        <p:strVal val="visible"/>
                                      </p:to>
                                    </p:set>
                                    <p:animEffect transition="in" filter="wipe(left)">
                                      <p:cBhvr>
                                        <p:cTn id="106" dur="500"/>
                                        <p:tgtEl>
                                          <p:spTgt spid="19252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2523"/>
                                        </p:tgtEl>
                                        <p:attrNameLst>
                                          <p:attrName>style.visibility</p:attrName>
                                        </p:attrNameLst>
                                      </p:cBhvr>
                                      <p:to>
                                        <p:strVal val="visible"/>
                                      </p:to>
                                    </p:set>
                                    <p:animEffect transition="in" filter="wipe(left)">
                                      <p:cBhvr>
                                        <p:cTn id="111" dur="500"/>
                                        <p:tgtEl>
                                          <p:spTgt spid="19252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2521"/>
                                        </p:tgtEl>
                                        <p:attrNameLst>
                                          <p:attrName>style.visibility</p:attrName>
                                        </p:attrNameLst>
                                      </p:cBhvr>
                                      <p:to>
                                        <p:strVal val="visible"/>
                                      </p:to>
                                    </p:set>
                                    <p:animEffect transition="in" filter="wipe(left)">
                                      <p:cBhvr>
                                        <p:cTn id="116"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17,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15</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smtClean="0"/>
              <a:t>What happens when </a:t>
            </a:r>
            <a:r>
              <a:rPr lang="en-US" sz="3600" dirty="0" err="1" smtClean="0"/>
              <a:t>r</a:t>
            </a:r>
            <a:r>
              <a:rPr lang="en-US" sz="3600" dirty="0" smtClean="0"/>
              <a:t>&gt;&gt;</a:t>
            </a:r>
            <a:r>
              <a:rPr lang="en-US" sz="3600" dirty="0" err="1" smtClean="0"/>
              <a:t>l</a:t>
            </a:r>
            <a:r>
              <a:rPr lang="en-US" sz="3600" dirty="0" smtClean="0"/>
              <a:t>?.</a:t>
            </a:r>
            <a:r>
              <a:rPr lang="en-US" sz="2800" dirty="0" smtClean="0"/>
              <a:t> </a:t>
            </a:r>
            <a:endParaRPr lang="en-US" sz="28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39124"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39125" name="Equation" r:id="rId5" imgW="1117440" imgH="495000" progId="Equation.DSMT4">
                  <p:embed/>
                </p:oleObj>
              </mc:Choice>
              <mc:Fallback>
                <p:oleObj name="Equation" r:id="rId5" imgW="1117440" imgH="49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39126" name="Equation" r:id="rId7" imgW="1511300" imgH="431800" progId="Equation.DSMT4">
                  <p:embed/>
                </p:oleObj>
              </mc:Choice>
              <mc:Fallback>
                <p:oleObj name="Equation" r:id="rId7" imgW="15113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smtClean="0">
                <a:ln>
                  <a:noFill/>
                </a:ln>
                <a:solidFill>
                  <a:schemeClr val="accent2"/>
                </a:solidFill>
                <a:effectLst/>
                <a:uLnTx/>
                <a:uFillTx/>
                <a:latin typeface="+mn-lt"/>
                <a:ea typeface="+mn-ea"/>
                <a:cs typeface="+mn-cs"/>
              </a:rPr>
              <a:t>thi</a:t>
            </a:r>
            <a:r>
              <a:rPr lang="en-US" sz="3600" kern="0" dirty="0" err="1" smtClean="0">
                <a:solidFill>
                  <a:schemeClr val="accent2"/>
                </a:solidFill>
                <a:latin typeface="+mn-lt"/>
              </a:rPr>
              <a:t>s</a:t>
            </a:r>
            <a:r>
              <a:rPr lang="en-US" sz="3600" kern="0" dirty="0" smtClean="0">
                <a:solidFill>
                  <a:schemeClr val="accent2"/>
                </a:solidFill>
                <a:latin typeface="+mn-lt"/>
              </a:rPr>
              <a:t> make sense?</a:t>
            </a:r>
          </a:p>
          <a:p>
            <a:pPr marL="800100" lvl="1" indent="-342900">
              <a:lnSpc>
                <a:spcPct val="90000"/>
              </a:lnSpc>
              <a:spcBef>
                <a:spcPct val="20000"/>
              </a:spcBef>
              <a:buFontTx/>
              <a:buChar char="•"/>
            </a:pPr>
            <a:r>
              <a:rPr lang="en-US" sz="3200" kern="0" dirty="0" smtClean="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rgbClr val="660066"/>
                </a:solidFill>
                <a:effectLst/>
                <a:uLnTx/>
                <a:uFillTx/>
                <a:latin typeface="+mn-lt"/>
                <a:ea typeface="+mn-ea"/>
                <a:cs typeface="+mn-cs"/>
              </a:rPr>
              <a:t>This</a:t>
            </a:r>
            <a:r>
              <a:rPr kumimoji="0" lang="en-US" sz="3200" b="0" i="0" u="none" strike="noStrike" kern="0" cap="none" spc="0" normalizeH="0" noProof="0" dirty="0" smtClean="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smtClean="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3232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wipe(left)">
                                      <p:cBhvr>
                                        <p:cTn id="12" dur="500"/>
                                        <p:tgtEl>
                                          <p:spTgt spid="1925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2521"/>
                                        </p:tgtEl>
                                        <p:attrNameLst>
                                          <p:attrName>style.visibility</p:attrName>
                                        </p:attrNameLst>
                                      </p:cBhvr>
                                      <p:to>
                                        <p:strVal val="visible"/>
                                      </p:to>
                                    </p:set>
                                    <p:animEffect transition="in" filter="wipe(left)">
                                      <p:cBhvr>
                                        <p:cTn id="17" dur="500"/>
                                        <p:tgtEl>
                                          <p:spTgt spid="1925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9871"/>
                                        </p:tgtEl>
                                        <p:attrNameLst>
                                          <p:attrName>style.visibility</p:attrName>
                                        </p:attrNameLst>
                                      </p:cBhvr>
                                      <p:to>
                                        <p:strVal val="visible"/>
                                      </p:to>
                                    </p:set>
                                    <p:animEffect transition="in" filter="wipe(left)">
                                      <p:cBhvr>
                                        <p:cTn id="22" dur="500"/>
                                        <p:tgtEl>
                                          <p:spTgt spid="2498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left)">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wipe(left)">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wipe(left)">
                                      <p:cBhvr>
                                        <p:cTn id="3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17,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16</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40218" name="Equation" r:id="rId3" imgW="228600" imgH="126720" progId="Equation.DSMT4">
                  <p:embed/>
                </p:oleObj>
              </mc:Choice>
              <mc:Fallback>
                <p:oleObj name="Equation" r:id="rId3" imgW="2286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40219" name="Equation" r:id="rId5" imgW="609480" imgH="190440" progId="Equation.DSMT4">
                  <p:embed/>
                </p:oleObj>
              </mc:Choice>
              <mc:Fallback>
                <p:oleObj name="Equation" r:id="rId5" imgW="60948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40220" name="Equation" r:id="rId7" imgW="342720" imgH="190440" progId="Equation.DSMT4">
                  <p:embed/>
                </p:oleObj>
              </mc:Choice>
              <mc:Fallback>
                <p:oleObj name="Equation" r:id="rId7" imgW="34272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40221" name="Equation" r:id="rId9" imgW="2958840" imgH="279360" progId="Equation.DSMT4">
                  <p:embed/>
                </p:oleObj>
              </mc:Choice>
              <mc:Fallback>
                <p:oleObj name="Equation" r:id="rId9" imgW="295884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smtClean="0">
                <a:solidFill>
                  <a:srgbClr val="0000FF"/>
                </a:solidFill>
                <a:latin typeface="+mn-lt"/>
              </a:rPr>
              <a:t>What is the distance between a hydrogen atom and the oxygen atom?</a:t>
            </a:r>
            <a:endParaRPr lang="en-US" dirty="0">
              <a:solidFill>
                <a:srgbClr val="0000FF"/>
              </a:solidFill>
              <a:latin typeface="+mn-lt"/>
            </a:endParaRPr>
          </a:p>
        </p:txBody>
      </p:sp>
    </p:spTree>
    <p:extLst>
      <p:ext uri="{BB962C8B-B14F-4D97-AF65-F5344CB8AC3E}">
        <p14:creationId xmlns:p14="http://schemas.microsoft.com/office/powerpoint/2010/main" val="12884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3540"/>
                                        </p:tgtEl>
                                        <p:attrNameLst>
                                          <p:attrName>style.visibility</p:attrName>
                                        </p:attrNameLst>
                                      </p:cBhvr>
                                      <p:to>
                                        <p:strVal val="visible"/>
                                      </p:to>
                                    </p:set>
                                    <p:animEffect transition="in" filter="wipe(left)">
                                      <p:cBhvr>
                                        <p:cTn id="12" dur="500"/>
                                        <p:tgtEl>
                                          <p:spTgt spid="193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3541"/>
                                        </p:tgtEl>
                                        <p:attrNameLst>
                                          <p:attrName>style.visibility</p:attrName>
                                        </p:attrNameLst>
                                      </p:cBhvr>
                                      <p:to>
                                        <p:strVal val="visible"/>
                                      </p:to>
                                    </p:set>
                                    <p:animEffect transition="in" filter="wipe(left)">
                                      <p:cBhvr>
                                        <p:cTn id="17" dur="50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3542"/>
                                        </p:tgtEl>
                                        <p:attrNameLst>
                                          <p:attrName>style.visibility</p:attrName>
                                        </p:attrNameLst>
                                      </p:cBhvr>
                                      <p:to>
                                        <p:strVal val="visible"/>
                                      </p:to>
                                    </p:set>
                                    <p:animEffect transition="in" filter="wipe(left)">
                                      <p:cBhvr>
                                        <p:cTn id="22" dur="500"/>
                                        <p:tgtEl>
                                          <p:spTgt spid="1935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3543"/>
                                        </p:tgtEl>
                                        <p:attrNameLst>
                                          <p:attrName>style.visibility</p:attrName>
                                        </p:attrNameLst>
                                      </p:cBhvr>
                                      <p:to>
                                        <p:strVal val="visible"/>
                                      </p:to>
                                    </p:set>
                                    <p:animEffect transition="in" filter="wipe(left)">
                                      <p:cBhvr>
                                        <p:cTn id="27" dur="500"/>
                                        <p:tgtEl>
                                          <p:spTgt spid="1935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3544"/>
                                        </p:tgtEl>
                                        <p:attrNameLst>
                                          <p:attrName>style.visibility</p:attrName>
                                        </p:attrNameLst>
                                      </p:cBhvr>
                                      <p:to>
                                        <p:strVal val="visible"/>
                                      </p:to>
                                    </p:set>
                                    <p:animEffect transition="in" filter="wipe(left)">
                                      <p:cBhvr>
                                        <p:cTn id="32" dur="500"/>
                                        <p:tgtEl>
                                          <p:spTgt spid="1935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4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Sept. 17,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17</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41242"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41243" name="Equation" r:id="rId5" imgW="1955520" imgH="279360" progId="Equation.DSMT4">
                  <p:embed/>
                </p:oleObj>
              </mc:Choice>
              <mc:Fallback>
                <p:oleObj name="Equation" r:id="rId5" imgW="195552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extLst/>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41244" name="Equation" r:id="rId7" imgW="495300" imgH="215900" progId="Equation.DSMT4">
                  <p:embed/>
                </p:oleObj>
              </mc:Choice>
              <mc:Fallback>
                <p:oleObj name="Equation" r:id="rId7" imgW="495300" imgH="215900" progId="Equation.DSMT4">
                  <p:embed/>
                  <p:pic>
                    <p:nvPicPr>
                      <p:cNvPr id="0" name=""/>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41245" name="Equation" r:id="rId9" imgW="609480" imgH="190440" progId="Equation.DSMT4">
                  <p:embed/>
                </p:oleObj>
              </mc:Choice>
              <mc:Fallback>
                <p:oleObj name="Equation" r:id="rId9" imgW="60948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extLst>
      <p:ext uri="{BB962C8B-B14F-4D97-AF65-F5344CB8AC3E}">
        <p14:creationId xmlns:p14="http://schemas.microsoft.com/office/powerpoint/2010/main" val="2479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64"/>
                                        </p:tgtEl>
                                        <p:attrNameLst>
                                          <p:attrName>style.visibility</p:attrName>
                                        </p:attrNameLst>
                                      </p:cBhvr>
                                      <p:to>
                                        <p:strVal val="visible"/>
                                      </p:to>
                                    </p:set>
                                    <p:animEffect transition="in" filter="wipe(left)">
                                      <p:cBhvr>
                                        <p:cTn id="7" dur="500"/>
                                        <p:tgtEl>
                                          <p:spTgt spid="194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68"/>
                                        </p:tgtEl>
                                        <p:attrNameLst>
                                          <p:attrName>style.visibility</p:attrName>
                                        </p:attrNameLst>
                                      </p:cBhvr>
                                      <p:to>
                                        <p:strVal val="visible"/>
                                      </p:to>
                                    </p:set>
                                    <p:animEffect transition="in" filter="wipe(left)">
                                      <p:cBhvr>
                                        <p:cTn id="12" dur="500"/>
                                        <p:tgtEl>
                                          <p:spTgt spid="1945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94565"/>
                                        </p:tgtEl>
                                        <p:attrNameLst>
                                          <p:attrName>style.visibility</p:attrName>
                                        </p:attrNameLst>
                                      </p:cBhvr>
                                      <p:to>
                                        <p:strVal val="visible"/>
                                      </p:to>
                                    </p:set>
                                    <p:animEffect transition="in" filter="wipe(left)">
                                      <p:cBhvr>
                                        <p:cTn id="17" dur="500"/>
                                        <p:tgtEl>
                                          <p:spTgt spid="194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94570"/>
                                        </p:tgtEl>
                                        <p:attrNameLst>
                                          <p:attrName>style.visibility</p:attrName>
                                        </p:attrNameLst>
                                      </p:cBhvr>
                                      <p:to>
                                        <p:strVal val="visible"/>
                                      </p:to>
                                    </p:set>
                                    <p:animEffect transition="in" filter="wipe(left)">
                                      <p:cBhvr>
                                        <p:cTn id="22" dur="500"/>
                                        <p:tgtEl>
                                          <p:spTgt spid="1945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94571"/>
                                        </p:tgtEl>
                                        <p:attrNameLst>
                                          <p:attrName>style.visibility</p:attrName>
                                        </p:attrNameLst>
                                      </p:cBhvr>
                                      <p:to>
                                        <p:strVal val="visible"/>
                                      </p:to>
                                    </p:set>
                                    <p:animEffect transition="in" filter="wipe(left)">
                                      <p:cBhvr>
                                        <p:cTn id="27" dur="500"/>
                                        <p:tgtEl>
                                          <p:spTgt spid="1945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94572"/>
                                        </p:tgtEl>
                                        <p:attrNameLst>
                                          <p:attrName>style.visibility</p:attrName>
                                        </p:attrNameLst>
                                      </p:cBhvr>
                                      <p:to>
                                        <p:strVal val="visible"/>
                                      </p:to>
                                    </p:set>
                                    <p:animEffect transition="in" filter="wipe(left)">
                                      <p:cBhvr>
                                        <p:cTn id="32" dur="500"/>
                                        <p:tgtEl>
                                          <p:spTgt spid="1945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94569"/>
                                        </p:tgtEl>
                                        <p:attrNameLst>
                                          <p:attrName>style.visibility</p:attrName>
                                        </p:attrNameLst>
                                      </p:cBhvr>
                                      <p:to>
                                        <p:strVal val="visible"/>
                                      </p:to>
                                    </p:set>
                                    <p:animEffect transition="in" filter="wipe(left)">
                                      <p:cBhvr>
                                        <p:cTn id="37" dur="500"/>
                                        <p:tgtEl>
                                          <p:spTgt spid="1945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4573"/>
                                        </p:tgtEl>
                                        <p:attrNameLst>
                                          <p:attrName>style.visibility</p:attrName>
                                        </p:attrNameLst>
                                      </p:cBhvr>
                                      <p:to>
                                        <p:strVal val="visible"/>
                                      </p:to>
                                    </p:set>
                                    <p:animEffect transition="in" filter="wipe(left)">
                                      <p:cBhvr>
                                        <p:cTn id="42" dur="500"/>
                                        <p:tgtEl>
                                          <p:spTgt spid="1945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94574"/>
                                        </p:tgtEl>
                                        <p:attrNameLst>
                                          <p:attrName>style.visibility</p:attrName>
                                        </p:attrNameLst>
                                      </p:cBhvr>
                                      <p:to>
                                        <p:strVal val="visible"/>
                                      </p:to>
                                    </p:set>
                                    <p:animEffect transition="in" filter="wipe(left)">
                                      <p:cBhvr>
                                        <p:cTn id="47" dur="500"/>
                                        <p:tgtEl>
                                          <p:spTgt spid="1945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94575"/>
                                        </p:tgtEl>
                                        <p:attrNameLst>
                                          <p:attrName>style.visibility</p:attrName>
                                        </p:attrNameLst>
                                      </p:cBhvr>
                                      <p:to>
                                        <p:strVal val="visible"/>
                                      </p:to>
                                    </p:set>
                                    <p:animEffect transition="in" filter="wipe(left)">
                                      <p:cBhvr>
                                        <p:cTn id="52" dur="500"/>
                                        <p:tgtEl>
                                          <p:spTgt spid="1945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4566"/>
                                        </p:tgtEl>
                                        <p:attrNameLst>
                                          <p:attrName>style.visibility</p:attrName>
                                        </p:attrNameLst>
                                      </p:cBhvr>
                                      <p:to>
                                        <p:strVal val="visible"/>
                                      </p:to>
                                    </p:set>
                                    <p:animEffect transition="in" filter="wipe(left)">
                                      <p:cBhvr>
                                        <p:cTn id="57" dur="500"/>
                                        <p:tgtEl>
                                          <p:spTgt spid="1945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94563">
                                            <p:txEl>
                                              <p:pRg st="0" end="0"/>
                                            </p:txEl>
                                          </p:spTgt>
                                        </p:tgtEl>
                                        <p:attrNameLst>
                                          <p:attrName>style.visibility</p:attrName>
                                        </p:attrNameLst>
                                      </p:cBhvr>
                                      <p:to>
                                        <p:strVal val="visible"/>
                                      </p:to>
                                    </p:set>
                                    <p:animEffect transition="in" filter="wipe(left)">
                                      <p:cBhvr>
                                        <p:cTn id="62" dur="500"/>
                                        <p:tgtEl>
                                          <p:spTgt spid="19456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94567"/>
                                        </p:tgtEl>
                                        <p:attrNameLst>
                                          <p:attrName>style.visibility</p:attrName>
                                        </p:attrNameLst>
                                      </p:cBhvr>
                                      <p:to>
                                        <p:strVal val="visible"/>
                                      </p:to>
                                    </p:set>
                                    <p:animEffect transition="in" filter="wipe(left)">
                                      <p:cBhvr>
                                        <p:cTn id="67" dur="500"/>
                                        <p:tgtEl>
                                          <p:spTgt spid="1945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94576">
                                            <p:txEl>
                                              <p:pRg st="0" end="0"/>
                                            </p:txEl>
                                          </p:spTgt>
                                        </p:tgtEl>
                                        <p:attrNameLst>
                                          <p:attrName>style.visibility</p:attrName>
                                        </p:attrNameLst>
                                      </p:cBhvr>
                                      <p:to>
                                        <p:strVal val="visible"/>
                                      </p:to>
                                    </p:set>
                                    <p:animEffect transition="in" filter="wipe(left)">
                                      <p:cBhvr>
                                        <p:cTn id="72" dur="500"/>
                                        <p:tgtEl>
                                          <p:spTgt spid="19457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94577"/>
                                        </p:tgtEl>
                                        <p:attrNameLst>
                                          <p:attrName>style.visibility</p:attrName>
                                        </p:attrNameLst>
                                      </p:cBhvr>
                                      <p:to>
                                        <p:strVal val="visible"/>
                                      </p:to>
                                    </p:set>
                                    <p:animEffect transition="in" filter="wipe(left)">
                                      <p:cBhvr>
                                        <p:cTn id="77" dur="500"/>
                                        <p:tgtEl>
                                          <p:spTgt spid="19457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4578"/>
                                        </p:tgtEl>
                                        <p:attrNameLst>
                                          <p:attrName>style.visibility</p:attrName>
                                        </p:attrNameLst>
                                      </p:cBhvr>
                                      <p:to>
                                        <p:strVal val="visible"/>
                                      </p:to>
                                    </p:set>
                                    <p:animEffect transition="in" filter="wipe(left)">
                                      <p:cBhvr>
                                        <p:cTn id="82" dur="500"/>
                                        <p:tgtEl>
                                          <p:spTgt spid="19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p:bldP spid="194566" grpId="0"/>
      <p:bldP spid="194567" grpId="0" animBg="1"/>
      <p:bldP spid="194568" grpId="0"/>
      <p:bldP spid="194572" grpId="0"/>
      <p:bldP spid="194573" grpId="0"/>
      <p:bldP spid="194574" grpId="0"/>
      <p:bldP spid="194575" grpId="0"/>
      <p:bldP spid="194576" grpId="0" build="p"/>
      <p:bldP spid="194577" grpId="0" animBg="1"/>
      <p:bldP spid="1945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Sept. 17,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18</a:t>
            </a:fld>
            <a:endParaRPr lang="en-US"/>
          </a:p>
        </p:txBody>
      </p:sp>
      <p:sp>
        <p:nvSpPr>
          <p:cNvPr id="196610" name="Rectangle 2"/>
          <p:cNvSpPr>
            <a:spLocks noGrp="1" noChangeArrowheads="1"/>
          </p:cNvSpPr>
          <p:nvPr>
            <p:ph type="title"/>
          </p:nvPr>
        </p:nvSpPr>
        <p:spPr>
          <a:xfrm>
            <a:off x="381000" y="190500"/>
            <a:ext cx="8077200" cy="685800"/>
          </a:xfrm>
        </p:spPr>
        <p:txBody>
          <a:bodyPr/>
          <a:lstStyle/>
          <a:p>
            <a:r>
              <a:rPr lang="en-US" sz="5400" b="1"/>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a:t>
            </a:r>
            <a:r>
              <a:rPr lang="en-US" dirty="0" smtClean="0"/>
              <a:t>the electric </a:t>
            </a:r>
            <a:r>
              <a:rPr lang="en-US" dirty="0"/>
              <a:t>field.</a:t>
            </a:r>
          </a:p>
          <a:p>
            <a:pPr lvl="1"/>
            <a:r>
              <a:rPr lang="en-US" dirty="0">
                <a:solidFill>
                  <a:schemeClr val="hlink"/>
                </a:solidFill>
                <a:sym typeface="Wingdings" charset="2"/>
              </a:rPr>
              <a:t>More </a:t>
            </a:r>
            <a:r>
              <a:rPr lang="en-US" dirty="0" smtClean="0">
                <a:solidFill>
                  <a:schemeClr val="hlink"/>
                </a:solidFill>
                <a:sym typeface="Wingdings" charset="2"/>
              </a:rPr>
              <a:t>generalized </a:t>
            </a:r>
            <a:r>
              <a:rPr lang="en-US" dirty="0">
                <a:solidFill>
                  <a:schemeClr val="hlink"/>
                </a:solidFill>
                <a:sym typeface="Wingdings" charset="2"/>
              </a:rPr>
              <a:t>and elegant form of Coulomb’s law.</a:t>
            </a:r>
          </a:p>
          <a:p>
            <a:r>
              <a:rPr lang="en-US" dirty="0">
                <a:sym typeface="Wingdings" charset="2"/>
              </a:rPr>
              <a:t>The electric field by the distribution of charges can be obtained using Coulomb’s law by summing (or integrating) over the charge </a:t>
            </a:r>
            <a:r>
              <a:rPr lang="en-US" dirty="0" smtClean="0">
                <a:sym typeface="Wingdings" charset="2"/>
              </a:rPr>
              <a:t>distributions </a:t>
            </a:r>
            <a:r>
              <a:rPr lang="en-US" dirty="0" err="1" smtClean="0">
                <a:sym typeface="Wingdings" charset="2"/>
              </a:rPr>
              <a:t>vectorially</a:t>
            </a:r>
            <a:r>
              <a:rPr lang="en-US" dirty="0" smtClean="0">
                <a:sym typeface="Wingdings" charset="2"/>
              </a:rPr>
              <a:t>.</a:t>
            </a:r>
            <a:endParaRPr lang="en-US" dirty="0">
              <a:sym typeface="Wingdings" charset="2"/>
            </a:endParaRPr>
          </a:p>
          <a:p>
            <a:r>
              <a:rPr lang="en-US" dirty="0">
                <a:sym typeface="Wingdings" charset="2"/>
              </a:rPr>
              <a:t>Gauss’ law, however, gives an additional insight into the nature of </a:t>
            </a:r>
            <a:r>
              <a:rPr lang="en-US" dirty="0" smtClean="0">
                <a:sym typeface="Wingdings" charset="2"/>
              </a:rPr>
              <a:t>the electrostatic </a:t>
            </a:r>
            <a:r>
              <a:rPr lang="en-US" dirty="0">
                <a:sym typeface="Wingdings" charset="2"/>
              </a:rPr>
              <a:t>field and a more general relationship between the charge and the field</a:t>
            </a:r>
          </a:p>
        </p:txBody>
      </p:sp>
    </p:spTree>
    <p:extLst>
      <p:ext uri="{BB962C8B-B14F-4D97-AF65-F5344CB8AC3E}">
        <p14:creationId xmlns:p14="http://schemas.microsoft.com/office/powerpoint/2010/main" val="107912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17,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19</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a:t>
            </a:r>
            <a:r>
              <a:rPr lang="en-US" sz="2800" dirty="0" smtClean="0"/>
              <a:t>flux </a:t>
            </a:r>
            <a:r>
              <a:rPr lang="en-US" sz="2800" dirty="0" smtClean="0">
                <a:latin typeface="Symbol" charset="2"/>
                <a:sym typeface="Wingdings" charset="2"/>
              </a:rPr>
              <a:t>Φ</a:t>
            </a:r>
            <a:r>
              <a:rPr lang="en-US" sz="2800" baseline="-25000" dirty="0" smtClean="0">
                <a:sym typeface="Wingdings" charset="2"/>
              </a:rPr>
              <a:t>E</a:t>
            </a:r>
            <a:r>
              <a:rPr lang="en-US" sz="2800" dirty="0" smtClean="0"/>
              <a:t> </a:t>
            </a:r>
            <a:r>
              <a:rPr lang="en-US" sz="2800" dirty="0"/>
              <a:t>is defined as </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=EA, if the field is perpendicular to the surface</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a:t>
            </a:r>
            <a:r>
              <a:rPr lang="en-US" sz="2400" dirty="0" err="1" smtClean="0">
                <a:sym typeface="Wingdings" charset="2"/>
              </a:rPr>
              <a:t>EAcos</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if the field makes an angle</a:t>
            </a:r>
            <a:r>
              <a:rPr lang="en-US" sz="2400" dirty="0" smtClean="0">
                <a:sym typeface="Wingdings" charset="2"/>
              </a:rPr>
              <a:t> </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smtClean="0">
                <a:sym typeface="Wingdings" charset="2"/>
              </a:rPr>
              <a:t>The total </a:t>
            </a:r>
            <a:r>
              <a:rPr lang="en-US" sz="2400" dirty="0">
                <a:sym typeface="Wingdings" charset="2"/>
              </a:rPr>
              <a:t>number of field lines passing through the unit area perpendicular to the field.  </a:t>
            </a:r>
          </a:p>
        </p:txBody>
      </p:sp>
      <p:graphicFrame>
        <p:nvGraphicFramePr>
          <p:cNvPr id="197637" name="Object 5"/>
          <p:cNvGraphicFramePr>
            <a:graphicFrameLocks noChangeAspect="1"/>
          </p:cNvGraphicFramePr>
          <p:nvPr>
            <p:extLst/>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42126" name="Equation" r:id="rId4" imgW="635000" imgH="241300" progId="Equation.DSMT4">
                  <p:embed/>
                </p:oleObj>
              </mc:Choice>
              <mc:Fallback>
                <p:oleObj name="Equation" r:id="rId4" imgW="635000" imgH="241300" progId="Equation.DSMT4">
                  <p:embed/>
                  <p:pic>
                    <p:nvPicPr>
                      <p:cNvPr id="0" name=""/>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mc:AlternateContent xmlns:mc="http://schemas.openxmlformats.org/markup-compatibility/2006">
              <mc:Choice xmlns:v="urn:schemas-microsoft-com:vml" Requires="v">
                <p:oleObj spid="_x0000_s42127" name="Equation" r:id="rId6" imgW="939600" imgH="203040" progId="Equation.DSMT4">
                  <p:embed/>
                </p:oleObj>
              </mc:Choice>
              <mc:Fallback>
                <p:oleObj name="Equation" r:id="rId6" imgW="9396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91200"/>
                        <a:ext cx="2374900" cy="512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88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7634"/>
                                        </p:tgtEl>
                                        <p:attrNameLst>
                                          <p:attrName>style.visibility</p:attrName>
                                        </p:attrNameLst>
                                      </p:cBhvr>
                                      <p:to>
                                        <p:strVal val="visible"/>
                                      </p:to>
                                    </p:set>
                                    <p:animEffect transition="in" filter="fade">
                                      <p:cBhvr>
                                        <p:cTn id="12" dur="770" decel="100000"/>
                                        <p:tgtEl>
                                          <p:spTgt spid="197634"/>
                                        </p:tgtEl>
                                      </p:cBhvr>
                                    </p:animEffect>
                                    <p:animScale>
                                      <p:cBhvr>
                                        <p:cTn id="13" dur="770" decel="100000"/>
                                        <p:tgtEl>
                                          <p:spTgt spid="197634"/>
                                        </p:tgtEl>
                                      </p:cBhvr>
                                      <p:from x="10000" y="10000"/>
                                      <p:to x="200000" y="450000"/>
                                    </p:animScale>
                                    <p:animScale>
                                      <p:cBhvr>
                                        <p:cTn id="14" dur="1230" accel="100000" fill="hold">
                                          <p:stCondLst>
                                            <p:cond delay="770"/>
                                          </p:stCondLst>
                                        </p:cTn>
                                        <p:tgtEl>
                                          <p:spTgt spid="197634"/>
                                        </p:tgtEl>
                                      </p:cBhvr>
                                      <p:from x="200000" y="450000"/>
                                      <p:to x="100000" y="100000"/>
                                    </p:animScale>
                                    <p:set>
                                      <p:cBhvr>
                                        <p:cTn id="15" dur="770" fill="hold"/>
                                        <p:tgtEl>
                                          <p:spTgt spid="197634"/>
                                        </p:tgtEl>
                                        <p:attrNameLst>
                                          <p:attrName>ppt_x</p:attrName>
                                        </p:attrNameLst>
                                      </p:cBhvr>
                                      <p:to>
                                        <p:strVal val="(0.5)"/>
                                      </p:to>
                                    </p:set>
                                    <p:anim from="(0.5)" to="(#ppt_x)" calcmode="lin" valueType="num">
                                      <p:cBhvr>
                                        <p:cTn id="16" dur="1230" accel="100000" fill="hold">
                                          <p:stCondLst>
                                            <p:cond delay="770"/>
                                          </p:stCondLst>
                                        </p:cTn>
                                        <p:tgtEl>
                                          <p:spTgt spid="197634"/>
                                        </p:tgtEl>
                                        <p:attrNameLst>
                                          <p:attrName>ppt_x</p:attrName>
                                        </p:attrNameLst>
                                      </p:cBhvr>
                                    </p:anim>
                                    <p:set>
                                      <p:cBhvr>
                                        <p:cTn id="17" dur="770" fill="hold"/>
                                        <p:tgtEl>
                                          <p:spTgt spid="197634"/>
                                        </p:tgtEl>
                                        <p:attrNameLst>
                                          <p:attrName>ppt_y</p:attrName>
                                        </p:attrNameLst>
                                      </p:cBhvr>
                                      <p:to>
                                        <p:strVal val="(#ppt_y+0.4)"/>
                                      </p:to>
                                    </p:set>
                                    <p:anim from="(#ppt_y+0.4)" to="(#ppt_y)" calcmode="lin" valueType="num">
                                      <p:cBhvr>
                                        <p:cTn id="18" dur="1230" accel="100000" fill="hold">
                                          <p:stCondLst>
                                            <p:cond delay="770"/>
                                          </p:stCondLst>
                                        </p:cTn>
                                        <p:tgtEl>
                                          <p:spTgt spid="19763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7636">
                                            <p:txEl>
                                              <p:pRg st="1" end="1"/>
                                            </p:txEl>
                                          </p:spTgt>
                                        </p:tgtEl>
                                        <p:attrNameLst>
                                          <p:attrName>style.visibility</p:attrName>
                                        </p:attrNameLst>
                                      </p:cBhvr>
                                      <p:to>
                                        <p:strVal val="visible"/>
                                      </p:to>
                                    </p:set>
                                    <p:animEffect transition="in" filter="wipe(left)">
                                      <p:cBhvr>
                                        <p:cTn id="23" dur="500"/>
                                        <p:tgtEl>
                                          <p:spTgt spid="1976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97636">
                                            <p:txEl>
                                              <p:pRg st="2" end="2"/>
                                            </p:txEl>
                                          </p:spTgt>
                                        </p:tgtEl>
                                        <p:attrNameLst>
                                          <p:attrName>style.visibility</p:attrName>
                                        </p:attrNameLst>
                                      </p:cBhvr>
                                      <p:to>
                                        <p:strVal val="visible"/>
                                      </p:to>
                                    </p:set>
                                    <p:animEffect transition="in" filter="wipe(left)">
                                      <p:cBhvr>
                                        <p:cTn id="28" dur="500"/>
                                        <p:tgtEl>
                                          <p:spTgt spid="1976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97636">
                                            <p:txEl>
                                              <p:pRg st="3" end="3"/>
                                            </p:txEl>
                                          </p:spTgt>
                                        </p:tgtEl>
                                        <p:attrNameLst>
                                          <p:attrName>style.visibility</p:attrName>
                                        </p:attrNameLst>
                                      </p:cBhvr>
                                      <p:to>
                                        <p:strVal val="visible"/>
                                      </p:to>
                                    </p:set>
                                    <p:animEffect transition="in" filter="wipe(left)">
                                      <p:cBhvr>
                                        <p:cTn id="33" dur="500"/>
                                        <p:tgtEl>
                                          <p:spTgt spid="19763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97636">
                                            <p:txEl>
                                              <p:pRg st="4" end="4"/>
                                            </p:txEl>
                                          </p:spTgt>
                                        </p:tgtEl>
                                        <p:attrNameLst>
                                          <p:attrName>style.visibility</p:attrName>
                                        </p:attrNameLst>
                                      </p:cBhvr>
                                      <p:to>
                                        <p:strVal val="visible"/>
                                      </p:to>
                                    </p:set>
                                    <p:animEffect transition="in" filter="wipe(left)">
                                      <p:cBhvr>
                                        <p:cTn id="38" dur="500"/>
                                        <p:tgtEl>
                                          <p:spTgt spid="19763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197637"/>
                                        </p:tgtEl>
                                        <p:attrNameLst>
                                          <p:attrName>style.visibility</p:attrName>
                                        </p:attrNameLst>
                                      </p:cBhvr>
                                      <p:to>
                                        <p:strVal val="visible"/>
                                      </p:to>
                                    </p:set>
                                    <p:animEffect transition="in" filter="wipe(left)">
                                      <p:cBhvr>
                                        <p:cTn id="43" dur="500"/>
                                        <p:tgtEl>
                                          <p:spTgt spid="1976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7636">
                                            <p:txEl>
                                              <p:pRg st="5" end="5"/>
                                            </p:txEl>
                                          </p:spTgt>
                                        </p:tgtEl>
                                        <p:attrNameLst>
                                          <p:attrName>style.visibility</p:attrName>
                                        </p:attrNameLst>
                                      </p:cBhvr>
                                      <p:to>
                                        <p:strVal val="visible"/>
                                      </p:to>
                                    </p:set>
                                    <p:animEffect transition="in" filter="wipe(left)">
                                      <p:cBhvr>
                                        <p:cTn id="48" dur="500"/>
                                        <p:tgtEl>
                                          <p:spTgt spid="19763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7636">
                                            <p:txEl>
                                              <p:pRg st="6" end="6"/>
                                            </p:txEl>
                                          </p:spTgt>
                                        </p:tgtEl>
                                        <p:attrNameLst>
                                          <p:attrName>style.visibility</p:attrName>
                                        </p:attrNameLst>
                                      </p:cBhvr>
                                      <p:to>
                                        <p:strVal val="visible"/>
                                      </p:to>
                                    </p:set>
                                    <p:animEffect transition="in" filter="wipe(left)">
                                      <p:cBhvr>
                                        <p:cTn id="53" dur="500"/>
                                        <p:tgtEl>
                                          <p:spTgt spid="1976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17,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533400"/>
            <a:ext cx="8686800" cy="5638800"/>
          </a:xfrm>
        </p:spPr>
        <p:txBody>
          <a:bodyPr/>
          <a:lstStyle/>
          <a:p>
            <a:pPr>
              <a:lnSpc>
                <a:spcPct val="90000"/>
              </a:lnSpc>
            </a:pPr>
            <a:r>
              <a:rPr lang="en-US" sz="2400" dirty="0" smtClean="0">
                <a:latin typeface="Arial Narrow" charset="0"/>
                <a:ea typeface="ＭＳ Ｐゴシック" charset="0"/>
                <a:cs typeface="ＭＳ Ｐゴシック" charset="0"/>
              </a:rPr>
              <a:t>1</a:t>
            </a:r>
            <a:r>
              <a:rPr lang="en-US" sz="2400" baseline="30000" dirty="0" smtClean="0">
                <a:latin typeface="Arial Narrow" charset="0"/>
                <a:ea typeface="ＭＳ Ｐゴシック" charset="0"/>
                <a:cs typeface="ＭＳ Ｐゴシック" charset="0"/>
              </a:rPr>
              <a:t>st</a:t>
            </a:r>
            <a:r>
              <a:rPr lang="en-US" sz="2400" dirty="0" smtClean="0">
                <a:latin typeface="Arial Narrow" charset="0"/>
                <a:ea typeface="ＭＳ Ｐゴシック" charset="0"/>
                <a:cs typeface="ＭＳ Ｐゴシック" charset="0"/>
              </a:rPr>
              <a:t> Term exam</a:t>
            </a:r>
          </a:p>
          <a:p>
            <a:pPr lvl="1">
              <a:lnSpc>
                <a:spcPct val="90000"/>
              </a:lnSpc>
            </a:pPr>
            <a:r>
              <a:rPr lang="en-US" sz="2000" dirty="0" smtClean="0">
                <a:latin typeface="Arial Narrow" charset="0"/>
                <a:ea typeface="ＭＳ Ｐゴシック" charset="0"/>
                <a:cs typeface="ＭＳ Ｐゴシック" charset="0"/>
              </a:rPr>
              <a:t>In class, </a:t>
            </a:r>
            <a:r>
              <a:rPr lang="en-US" sz="2000" dirty="0" smtClean="0">
                <a:latin typeface="Arial Narrow" charset="0"/>
                <a:ea typeface="ＭＳ Ｐゴシック" charset="0"/>
                <a:cs typeface="ＭＳ Ｐゴシック" charset="0"/>
              </a:rPr>
              <a:t>this Wednesday</a:t>
            </a:r>
            <a:r>
              <a:rPr lang="en-US" sz="2000" dirty="0" smtClean="0">
                <a:latin typeface="Arial Narrow" charset="0"/>
                <a:ea typeface="ＭＳ Ｐゴシック" charset="0"/>
                <a:cs typeface="ＭＳ Ｐゴシック" charset="0"/>
              </a:rPr>
              <a:t>, Sept. 19: DO NOT MISS THE EXAM!</a:t>
            </a:r>
          </a:p>
          <a:p>
            <a:pPr lvl="1">
              <a:lnSpc>
                <a:spcPct val="90000"/>
              </a:lnSpc>
            </a:pPr>
            <a:r>
              <a:rPr lang="en-US" sz="2000" dirty="0" smtClean="0">
                <a:latin typeface="Arial Narrow" charset="0"/>
                <a:ea typeface="ＭＳ Ｐゴシック" charset="0"/>
                <a:cs typeface="ＭＳ Ｐゴシック" charset="0"/>
              </a:rPr>
              <a:t>CH21.1 to what we learn </a:t>
            </a:r>
            <a:r>
              <a:rPr lang="en-US" sz="2000" dirty="0" smtClean="0">
                <a:latin typeface="Arial Narrow" charset="0"/>
                <a:ea typeface="ＭＳ Ｐゴシック" charset="0"/>
                <a:cs typeface="ＭＳ Ｐゴシック" charset="0"/>
              </a:rPr>
              <a:t>today, </a:t>
            </a:r>
            <a:r>
              <a:rPr lang="en-US" sz="2000" dirty="0" smtClean="0">
                <a:latin typeface="Arial Narrow" charset="0"/>
                <a:ea typeface="ＭＳ Ｐゴシック" charset="0"/>
                <a:cs typeface="ＭＳ Ｐゴシック" charset="0"/>
              </a:rPr>
              <a:t>Monday</a:t>
            </a:r>
            <a:r>
              <a:rPr lang="en-US" sz="2000" dirty="0" smtClean="0">
                <a:latin typeface="Arial Narrow" charset="0"/>
                <a:ea typeface="ＭＳ Ｐゴシック" charset="0"/>
                <a:cs typeface="ＭＳ Ｐゴシック" charset="0"/>
              </a:rPr>
              <a:t>, Sept. 17 </a:t>
            </a:r>
            <a:r>
              <a:rPr lang="en-US" sz="2000" dirty="0" smtClean="0">
                <a:latin typeface="Arial Narrow" charset="0"/>
                <a:ea typeface="ＭＳ Ｐゴシック" charset="0"/>
                <a:cs typeface="ＭＳ Ｐゴシック" charset="0"/>
              </a:rPr>
              <a:t>(!CH22.4) + </a:t>
            </a:r>
            <a:r>
              <a:rPr lang="en-US" sz="2000" dirty="0" smtClean="0">
                <a:latin typeface="Arial Narrow" charset="0"/>
                <a:ea typeface="ＭＳ Ｐゴシック" charset="0"/>
                <a:cs typeface="ＭＳ Ｐゴシック" charset="0"/>
              </a:rPr>
              <a:t>Appendices A1 </a:t>
            </a:r>
            <a:r>
              <a:rPr lang="mr-IN" sz="2000" dirty="0" smtClean="0">
                <a:latin typeface="Arial Narrow" charset="0"/>
                <a:ea typeface="ＭＳ Ｐゴシック" charset="0"/>
                <a:cs typeface="ＭＳ Ｐゴシック" charset="0"/>
              </a:rPr>
              <a:t>–</a:t>
            </a:r>
            <a:r>
              <a:rPr lang="en-US" sz="2000" dirty="0" smtClean="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a:t>
            </a:r>
            <a:r>
              <a:rPr lang="en-US" sz="2000" dirty="0" smtClean="0"/>
              <a:t>pre-input</a:t>
            </a:r>
          </a:p>
          <a:p>
            <a:pPr lvl="2" eaLnBrk="1" hangingPunct="1"/>
            <a:r>
              <a:rPr lang="en-US" sz="1600" dirty="0" smtClean="0"/>
              <a:t>No phone or computers can be used as a calculator!</a:t>
            </a:r>
            <a:endParaRPr lang="en-US" sz="1600" dirty="0"/>
          </a:p>
          <a:p>
            <a:pPr lvl="1" eaLnBrk="1" hangingPunct="1"/>
            <a:r>
              <a:rPr lang="en-US" sz="2000" dirty="0"/>
              <a:t>BYOF: You may bring </a:t>
            </a:r>
            <a:r>
              <a:rPr lang="en-US" sz="2000" dirty="0" smtClean="0"/>
              <a:t>one </a:t>
            </a:r>
            <a:r>
              <a:rPr lang="en-US" sz="2000" dirty="0"/>
              <a:t>8.5x11.5 sheet (front and back) of handwritten formulae and values of constants for the </a:t>
            </a:r>
            <a:r>
              <a:rPr lang="en-US" sz="2000" dirty="0" smtClean="0"/>
              <a:t>exam</a:t>
            </a:r>
          </a:p>
          <a:p>
            <a:pPr lvl="1" eaLnBrk="1" hangingPunct="1"/>
            <a:r>
              <a:rPr lang="en-US" sz="2000" dirty="0" smtClean="0"/>
              <a:t>No </a:t>
            </a:r>
            <a:r>
              <a:rPr lang="en-US" sz="2000" dirty="0"/>
              <a:t>derivations, word definitions, or solutions of </a:t>
            </a:r>
            <a:r>
              <a:rPr lang="en-US" sz="2000" dirty="0" smtClean="0"/>
              <a:t>ANY </a:t>
            </a:r>
            <a:r>
              <a:rPr lang="en-US" sz="2000" dirty="0"/>
              <a:t>problems </a:t>
            </a:r>
            <a:r>
              <a:rPr lang="en-US" sz="2000" dirty="0" smtClean="0"/>
              <a:t>!</a:t>
            </a:r>
          </a:p>
          <a:p>
            <a:pPr lvl="1" eaLnBrk="1" hangingPunct="1"/>
            <a:r>
              <a:rPr lang="en-US" sz="2000" dirty="0"/>
              <a:t>No additional formulae or values of constants will be </a:t>
            </a:r>
            <a:r>
              <a:rPr lang="en-US" sz="2000" dirty="0" smtClean="0"/>
              <a:t>provided!</a:t>
            </a:r>
          </a:p>
          <a:p>
            <a:pPr eaLnBrk="1" hangingPunct="1"/>
            <a:r>
              <a:rPr lang="en-US" sz="2400" dirty="0" smtClean="0"/>
              <a:t>Reading Assignments: CH21.11 &amp; CH </a:t>
            </a:r>
            <a:r>
              <a:rPr lang="en-US" sz="2400" dirty="0" smtClean="0"/>
              <a:t>22.4</a:t>
            </a:r>
          </a:p>
          <a:p>
            <a:pPr eaLnBrk="1" hangingPunct="1"/>
            <a:r>
              <a:rPr lang="en-US" sz="2400" dirty="0" smtClean="0"/>
              <a:t>Special colloquium today</a:t>
            </a:r>
          </a:p>
          <a:p>
            <a:pPr lvl="1" eaLnBrk="1" hangingPunct="1"/>
            <a:r>
              <a:rPr lang="en-US" sz="2000" dirty="0" smtClean="0"/>
              <a:t>3pm in SH101</a:t>
            </a:r>
          </a:p>
          <a:p>
            <a:pPr lvl="1" eaLnBrk="1" hangingPunct="1"/>
            <a:r>
              <a:rPr lang="en-US" sz="2000" dirty="0" smtClean="0"/>
              <a:t>Dr. Zhen Liu from U. of Maryland</a:t>
            </a:r>
            <a:endParaRPr lang="en-US" sz="2000" dirty="0" smtClean="0"/>
          </a:p>
          <a:p>
            <a:pPr lvl="1" eaLnBrk="1" hangingPunct="1"/>
            <a:endParaRPr lang="en-US" sz="2000" dirty="0" smtClean="0"/>
          </a:p>
        </p:txBody>
      </p:sp>
    </p:spTree>
    <p:extLst>
      <p:ext uri="{BB962C8B-B14F-4D97-AF65-F5344CB8AC3E}">
        <p14:creationId xmlns:p14="http://schemas.microsoft.com/office/powerpoint/2010/main" val="19611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Sept. 17,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20</a:t>
            </a:fld>
            <a:endParaRPr lang="en-US"/>
          </a:p>
        </p:txBody>
      </p:sp>
      <p:pic>
        <p:nvPicPr>
          <p:cNvPr id="198658" name="Picture 2" descr="FG22_001"/>
          <p:cNvPicPr>
            <a:picLocks noChangeAspect="1" noChangeArrowheads="1"/>
          </p:cNvPicPr>
          <p:nvPr/>
        </p:nvPicPr>
        <p:blipFill>
          <a:blip r:embed="rId4"/>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a:t>
            </a:r>
            <a:r>
              <a:rPr lang="en-US" dirty="0" smtClean="0">
                <a:solidFill>
                  <a:schemeClr val="accent2"/>
                </a:solidFill>
                <a:latin typeface="Arial Narrow" charset="0"/>
              </a:rPr>
              <a:t>is defined as </a:t>
            </a:r>
            <a:endParaRPr lang="en-US" dirty="0">
              <a:solidFill>
                <a:schemeClr val="accent2"/>
              </a:solidFill>
              <a:latin typeface="Arial Narrow" charset="0"/>
            </a:endParaRP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extLst/>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43430" name="Equation" r:id="rId5" imgW="749300" imgH="241300" progId="Equation.DSMT4">
                  <p:embed/>
                </p:oleObj>
              </mc:Choice>
              <mc:Fallback>
                <p:oleObj name="Equation" r:id="rId5" imgW="749300" imgH="241300" progId="Equation.DSMT4">
                  <p:embed/>
                  <p:pic>
                    <p:nvPicPr>
                      <p:cNvPr id="0" name=""/>
                      <p:cNvPicPr>
                        <a:picLocks noChangeAspect="1" noChangeArrowheads="1"/>
                      </p:cNvPicPr>
                      <p:nvPr/>
                    </p:nvPicPr>
                    <p:blipFill>
                      <a:blip r:embed="rId6"/>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43431" name="Equation" r:id="rId7" imgW="1257120" imgH="203040" progId="Equation.DSMT4">
                  <p:embed/>
                </p:oleObj>
              </mc:Choice>
              <mc:Fallback>
                <p:oleObj name="Equation" r:id="rId7" imgW="125712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43432" name="Equation" r:id="rId9" imgW="1054080" imgH="228600" progId="Equation.DSMT4">
                  <p:embed/>
                </p:oleObj>
              </mc:Choice>
              <mc:Fallback>
                <p:oleObj name="Equation" r:id="rId9" imgW="10540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43433" name="Equation" r:id="rId11" imgW="2298600" imgH="279360" progId="Equation.DSMT4">
                  <p:embed/>
                </p:oleObj>
              </mc:Choice>
              <mc:Fallback>
                <p:oleObj name="Equation" r:id="rId11" imgW="229860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43434" name="Equation" r:id="rId13" imgW="2692080" imgH="279360" progId="Equation.DSMT4">
                  <p:embed/>
                </p:oleObj>
              </mc:Choice>
              <mc:Fallback>
                <p:oleObj name="Equation" r:id="rId13" imgW="269208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43435" name="Equation" r:id="rId15" imgW="507960" imgH="164880" progId="Equation.DSMT4">
                  <p:embed/>
                </p:oleObj>
              </mc:Choice>
              <mc:Fallback>
                <p:oleObj name="Equation" r:id="rId15" imgW="5079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35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wipe(down)">
                                      <p:cBhvr>
                                        <p:cTn id="12" dur="580">
                                          <p:stCondLst>
                                            <p:cond delay="0"/>
                                          </p:stCondLst>
                                        </p:cTn>
                                        <p:tgtEl>
                                          <p:spTgt spid="198658"/>
                                        </p:tgtEl>
                                      </p:cBhvr>
                                    </p:animEffect>
                                    <p:anim calcmode="lin" valueType="num">
                                      <p:cBhvr>
                                        <p:cTn id="13" dur="1822" tmFilter="0,0; 0.14,0.36; 0.43,0.73; 0.71,0.91; 1.0,1.0">
                                          <p:stCondLst>
                                            <p:cond delay="0"/>
                                          </p:stCondLst>
                                        </p:cTn>
                                        <p:tgtEl>
                                          <p:spTgt spid="19865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865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865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865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8658"/>
                                        </p:tgtEl>
                                        <p:attrNameLst>
                                          <p:attrName>ppt_y</p:attrName>
                                        </p:attrNameLst>
                                      </p:cBhvr>
                                      <p:tavLst>
                                        <p:tav tm="0" fmla="#ppt_y-sin(pi*$)/81">
                                          <p:val>
                                            <p:fltVal val="0"/>
                                          </p:val>
                                        </p:tav>
                                        <p:tav tm="100000">
                                          <p:val>
                                            <p:fltVal val="1"/>
                                          </p:val>
                                        </p:tav>
                                      </p:tavLst>
                                    </p:anim>
                                    <p:animScale>
                                      <p:cBhvr>
                                        <p:cTn id="18" dur="26">
                                          <p:stCondLst>
                                            <p:cond delay="650"/>
                                          </p:stCondLst>
                                        </p:cTn>
                                        <p:tgtEl>
                                          <p:spTgt spid="198658"/>
                                        </p:tgtEl>
                                      </p:cBhvr>
                                      <p:to x="100000" y="60000"/>
                                    </p:animScale>
                                    <p:animScale>
                                      <p:cBhvr>
                                        <p:cTn id="19" dur="166" decel="50000">
                                          <p:stCondLst>
                                            <p:cond delay="676"/>
                                          </p:stCondLst>
                                        </p:cTn>
                                        <p:tgtEl>
                                          <p:spTgt spid="198658"/>
                                        </p:tgtEl>
                                      </p:cBhvr>
                                      <p:to x="100000" y="100000"/>
                                    </p:animScale>
                                    <p:animScale>
                                      <p:cBhvr>
                                        <p:cTn id="20" dur="26">
                                          <p:stCondLst>
                                            <p:cond delay="1312"/>
                                          </p:stCondLst>
                                        </p:cTn>
                                        <p:tgtEl>
                                          <p:spTgt spid="198658"/>
                                        </p:tgtEl>
                                      </p:cBhvr>
                                      <p:to x="100000" y="80000"/>
                                    </p:animScale>
                                    <p:animScale>
                                      <p:cBhvr>
                                        <p:cTn id="21" dur="166" decel="50000">
                                          <p:stCondLst>
                                            <p:cond delay="1338"/>
                                          </p:stCondLst>
                                        </p:cTn>
                                        <p:tgtEl>
                                          <p:spTgt spid="198658"/>
                                        </p:tgtEl>
                                      </p:cBhvr>
                                      <p:to x="100000" y="100000"/>
                                    </p:animScale>
                                    <p:animScale>
                                      <p:cBhvr>
                                        <p:cTn id="22" dur="26">
                                          <p:stCondLst>
                                            <p:cond delay="1642"/>
                                          </p:stCondLst>
                                        </p:cTn>
                                        <p:tgtEl>
                                          <p:spTgt spid="198658"/>
                                        </p:tgtEl>
                                      </p:cBhvr>
                                      <p:to x="100000" y="90000"/>
                                    </p:animScale>
                                    <p:animScale>
                                      <p:cBhvr>
                                        <p:cTn id="23" dur="166" decel="50000">
                                          <p:stCondLst>
                                            <p:cond delay="1668"/>
                                          </p:stCondLst>
                                        </p:cTn>
                                        <p:tgtEl>
                                          <p:spTgt spid="198658"/>
                                        </p:tgtEl>
                                      </p:cBhvr>
                                      <p:to x="100000" y="100000"/>
                                    </p:animScale>
                                    <p:animScale>
                                      <p:cBhvr>
                                        <p:cTn id="24" dur="26">
                                          <p:stCondLst>
                                            <p:cond delay="1808"/>
                                          </p:stCondLst>
                                        </p:cTn>
                                        <p:tgtEl>
                                          <p:spTgt spid="198658"/>
                                        </p:tgtEl>
                                      </p:cBhvr>
                                      <p:to x="100000" y="95000"/>
                                    </p:animScale>
                                    <p:animScale>
                                      <p:cBhvr>
                                        <p:cTn id="25" dur="166" decel="50000">
                                          <p:stCondLst>
                                            <p:cond delay="1834"/>
                                          </p:stCondLst>
                                        </p:cTn>
                                        <p:tgtEl>
                                          <p:spTgt spid="19865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61"/>
                                        </p:tgtEl>
                                        <p:attrNameLst>
                                          <p:attrName>style.visibility</p:attrName>
                                        </p:attrNameLst>
                                      </p:cBhvr>
                                      <p:to>
                                        <p:strVal val="visible"/>
                                      </p:to>
                                    </p:set>
                                    <p:animEffect transition="in" filter="wipe(left)">
                                      <p:cBhvr>
                                        <p:cTn id="30" dur="500"/>
                                        <p:tgtEl>
                                          <p:spTgt spid="1986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8663"/>
                                        </p:tgtEl>
                                        <p:attrNameLst>
                                          <p:attrName>style.visibility</p:attrName>
                                        </p:attrNameLst>
                                      </p:cBhvr>
                                      <p:to>
                                        <p:strVal val="visible"/>
                                      </p:to>
                                    </p:set>
                                    <p:animEffect transition="in" filter="wipe(left)">
                                      <p:cBhvr>
                                        <p:cTn id="35" dur="500"/>
                                        <p:tgtEl>
                                          <p:spTgt spid="198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8669"/>
                                        </p:tgtEl>
                                        <p:attrNameLst>
                                          <p:attrName>style.visibility</p:attrName>
                                        </p:attrNameLst>
                                      </p:cBhvr>
                                      <p:to>
                                        <p:strVal val="visible"/>
                                      </p:to>
                                    </p:set>
                                    <p:animEffect transition="in" filter="wipe(left)">
                                      <p:cBhvr>
                                        <p:cTn id="40" dur="500"/>
                                        <p:tgtEl>
                                          <p:spTgt spid="1986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98662"/>
                                        </p:tgtEl>
                                        <p:attrNameLst>
                                          <p:attrName>style.visibility</p:attrName>
                                        </p:attrNameLst>
                                      </p:cBhvr>
                                      <p:to>
                                        <p:strVal val="visible"/>
                                      </p:to>
                                    </p:set>
                                    <p:animEffect transition="in" filter="wipe(left)">
                                      <p:cBhvr>
                                        <p:cTn id="45" dur="500"/>
                                        <p:tgtEl>
                                          <p:spTgt spid="1986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8664"/>
                                        </p:tgtEl>
                                        <p:attrNameLst>
                                          <p:attrName>style.visibility</p:attrName>
                                        </p:attrNameLst>
                                      </p:cBhvr>
                                      <p:to>
                                        <p:strVal val="visible"/>
                                      </p:to>
                                    </p:set>
                                    <p:animEffect transition="in" filter="wipe(left)">
                                      <p:cBhvr>
                                        <p:cTn id="50" dur="500"/>
                                        <p:tgtEl>
                                          <p:spTgt spid="1986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8667"/>
                                        </p:tgtEl>
                                        <p:attrNameLst>
                                          <p:attrName>style.visibility</p:attrName>
                                        </p:attrNameLst>
                                      </p:cBhvr>
                                      <p:to>
                                        <p:strVal val="visible"/>
                                      </p:to>
                                    </p:set>
                                    <p:animEffect transition="in" filter="wipe(left)">
                                      <p:cBhvr>
                                        <p:cTn id="55" dur="500"/>
                                        <p:tgtEl>
                                          <p:spTgt spid="1986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8665"/>
                                        </p:tgtEl>
                                        <p:attrNameLst>
                                          <p:attrName>style.visibility</p:attrName>
                                        </p:attrNameLst>
                                      </p:cBhvr>
                                      <p:to>
                                        <p:strVal val="visible"/>
                                      </p:to>
                                    </p:set>
                                    <p:animEffect transition="in" filter="wipe(left)">
                                      <p:cBhvr>
                                        <p:cTn id="60" dur="500"/>
                                        <p:tgtEl>
                                          <p:spTgt spid="1986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8666"/>
                                        </p:tgtEl>
                                        <p:attrNameLst>
                                          <p:attrName>style.visibility</p:attrName>
                                        </p:attrNameLst>
                                      </p:cBhvr>
                                      <p:to>
                                        <p:strVal val="visible"/>
                                      </p:to>
                                    </p:set>
                                    <p:animEffect transition="in" filter="wipe(left)">
                                      <p:cBhvr>
                                        <p:cTn id="65" dur="500"/>
                                        <p:tgtEl>
                                          <p:spTgt spid="19866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8668"/>
                                        </p:tgtEl>
                                        <p:attrNameLst>
                                          <p:attrName>style.visibility</p:attrName>
                                        </p:attrNameLst>
                                      </p:cBhvr>
                                      <p:to>
                                        <p:strVal val="visible"/>
                                      </p:to>
                                    </p:set>
                                    <p:animEffect transition="in" filter="wipe(left)">
                                      <p:cBhvr>
                                        <p:cTn id="70"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1" grpId="0"/>
      <p:bldP spid="198662" grpId="0"/>
      <p:bldP spid="1986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21</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smtClean="0"/>
              <a:t>A Brain Teaser of Electric </a:t>
            </a:r>
            <a:r>
              <a:rPr lang="en-US" dirty="0"/>
              <a:t>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smtClean="0"/>
              <a:t>What would change the electric flux through a circle lying in the </a:t>
            </a:r>
            <a:r>
              <a:rPr lang="en-US" sz="4000" dirty="0" err="1" smtClean="0"/>
              <a:t>xz</a:t>
            </a:r>
            <a:r>
              <a:rPr lang="en-US" sz="4000" dirty="0" smtClean="0"/>
              <a:t> plane where the electric field is (10N/C)</a:t>
            </a:r>
            <a:r>
              <a:rPr lang="en-US" sz="4000" b="1" dirty="0" smtClean="0"/>
              <a:t>j</a:t>
            </a:r>
            <a:r>
              <a:rPr lang="en-US" sz="4000" dirty="0" smtClean="0"/>
              <a:t>?</a:t>
            </a:r>
          </a:p>
          <a:p>
            <a:pPr marL="1200150" lvl="1" indent="-742950">
              <a:lnSpc>
                <a:spcPct val="80000"/>
              </a:lnSpc>
              <a:buFont typeface="+mj-lt"/>
              <a:buAutoNum type="arabicPeriod"/>
            </a:pPr>
            <a:r>
              <a:rPr lang="en-US" sz="3600" dirty="0" smtClean="0"/>
              <a:t>Changing the magnitude of the electric field</a:t>
            </a:r>
          </a:p>
          <a:p>
            <a:pPr marL="1200150" lvl="1" indent="-742950">
              <a:lnSpc>
                <a:spcPct val="80000"/>
              </a:lnSpc>
              <a:buFont typeface="+mj-lt"/>
              <a:buAutoNum type="arabicPeriod"/>
            </a:pPr>
            <a:r>
              <a:rPr lang="en-US" sz="3600" dirty="0" smtClean="0"/>
              <a:t>Changing the surface area of the circle</a:t>
            </a:r>
          </a:p>
          <a:p>
            <a:pPr marL="1200150" lvl="1" indent="-742950">
              <a:lnSpc>
                <a:spcPct val="80000"/>
              </a:lnSpc>
              <a:buFont typeface="+mj-lt"/>
              <a:buAutoNum type="arabicPeriod"/>
            </a:pPr>
            <a:r>
              <a:rPr lang="en-US" sz="3600" dirty="0" smtClean="0"/>
              <a:t>Tipping the circle so that it is lying in the </a:t>
            </a:r>
            <a:r>
              <a:rPr lang="en-US" sz="3600" dirty="0" err="1" smtClean="0"/>
              <a:t>xy</a:t>
            </a:r>
            <a:r>
              <a:rPr lang="en-US" sz="3600" dirty="0" smtClean="0"/>
              <a:t> plane</a:t>
            </a:r>
          </a:p>
          <a:p>
            <a:pPr marL="1200150" lvl="1" indent="-742950">
              <a:lnSpc>
                <a:spcPct val="80000"/>
              </a:lnSpc>
              <a:buFont typeface="+mj-lt"/>
              <a:buAutoNum type="arabicPeriod"/>
            </a:pPr>
            <a:r>
              <a:rPr lang="en-US" sz="3600" dirty="0" smtClean="0"/>
              <a:t>All of the above</a:t>
            </a:r>
          </a:p>
          <a:p>
            <a:pPr marL="1200150" lvl="1" indent="-742950">
              <a:lnSpc>
                <a:spcPct val="80000"/>
              </a:lnSpc>
              <a:buFont typeface="+mj-lt"/>
              <a:buAutoNum type="arabicPeriod"/>
            </a:pPr>
            <a:r>
              <a:rPr lang="en-US" sz="3600" dirty="0" smtClean="0"/>
              <a:t>None of the above</a:t>
            </a:r>
          </a:p>
        </p:txBody>
      </p:sp>
    </p:spTree>
    <p:extLst>
      <p:ext uri="{BB962C8B-B14F-4D97-AF65-F5344CB8AC3E}">
        <p14:creationId xmlns:p14="http://schemas.microsoft.com/office/powerpoint/2010/main" val="14443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8" presetClass="emph" presetSubtype="0" fill="hold" nodeType="clickEffect">
                                  <p:stCondLst>
                                    <p:cond delay="0"/>
                                  </p:stCondLst>
                                  <p:iterate type="wd">
                                    <p:tmPct val="10000"/>
                                  </p:iterate>
                                  <p:childTnLst>
                                    <p:animClr clrSpc="rgb" dir="cw">
                                      <p:cBhvr override="childStyle">
                                        <p:cTn id="36" dur="500" fill="hold"/>
                                        <p:tgtEl>
                                          <p:spTgt spid="203780">
                                            <p:txEl>
                                              <p:pRg st="4" end="4"/>
                                            </p:txEl>
                                          </p:spTgt>
                                        </p:tgtEl>
                                        <p:attrNameLst>
                                          <p:attrName>style.color</p:attrName>
                                        </p:attrNameLst>
                                      </p:cBhvr>
                                      <p:to>
                                        <a:schemeClr val="accent2"/>
                                      </p:to>
                                    </p:animClr>
                                    <p:animClr clrSpc="rgb" dir="cw">
                                      <p:cBhvr>
                                        <p:cTn id="37" dur="500" fill="hold"/>
                                        <p:tgtEl>
                                          <p:spTgt spid="203780">
                                            <p:txEl>
                                              <p:pRg st="4" end="4"/>
                                            </p:txEl>
                                          </p:spTgt>
                                        </p:tgtEl>
                                        <p:attrNameLst>
                                          <p:attrName>fillcolor</p:attrName>
                                        </p:attrNameLst>
                                      </p:cBhvr>
                                      <p:to>
                                        <a:schemeClr val="accent2"/>
                                      </p:to>
                                    </p:animClr>
                                    <p:set>
                                      <p:cBhvr>
                                        <p:cTn id="38" dur="500" fill="hold"/>
                                        <p:tgtEl>
                                          <p:spTgt spid="203780">
                                            <p:txEl>
                                              <p:pRg st="4" end="4"/>
                                            </p:txEl>
                                          </p:spTgt>
                                        </p:tgtEl>
                                        <p:attrNameLst>
                                          <p:attrName>fill.type</p:attrName>
                                        </p:attrNameLst>
                                      </p:cBhvr>
                                      <p:to>
                                        <p:strVal val="solid"/>
                                      </p:to>
                                    </p:set>
                                    <p:anim to="1.5" calcmode="lin" valueType="num">
                                      <p:cBhvr override="childStyle">
                                        <p:cTn id="39" dur="500" fill="hold"/>
                                        <p:tgtEl>
                                          <p:spTgt spid="203780">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22</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a:t>
            </a:r>
            <a:r>
              <a:rPr lang="en-US" sz="2800" dirty="0" smtClean="0"/>
              <a:t> </a:t>
            </a:r>
            <a:r>
              <a:rPr lang="en-US" sz="2800" dirty="0" err="1" smtClean="0">
                <a:latin typeface="Symbol" charset="2"/>
              </a:rPr>
              <a:t>Δ</a:t>
            </a:r>
            <a:r>
              <a:rPr lang="en-US" sz="2800" b="1" dirty="0" err="1" smtClean="0"/>
              <a:t>A</a:t>
            </a:r>
            <a:r>
              <a:rPr lang="en-US" sz="2800" i="1" baseline="-25000" dirty="0" err="1" smtClean="0"/>
              <a:t>i</a:t>
            </a:r>
            <a:r>
              <a:rPr lang="en-US" sz="2800" dirty="0" smtClean="0"/>
              <a:t> </a:t>
            </a:r>
            <a:r>
              <a:rPr lang="en-US" sz="2800" dirty="0"/>
              <a:t>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a:t>
            </a:r>
            <a:r>
              <a:rPr lang="en-US" sz="2800" dirty="0" smtClean="0">
                <a:sym typeface="Wingdings" charset="2"/>
              </a:rPr>
              <a:t> is </a:t>
            </a:r>
            <a:r>
              <a:rPr lang="en-US" sz="2800" dirty="0">
                <a:sym typeface="Wingdings" charset="2"/>
              </a:rPr>
              <a:t>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a:t>
            </a:r>
            <a:r>
              <a:rPr lang="en-US" sz="2800" dirty="0" smtClean="0">
                <a:sym typeface="Wingdings" charset="2"/>
              </a:rPr>
              <a:t> </a:t>
            </a:r>
            <a:r>
              <a:rPr lang="en-US" sz="2800" dirty="0" err="1" smtClean="0">
                <a:latin typeface="Symbol" charset="2"/>
                <a:sym typeface="Wingdings" charset="2"/>
              </a:rPr>
              <a:t>Δ</a:t>
            </a:r>
            <a:r>
              <a:rPr lang="en-US" sz="2800" b="1" dirty="0" err="1" smtClean="0">
                <a:sym typeface="Wingdings" charset="2"/>
              </a:rPr>
              <a:t>A</a:t>
            </a:r>
            <a:r>
              <a:rPr lang="en-US" sz="2800" i="1" baseline="-25000" dirty="0" err="1" smtClean="0">
                <a:sym typeface="Wingdings" charset="2"/>
              </a:rPr>
              <a:t>i</a:t>
            </a:r>
            <a:r>
              <a:rPr lang="en-US" sz="2800" dirty="0" smtClean="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extLst/>
          </p:nvPr>
        </p:nvGraphicFramePr>
        <p:xfrm>
          <a:off x="4205288" y="4329113"/>
          <a:ext cx="2255837" cy="1052512"/>
        </p:xfrm>
        <a:graphic>
          <a:graphicData uri="http://schemas.openxmlformats.org/presentationml/2006/ole">
            <mc:AlternateContent xmlns:mc="http://schemas.openxmlformats.org/markup-compatibility/2006">
              <mc:Choice xmlns:v="urn:schemas-microsoft-com:vml" Requires="v">
                <p:oleObj spid="_x0000_s44244" name="Equation" r:id="rId4" imgW="952500" imgH="444500" progId="Equation.DSMT4">
                  <p:embed/>
                </p:oleObj>
              </mc:Choice>
              <mc:Fallback>
                <p:oleObj name="Equation" r:id="rId4" imgW="952500" imgH="444500" progId="Equation.DSMT4">
                  <p:embed/>
                  <p:pic>
                    <p:nvPicPr>
                      <p:cNvPr id="0" name=""/>
                      <p:cNvPicPr>
                        <a:picLocks noChangeAspect="1" noChangeArrowheads="1"/>
                      </p:cNvPicPr>
                      <p:nvPr/>
                    </p:nvPicPr>
                    <p:blipFill>
                      <a:blip r:embed="rId5"/>
                      <a:srcRect/>
                      <a:stretch>
                        <a:fillRect/>
                      </a:stretch>
                    </p:blipFill>
                    <p:spPr bwMode="auto">
                      <a:xfrm>
                        <a:off x="4205288"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extLst/>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44245" name="Equation" r:id="rId6" imgW="825500" imgH="304800" progId="Equation.DSMT4">
                  <p:embed/>
                </p:oleObj>
              </mc:Choice>
              <mc:Fallback>
                <p:oleObj name="Equation" r:id="rId6" imgW="825500" imgH="304800" progId="Equation.DSMT4">
                  <p:embed/>
                  <p:pic>
                    <p:nvPicPr>
                      <p:cNvPr id="0" name=""/>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extLst/>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44246" name="Equation" r:id="rId8" imgW="838200" imgH="304800" progId="Equation.DSMT4">
                  <p:embed/>
                </p:oleObj>
              </mc:Choice>
              <mc:Fallback>
                <p:oleObj name="Equation" r:id="rId8" imgW="838200" imgH="304800" progId="Equation.DSMT4">
                  <p:embed/>
                  <p:pic>
                    <p:nvPicPr>
                      <p:cNvPr id="0" name=""/>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202238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wipe(left)">
                                      <p:cBhvr>
                                        <p:cTn id="12" dur="500"/>
                                        <p:tgtEl>
                                          <p:spTgt spid="203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1" end="1"/>
                                            </p:txEl>
                                          </p:spTgt>
                                        </p:tgtEl>
                                        <p:attrNameLst>
                                          <p:attrName>style.visibility</p:attrName>
                                        </p:attrNameLst>
                                      </p:cBhvr>
                                      <p:to>
                                        <p:strVal val="visible"/>
                                      </p:to>
                                    </p:set>
                                    <p:animEffect transition="in" filter="wipe(left)">
                                      <p:cBhvr>
                                        <p:cTn id="17" dur="500"/>
                                        <p:tgtEl>
                                          <p:spTgt spid="203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2" end="2"/>
                                            </p:txEl>
                                          </p:spTgt>
                                        </p:tgtEl>
                                        <p:attrNameLst>
                                          <p:attrName>style.visibility</p:attrName>
                                        </p:attrNameLst>
                                      </p:cBhvr>
                                      <p:to>
                                        <p:strVal val="visible"/>
                                      </p:to>
                                    </p:set>
                                    <p:animEffect transition="in" filter="wipe(left)">
                                      <p:cBhvr>
                                        <p:cTn id="22" dur="500"/>
                                        <p:tgtEl>
                                          <p:spTgt spid="203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3" end="3"/>
                                            </p:txEl>
                                          </p:spTgt>
                                        </p:tgtEl>
                                        <p:attrNameLst>
                                          <p:attrName>style.visibility</p:attrName>
                                        </p:attrNameLst>
                                      </p:cBhvr>
                                      <p:to>
                                        <p:strVal val="visible"/>
                                      </p:to>
                                    </p:set>
                                    <p:animEffect transition="in" filter="wipe(left)">
                                      <p:cBhvr>
                                        <p:cTn id="27" dur="500"/>
                                        <p:tgtEl>
                                          <p:spTgt spid="2037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3781"/>
                                        </p:tgtEl>
                                        <p:attrNameLst>
                                          <p:attrName>style.visibility</p:attrName>
                                        </p:attrNameLst>
                                      </p:cBhvr>
                                      <p:to>
                                        <p:strVal val="visible"/>
                                      </p:to>
                                    </p:set>
                                    <p:animEffect transition="in" filter="wipe(left)">
                                      <p:cBhvr>
                                        <p:cTn id="32" dur="500"/>
                                        <p:tgtEl>
                                          <p:spTgt spid="2037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3780">
                                            <p:txEl>
                                              <p:pRg st="5" end="5"/>
                                            </p:txEl>
                                          </p:spTgt>
                                        </p:tgtEl>
                                        <p:attrNameLst>
                                          <p:attrName>style.visibility</p:attrName>
                                        </p:attrNameLst>
                                      </p:cBhvr>
                                      <p:to>
                                        <p:strVal val="visible"/>
                                      </p:to>
                                    </p:set>
                                    <p:animEffect transition="in" filter="wipe(left)">
                                      <p:cBhvr>
                                        <p:cTn id="37" dur="500"/>
                                        <p:tgtEl>
                                          <p:spTgt spid="2037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3782"/>
                                        </p:tgtEl>
                                        <p:attrNameLst>
                                          <p:attrName>style.visibility</p:attrName>
                                        </p:attrNameLst>
                                      </p:cBhvr>
                                      <p:to>
                                        <p:strVal val="visible"/>
                                      </p:to>
                                    </p:set>
                                    <p:animEffect transition="in" filter="wipe(left)">
                                      <p:cBhvr>
                                        <p:cTn id="42" dur="500"/>
                                        <p:tgtEl>
                                          <p:spTgt spid="2037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3784"/>
                                        </p:tgtEl>
                                        <p:attrNameLst>
                                          <p:attrName>style.visibility</p:attrName>
                                        </p:attrNameLst>
                                      </p:cBhvr>
                                      <p:to>
                                        <p:strVal val="visible"/>
                                      </p:to>
                                    </p:set>
                                    <p:animEffect transition="in" filter="wipe(left)">
                                      <p:cBhvr>
                                        <p:cTn id="47" dur="500"/>
                                        <p:tgtEl>
                                          <p:spTgt spid="203784"/>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03786"/>
                                        </p:tgtEl>
                                        <p:attrNameLst>
                                          <p:attrName>style.visibility</p:attrName>
                                        </p:attrNameLst>
                                      </p:cBhvr>
                                      <p:to>
                                        <p:strVal val="visible"/>
                                      </p:to>
                                    </p:set>
                                    <p:animEffect transition="in" filter="fade">
                                      <p:cBhvr>
                                        <p:cTn id="52" dur="770" decel="100000"/>
                                        <p:tgtEl>
                                          <p:spTgt spid="203786"/>
                                        </p:tgtEl>
                                      </p:cBhvr>
                                    </p:animEffect>
                                    <p:animScale>
                                      <p:cBhvr>
                                        <p:cTn id="53" dur="770" decel="100000"/>
                                        <p:tgtEl>
                                          <p:spTgt spid="203786"/>
                                        </p:tgtEl>
                                      </p:cBhvr>
                                      <p:from x="10000" y="10000"/>
                                      <p:to x="200000" y="450000"/>
                                    </p:animScale>
                                    <p:animScale>
                                      <p:cBhvr>
                                        <p:cTn id="54" dur="1230" accel="100000" fill="hold">
                                          <p:stCondLst>
                                            <p:cond delay="770"/>
                                          </p:stCondLst>
                                        </p:cTn>
                                        <p:tgtEl>
                                          <p:spTgt spid="203786"/>
                                        </p:tgtEl>
                                      </p:cBhvr>
                                      <p:from x="200000" y="450000"/>
                                      <p:to x="100000" y="100000"/>
                                    </p:animScale>
                                    <p:set>
                                      <p:cBhvr>
                                        <p:cTn id="55" dur="770" fill="hold"/>
                                        <p:tgtEl>
                                          <p:spTgt spid="203786"/>
                                        </p:tgtEl>
                                        <p:attrNameLst>
                                          <p:attrName>ppt_x</p:attrName>
                                        </p:attrNameLst>
                                      </p:cBhvr>
                                      <p:to>
                                        <p:strVal val="(0.5)"/>
                                      </p:to>
                                    </p:set>
                                    <p:anim from="(0.5)" to="(#ppt_x)" calcmode="lin" valueType="num">
                                      <p:cBhvr>
                                        <p:cTn id="56" dur="1230" accel="100000" fill="hold">
                                          <p:stCondLst>
                                            <p:cond delay="770"/>
                                          </p:stCondLst>
                                        </p:cTn>
                                        <p:tgtEl>
                                          <p:spTgt spid="203786"/>
                                        </p:tgtEl>
                                        <p:attrNameLst>
                                          <p:attrName>ppt_x</p:attrName>
                                        </p:attrNameLst>
                                      </p:cBhvr>
                                    </p:anim>
                                    <p:set>
                                      <p:cBhvr>
                                        <p:cTn id="57" dur="770" fill="hold"/>
                                        <p:tgtEl>
                                          <p:spTgt spid="203786"/>
                                        </p:tgtEl>
                                        <p:attrNameLst>
                                          <p:attrName>ppt_y</p:attrName>
                                        </p:attrNameLst>
                                      </p:cBhvr>
                                      <p:to>
                                        <p:strVal val="(#ppt_y+0.4)"/>
                                      </p:to>
                                    </p:set>
                                    <p:anim from="(#ppt_y+0.4)" to="(#ppt_y)" calcmode="lin" valueType="num">
                                      <p:cBhvr>
                                        <p:cTn id="58" dur="1230" accel="100000" fill="hold">
                                          <p:stCondLst>
                                            <p:cond delay="770"/>
                                          </p:stCondLst>
                                        </p:cTn>
                                        <p:tgtEl>
                                          <p:spTgt spid="20378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3783"/>
                                        </p:tgtEl>
                                        <p:attrNameLst>
                                          <p:attrName>style.visibility</p:attrName>
                                        </p:attrNameLst>
                                      </p:cBhvr>
                                      <p:to>
                                        <p:strVal val="visible"/>
                                      </p:to>
                                    </p:set>
                                    <p:animEffect transition="in" filter="wipe(left)">
                                      <p:cBhvr>
                                        <p:cTn id="63" dur="500"/>
                                        <p:tgtEl>
                                          <p:spTgt spid="2037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03785"/>
                                        </p:tgtEl>
                                        <p:attrNameLst>
                                          <p:attrName>style.visibility</p:attrName>
                                        </p:attrNameLst>
                                      </p:cBhvr>
                                      <p:to>
                                        <p:strVal val="visible"/>
                                      </p:to>
                                    </p:set>
                                    <p:animEffect transition="in" filter="wipe(left)">
                                      <p:cBhvr>
                                        <p:cTn id="68"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P spid="203784" grpId="0"/>
      <p:bldP spid="2037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Sept. 17,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23</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&lt;π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&gt;</a:t>
            </a:r>
            <a:r>
              <a:rPr lang="en-US" sz="2200" dirty="0">
                <a:solidFill>
                  <a:srgbClr val="660066"/>
                </a:solidFill>
                <a:latin typeface="Arial Narrow" charset="0"/>
                <a:ea typeface="ＭＳ Ｐゴシック" charset="-128"/>
                <a:sym typeface="Wingdings" charset="2"/>
              </a:rPr>
              <a: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&gt;π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&lt;</a:t>
            </a:r>
            <a:r>
              <a:rPr lang="en-US" sz="2200" dirty="0">
                <a:solidFill>
                  <a:srgbClr val="660066"/>
                </a:solidFill>
                <a:latin typeface="Arial Narrow" charset="0"/>
                <a:ea typeface="ＭＳ Ｐゴシック" charset="-128"/>
                <a:sym typeface="Wingdings" charset="2"/>
              </a:rPr>
              <a: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a:t>
            </a:r>
            <a:r>
              <a:rPr lang="en-US" sz="2200" dirty="0" smtClean="0">
                <a:solidFill>
                  <a:srgbClr val="660066"/>
                </a:solidFill>
                <a:latin typeface="Arial Narrow" charset="0"/>
                <a:ea typeface="ＭＳ Ｐゴシック" charset="-128"/>
                <a:sym typeface="Wingdings" charset="2"/>
              </a:rPr>
              <a:t> net </a:t>
            </a:r>
            <a:r>
              <a:rPr lang="en-US" sz="2200" dirty="0">
                <a:solidFill>
                  <a:srgbClr val="660066"/>
                </a:solidFill>
                <a:latin typeface="Arial Narrow" charset="0"/>
                <a:ea typeface="ＭＳ Ｐゴシック" charset="-128"/>
                <a:sym typeface="Wingdings" charset="2"/>
              </a:rPr>
              <a:t>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extLst/>
          </p:nvPr>
        </p:nvGraphicFramePr>
        <p:xfrm>
          <a:off x="2533650" y="4579938"/>
          <a:ext cx="2101850" cy="614362"/>
        </p:xfrm>
        <a:graphic>
          <a:graphicData uri="http://schemas.openxmlformats.org/presentationml/2006/ole">
            <mc:AlternateContent xmlns:mc="http://schemas.openxmlformats.org/markup-compatibility/2006">
              <mc:Choice xmlns:v="urn:schemas-microsoft-com:vml" Requires="v">
                <p:oleObj spid="_x0000_s45128" name="Equation" r:id="rId5" imgW="1041400" imgH="304800" progId="Equation.DSMT4">
                  <p:embed/>
                </p:oleObj>
              </mc:Choice>
              <mc:Fallback>
                <p:oleObj name="Equation" r:id="rId5" imgW="1041400" imgH="304800" progId="Equation.DSMT4">
                  <p:embed/>
                  <p:pic>
                    <p:nvPicPr>
                      <p:cNvPr id="0" name=""/>
                      <p:cNvPicPr>
                        <a:picLocks noChangeAspect="1" noChangeArrowheads="1"/>
                      </p:cNvPicPr>
                      <p:nvPr/>
                    </p:nvPicPr>
                    <p:blipFill>
                      <a:blip r:embed="rId6"/>
                      <a:srcRect/>
                      <a:stretch>
                        <a:fillRect/>
                      </a:stretch>
                    </p:blipFill>
                    <p:spPr bwMode="auto">
                      <a:xfrm>
                        <a:off x="2533650" y="45799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96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wipe(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6">
                                            <p:txEl>
                                              <p:pRg st="0" end="0"/>
                                            </p:txEl>
                                          </p:spTgt>
                                        </p:tgtEl>
                                        <p:attrNameLst>
                                          <p:attrName>style.visibility</p:attrName>
                                        </p:attrNameLst>
                                      </p:cBhvr>
                                      <p:to>
                                        <p:strVal val="visible"/>
                                      </p:to>
                                    </p:set>
                                    <p:animEffect transition="in" filter="wipe(left)">
                                      <p:cBhvr>
                                        <p:cTn id="12" dur="500"/>
                                        <p:tgtEl>
                                          <p:spTgt spid="2048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06">
                                            <p:txEl>
                                              <p:pRg st="1" end="1"/>
                                            </p:txEl>
                                          </p:spTgt>
                                        </p:tgtEl>
                                        <p:attrNameLst>
                                          <p:attrName>style.visibility</p:attrName>
                                        </p:attrNameLst>
                                      </p:cBhvr>
                                      <p:to>
                                        <p:strVal val="visible"/>
                                      </p:to>
                                    </p:set>
                                    <p:animEffect transition="in" filter="wipe(left)">
                                      <p:cBhvr>
                                        <p:cTn id="17" dur="500"/>
                                        <p:tgtEl>
                                          <p:spTgt spid="2048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6">
                                            <p:txEl>
                                              <p:pRg st="2" end="2"/>
                                            </p:txEl>
                                          </p:spTgt>
                                        </p:tgtEl>
                                        <p:attrNameLst>
                                          <p:attrName>style.visibility</p:attrName>
                                        </p:attrNameLst>
                                      </p:cBhvr>
                                      <p:to>
                                        <p:strVal val="visible"/>
                                      </p:to>
                                    </p:set>
                                    <p:animEffect transition="in" filter="wipe(left)">
                                      <p:cBhvr>
                                        <p:cTn id="22" dur="500"/>
                                        <p:tgtEl>
                                          <p:spTgt spid="2048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06">
                                            <p:txEl>
                                              <p:pRg st="3" end="3"/>
                                            </p:txEl>
                                          </p:spTgt>
                                        </p:tgtEl>
                                        <p:attrNameLst>
                                          <p:attrName>style.visibility</p:attrName>
                                        </p:attrNameLst>
                                      </p:cBhvr>
                                      <p:to>
                                        <p:strVal val="visible"/>
                                      </p:to>
                                    </p:set>
                                    <p:animEffect transition="in" filter="wipe(left)">
                                      <p:cBhvr>
                                        <p:cTn id="27" dur="500"/>
                                        <p:tgtEl>
                                          <p:spTgt spid="2048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04802"/>
                                        </p:tgtEl>
                                        <p:attrNameLst>
                                          <p:attrName>style.visibility</p:attrName>
                                        </p:attrNameLst>
                                      </p:cBhvr>
                                      <p:to>
                                        <p:strVal val="visible"/>
                                      </p:to>
                                    </p:set>
                                    <p:animEffect transition="in" filter="fade">
                                      <p:cBhvr>
                                        <p:cTn id="32" dur="770" decel="100000"/>
                                        <p:tgtEl>
                                          <p:spTgt spid="204802"/>
                                        </p:tgtEl>
                                      </p:cBhvr>
                                    </p:animEffect>
                                    <p:animScale>
                                      <p:cBhvr>
                                        <p:cTn id="33" dur="770" decel="100000"/>
                                        <p:tgtEl>
                                          <p:spTgt spid="204802"/>
                                        </p:tgtEl>
                                      </p:cBhvr>
                                      <p:from x="10000" y="10000"/>
                                      <p:to x="200000" y="450000"/>
                                    </p:animScale>
                                    <p:animScale>
                                      <p:cBhvr>
                                        <p:cTn id="34" dur="1230" accel="100000" fill="hold">
                                          <p:stCondLst>
                                            <p:cond delay="770"/>
                                          </p:stCondLst>
                                        </p:cTn>
                                        <p:tgtEl>
                                          <p:spTgt spid="204802"/>
                                        </p:tgtEl>
                                      </p:cBhvr>
                                      <p:from x="200000" y="450000"/>
                                      <p:to x="100000" y="100000"/>
                                    </p:animScale>
                                    <p:set>
                                      <p:cBhvr>
                                        <p:cTn id="35" dur="770" fill="hold"/>
                                        <p:tgtEl>
                                          <p:spTgt spid="204802"/>
                                        </p:tgtEl>
                                        <p:attrNameLst>
                                          <p:attrName>ppt_x</p:attrName>
                                        </p:attrNameLst>
                                      </p:cBhvr>
                                      <p:to>
                                        <p:strVal val="(0.5)"/>
                                      </p:to>
                                    </p:set>
                                    <p:anim from="(0.5)" to="(#ppt_x)" calcmode="lin" valueType="num">
                                      <p:cBhvr>
                                        <p:cTn id="36" dur="1230" accel="100000" fill="hold">
                                          <p:stCondLst>
                                            <p:cond delay="770"/>
                                          </p:stCondLst>
                                        </p:cTn>
                                        <p:tgtEl>
                                          <p:spTgt spid="204802"/>
                                        </p:tgtEl>
                                        <p:attrNameLst>
                                          <p:attrName>ppt_x</p:attrName>
                                        </p:attrNameLst>
                                      </p:cBhvr>
                                    </p:anim>
                                    <p:set>
                                      <p:cBhvr>
                                        <p:cTn id="37" dur="770" fill="hold"/>
                                        <p:tgtEl>
                                          <p:spTgt spid="204802"/>
                                        </p:tgtEl>
                                        <p:attrNameLst>
                                          <p:attrName>ppt_y</p:attrName>
                                        </p:attrNameLst>
                                      </p:cBhvr>
                                      <p:to>
                                        <p:strVal val="(#ppt_y+0.4)"/>
                                      </p:to>
                                    </p:set>
                                    <p:anim from="(#ppt_y+0.4)" to="(#ppt_y)" calcmode="lin" valueType="num">
                                      <p:cBhvr>
                                        <p:cTn id="38" dur="1230" accel="100000" fill="hold">
                                          <p:stCondLst>
                                            <p:cond delay="770"/>
                                          </p:stCondLst>
                                        </p:cTn>
                                        <p:tgtEl>
                                          <p:spTgt spid="20480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04806">
                                            <p:txEl>
                                              <p:pRg st="4" end="4"/>
                                            </p:txEl>
                                          </p:spTgt>
                                        </p:tgtEl>
                                        <p:attrNameLst>
                                          <p:attrName>style.visibility</p:attrName>
                                        </p:attrNameLst>
                                      </p:cBhvr>
                                      <p:to>
                                        <p:strVal val="visible"/>
                                      </p:to>
                                    </p:set>
                                    <p:animEffect transition="in" filter="wipe(left)">
                                      <p:cBhvr>
                                        <p:cTn id="43" dur="500"/>
                                        <p:tgtEl>
                                          <p:spTgt spid="20480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4807"/>
                                        </p:tgtEl>
                                        <p:attrNameLst>
                                          <p:attrName>style.visibility</p:attrName>
                                        </p:attrNameLst>
                                      </p:cBhvr>
                                      <p:to>
                                        <p:strVal val="visible"/>
                                      </p:to>
                                    </p:set>
                                    <p:animEffect transition="in" filter="wipe(left)">
                                      <p:cBhvr>
                                        <p:cTn id="48" dur="500"/>
                                        <p:tgtEl>
                                          <p:spTgt spid="20480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04806">
                                            <p:txEl>
                                              <p:pRg st="5" end="5"/>
                                            </p:txEl>
                                          </p:spTgt>
                                        </p:tgtEl>
                                        <p:attrNameLst>
                                          <p:attrName>style.visibility</p:attrName>
                                        </p:attrNameLst>
                                      </p:cBhvr>
                                      <p:to>
                                        <p:strVal val="visible"/>
                                      </p:to>
                                    </p:set>
                                    <p:animEffect transition="in" filter="wipe(left)">
                                      <p:cBhvr>
                                        <p:cTn id="53" dur="500"/>
                                        <p:tgtEl>
                                          <p:spTgt spid="204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p:bldP spid="20480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17,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24</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a:t>
            </a:r>
            <a:r>
              <a:rPr lang="en-US" sz="2800" dirty="0" smtClean="0">
                <a:sym typeface="Wingdings" charset="2"/>
              </a:rPr>
              <a:t> net flux </a:t>
            </a:r>
            <a:r>
              <a:rPr lang="en-US" sz="2800" dirty="0">
                <a:sym typeface="Wingdings" charset="2"/>
              </a:rPr>
              <a:t>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609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wipe(left)">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5826"/>
                                        </p:tgtEl>
                                        <p:attrNameLst>
                                          <p:attrName>style.visibility</p:attrName>
                                        </p:attrNameLst>
                                      </p:cBhvr>
                                      <p:to>
                                        <p:strVal val="visible"/>
                                      </p:to>
                                    </p:set>
                                    <p:animScale>
                                      <p:cBhvr>
                                        <p:cTn id="12" dur="1000" decel="50000" fill="hold">
                                          <p:stCondLst>
                                            <p:cond delay="0"/>
                                          </p:stCondLst>
                                        </p:cTn>
                                        <p:tgtEl>
                                          <p:spTgt spid="205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5826"/>
                                        </p:tgtEl>
                                        <p:attrNameLst>
                                          <p:attrName>ppt_x</p:attrName>
                                          <p:attrName>ppt_y</p:attrName>
                                        </p:attrNameLst>
                                      </p:cBhvr>
                                    </p:animMotion>
                                    <p:animEffect transition="in" filter="fade">
                                      <p:cBhvr>
                                        <p:cTn id="14" dur="1000"/>
                                        <p:tgtEl>
                                          <p:spTgt spid="2058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5829">
                                            <p:txEl>
                                              <p:pRg st="1" end="1"/>
                                            </p:txEl>
                                          </p:spTgt>
                                        </p:tgtEl>
                                        <p:attrNameLst>
                                          <p:attrName>style.visibility</p:attrName>
                                        </p:attrNameLst>
                                      </p:cBhvr>
                                      <p:to>
                                        <p:strVal val="visible"/>
                                      </p:to>
                                    </p:set>
                                    <p:animEffect transition="in" filter="wipe(left)">
                                      <p:cBhvr>
                                        <p:cTn id="19" dur="500"/>
                                        <p:tgtEl>
                                          <p:spTgt spid="205829">
                                            <p:txEl>
                                              <p:pRg st="1" end="1"/>
                                            </p:txEl>
                                          </p:spTgt>
                                        </p:tgtEl>
                                      </p:cBhvr>
                                    </p:animEffect>
                                  </p:childTnLst>
                                </p:cTn>
                              </p:par>
                            </p:childTnLst>
                          </p:cTn>
                        </p:par>
                        <p:par>
                          <p:cTn id="20" fill="hold">
                            <p:stCondLst>
                              <p:cond delay="95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5829">
                                            <p:txEl>
                                              <p:pRg st="2" end="2"/>
                                            </p:txEl>
                                          </p:spTgt>
                                        </p:tgtEl>
                                        <p:attrNameLst>
                                          <p:attrName>style.visibility</p:attrName>
                                        </p:attrNameLst>
                                      </p:cBhvr>
                                      <p:to>
                                        <p:strVal val="visible"/>
                                      </p:to>
                                    </p:set>
                                    <p:animEffect transition="in" filter="wipe(left)">
                                      <p:cBhvr>
                                        <p:cTn id="30" dur="500"/>
                                        <p:tgtEl>
                                          <p:spTgt spid="20582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5829">
                                            <p:txEl>
                                              <p:pRg st="3" end="3"/>
                                            </p:txEl>
                                          </p:spTgt>
                                        </p:tgtEl>
                                        <p:attrNameLst>
                                          <p:attrName>style.visibility</p:attrName>
                                        </p:attrNameLst>
                                      </p:cBhvr>
                                      <p:to>
                                        <p:strVal val="visible"/>
                                      </p:to>
                                    </p:set>
                                    <p:animEffect transition="in" filter="wipe(left)">
                                      <p:cBhvr>
                                        <p:cTn id="40" dur="500"/>
                                        <p:tgtEl>
                                          <p:spTgt spid="205829">
                                            <p:txEl>
                                              <p:pRg st="3" end="3"/>
                                            </p:txEl>
                                          </p:spTgt>
                                        </p:tgtEl>
                                      </p:cBhvr>
                                    </p:animEffect>
                                  </p:childTnLst>
                                </p:cTn>
                              </p:par>
                            </p:childTnLst>
                          </p:cTn>
                        </p:par>
                        <p:par>
                          <p:cTn id="41" fill="hold">
                            <p:stCondLst>
                              <p:cond delay="650"/>
                            </p:stCondLst>
                            <p:childTnLst>
                              <p:par>
                                <p:cTn id="42" presetID="5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5829">
                                            <p:txEl>
                                              <p:pRg st="4" end="4"/>
                                            </p:txEl>
                                          </p:spTgt>
                                        </p:tgtEl>
                                        <p:attrNameLst>
                                          <p:attrName>style.visibility</p:attrName>
                                        </p:attrNameLst>
                                      </p:cBhvr>
                                      <p:to>
                                        <p:strVal val="visible"/>
                                      </p:to>
                                    </p:set>
                                    <p:animEffect transition="in" filter="wipe(left)">
                                      <p:cBhvr>
                                        <p:cTn id="51" dur="500"/>
                                        <p:tgtEl>
                                          <p:spTgt spid="20582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grpId="1" nodeType="clickEffect">
                                  <p:stCondLst>
                                    <p:cond delay="0"/>
                                  </p:stCondLst>
                                  <p:childTnLst>
                                    <p:animEffect transition="out" filter="checkerboard(across)">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05829">
                                            <p:txEl>
                                              <p:pRg st="5" end="5"/>
                                            </p:txEl>
                                          </p:spTgt>
                                        </p:tgtEl>
                                        <p:attrNameLst>
                                          <p:attrName>style.visibility</p:attrName>
                                        </p:attrNameLst>
                                      </p:cBhvr>
                                      <p:to>
                                        <p:strVal val="visible"/>
                                      </p:to>
                                    </p:set>
                                    <p:animEffect transition="in" filter="wipe(left)">
                                      <p:cBhvr>
                                        <p:cTn id="61" dur="500"/>
                                        <p:tgtEl>
                                          <p:spTgt spid="20582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5" presetClass="entr" presetSubtype="0" fill="hold" nodeType="clickEffect">
                                  <p:stCondLst>
                                    <p:cond delay="0"/>
                                  </p:stCondLst>
                                  <p:iterate type="wd">
                                    <p:tmPct val="10000"/>
                                  </p:iterate>
                                  <p:childTnLst>
                                    <p:set>
                                      <p:cBhvr>
                                        <p:cTn id="65" dur="1" fill="hold">
                                          <p:stCondLst>
                                            <p:cond delay="0"/>
                                          </p:stCondLst>
                                        </p:cTn>
                                        <p:tgtEl>
                                          <p:spTgt spid="205827"/>
                                        </p:tgtEl>
                                        <p:attrNameLst>
                                          <p:attrName>style.visibility</p:attrName>
                                        </p:attrNameLst>
                                      </p:cBhvr>
                                      <p:to>
                                        <p:strVal val="visible"/>
                                      </p:to>
                                    </p:set>
                                    <p:animEffect transition="in" filter="fade">
                                      <p:cBhvr>
                                        <p:cTn id="66" dur="2000"/>
                                        <p:tgtEl>
                                          <p:spTgt spid="205827"/>
                                        </p:tgtEl>
                                      </p:cBhvr>
                                    </p:animEffect>
                                    <p:anim calcmode="lin" valueType="num">
                                      <p:cBhvr>
                                        <p:cTn id="67" dur="2000" fill="hold"/>
                                        <p:tgtEl>
                                          <p:spTgt spid="205827"/>
                                        </p:tgtEl>
                                        <p:attrNameLst>
                                          <p:attrName>style.rotation</p:attrName>
                                        </p:attrNameLst>
                                      </p:cBhvr>
                                      <p:tavLst>
                                        <p:tav tm="0">
                                          <p:val>
                                            <p:fltVal val="720"/>
                                          </p:val>
                                        </p:tav>
                                        <p:tav tm="100000">
                                          <p:val>
                                            <p:fltVal val="0"/>
                                          </p:val>
                                        </p:tav>
                                      </p:tavLst>
                                    </p:anim>
                                    <p:anim calcmode="lin" valueType="num">
                                      <p:cBhvr>
                                        <p:cTn id="68" dur="2000" fill="hold"/>
                                        <p:tgtEl>
                                          <p:spTgt spid="205827"/>
                                        </p:tgtEl>
                                        <p:attrNameLst>
                                          <p:attrName>ppt_h</p:attrName>
                                        </p:attrNameLst>
                                      </p:cBhvr>
                                      <p:tavLst>
                                        <p:tav tm="0">
                                          <p:val>
                                            <p:fltVal val="0"/>
                                          </p:val>
                                        </p:tav>
                                        <p:tav tm="100000">
                                          <p:val>
                                            <p:strVal val="#ppt_h"/>
                                          </p:val>
                                        </p:tav>
                                      </p:tavLst>
                                    </p:anim>
                                    <p:anim calcmode="lin" valueType="num">
                                      <p:cBhvr>
                                        <p:cTn id="69" dur="2000" fill="hold"/>
                                        <p:tgtEl>
                                          <p:spTgt spid="205827"/>
                                        </p:tgtEl>
                                        <p:attrNameLst>
                                          <p:attrName>ppt_w</p:attrName>
                                        </p:attrNameLst>
                                      </p:cBhvr>
                                      <p:tavLst>
                                        <p:tav tm="0">
                                          <p:val>
                                            <p:fltVal val="0"/>
                                          </p:val>
                                        </p:tav>
                                        <p:tav tm="100000">
                                          <p:val>
                                            <p:strVal val="#ppt_w"/>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05829">
                                            <p:txEl>
                                              <p:pRg st="6" end="6"/>
                                            </p:txEl>
                                          </p:spTgt>
                                        </p:tgtEl>
                                        <p:attrNameLst>
                                          <p:attrName>style.visibility</p:attrName>
                                        </p:attrNameLst>
                                      </p:cBhvr>
                                      <p:to>
                                        <p:strVal val="visible"/>
                                      </p:to>
                                    </p:set>
                                    <p:animEffect transition="in" filter="wipe(left)">
                                      <p:cBhvr>
                                        <p:cTn id="74" dur="500"/>
                                        <p:tgtEl>
                                          <p:spTgt spid="205829">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05829">
                                            <p:txEl>
                                              <p:pRg st="7" end="7"/>
                                            </p:txEl>
                                          </p:spTgt>
                                        </p:tgtEl>
                                        <p:attrNameLst>
                                          <p:attrName>style.visibility</p:attrName>
                                        </p:attrNameLst>
                                      </p:cBhvr>
                                      <p:to>
                                        <p:strVal val="visible"/>
                                      </p:to>
                                    </p:set>
                                    <p:animEffect transition="in" filter="wipe(left)">
                                      <p:cBhvr>
                                        <p:cTn id="79" dur="500"/>
                                        <p:tgtEl>
                                          <p:spTgt spid="2058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build="p"/>
      <p:bldP spid="2" grpId="0" animBg="1"/>
      <p:bldP spid="2" grpId="1"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25</a:t>
            </a:fld>
            <a:endParaRPr lang="en-US"/>
          </a:p>
        </p:txBody>
      </p:sp>
      <p:pic>
        <p:nvPicPr>
          <p:cNvPr id="207874" name="Picture 2" descr="FG22_005"/>
          <p:cNvPicPr>
            <a:picLocks noChangeAspect="1" noChangeArrowheads="1"/>
          </p:cNvPicPr>
          <p:nvPr/>
        </p:nvPicPr>
        <p:blipFill>
          <a:blip r:embed="rId3"/>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a:t>
            </a:r>
            <a:r>
              <a:rPr lang="en-US" dirty="0" smtClean="0"/>
              <a:t> </a:t>
            </a:r>
            <a:r>
              <a:rPr lang="en-US" dirty="0"/>
              <a:t>G</a:t>
            </a:r>
            <a:r>
              <a:rPr lang="en-US" dirty="0" smtClean="0"/>
              <a:t>aussian </a:t>
            </a:r>
            <a:r>
              <a:rPr lang="en-US" dirty="0"/>
              <a:t>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extLst/>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46362"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extLst/>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46363" name="Equation" r:id="rId6" imgW="596900" imgH="304800" progId="Equation.DSMT4">
                  <p:embed/>
                </p:oleObj>
              </mc:Choice>
              <mc:Fallback>
                <p:oleObj name="Equation" r:id="rId6" imgW="596900" imgH="304800" progId="Equation.DSMT4">
                  <p:embed/>
                  <p:pic>
                    <p:nvPicPr>
                      <p:cNvPr id="0" name=""/>
                      <p:cNvPicPr>
                        <a:picLocks noChangeAspect="1" noChangeArrowheads="1"/>
                      </p:cNvPicPr>
                      <p:nvPr/>
                    </p:nvPicPr>
                    <p:blipFill>
                      <a:blip r:embed="rId7"/>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46364" name="Equation" r:id="rId8" imgW="228600" imgH="406080" progId="Equation.DSMT4">
                  <p:embed/>
                </p:oleObj>
              </mc:Choice>
              <mc:Fallback>
                <p:oleObj name="Equation" r:id="rId8" imgW="22860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46365" name="Equation" r:id="rId10" imgW="266400" imgH="406080" progId="Equation.DSMT4">
                  <p:embed/>
                </p:oleObj>
              </mc:Choice>
              <mc:Fallback>
                <p:oleObj name="Equation" r:id="rId10" imgW="26640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88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7874"/>
                                        </p:tgtEl>
                                        <p:attrNameLst>
                                          <p:attrName>style.visibility</p:attrName>
                                        </p:attrNameLst>
                                      </p:cBhvr>
                                      <p:to>
                                        <p:strVal val="visible"/>
                                      </p:to>
                                    </p:set>
                                    <p:animScale>
                                      <p:cBhvr>
                                        <p:cTn id="12" dur="1000" decel="50000" fill="hold">
                                          <p:stCondLst>
                                            <p:cond delay="0"/>
                                          </p:stCondLst>
                                        </p:cTn>
                                        <p:tgtEl>
                                          <p:spTgt spid="20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7874"/>
                                        </p:tgtEl>
                                        <p:attrNameLst>
                                          <p:attrName>ppt_x</p:attrName>
                                          <p:attrName>ppt_y</p:attrName>
                                        </p:attrNameLst>
                                      </p:cBhvr>
                                    </p:animMotion>
                                    <p:animEffect transition="in" filter="fade">
                                      <p:cBhvr>
                                        <p:cTn id="14" dur="1000"/>
                                        <p:tgtEl>
                                          <p:spTgt spid="2078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7878"/>
                                        </p:tgtEl>
                                        <p:attrNameLst>
                                          <p:attrName>style.visibility</p:attrName>
                                        </p:attrNameLst>
                                      </p:cBhvr>
                                      <p:to>
                                        <p:strVal val="visible"/>
                                      </p:to>
                                    </p:set>
                                    <p:anim calcmode="lin" valueType="num">
                                      <p:cBhvr>
                                        <p:cTn id="19" dur="500" fill="hold"/>
                                        <p:tgtEl>
                                          <p:spTgt spid="207878"/>
                                        </p:tgtEl>
                                        <p:attrNameLst>
                                          <p:attrName>ppt_w</p:attrName>
                                        </p:attrNameLst>
                                      </p:cBhvr>
                                      <p:tavLst>
                                        <p:tav tm="0">
                                          <p:val>
                                            <p:fltVal val="0"/>
                                          </p:val>
                                        </p:tav>
                                        <p:tav tm="100000">
                                          <p:val>
                                            <p:strVal val="#ppt_w"/>
                                          </p:val>
                                        </p:tav>
                                      </p:tavLst>
                                    </p:anim>
                                    <p:anim calcmode="lin" valueType="num">
                                      <p:cBhvr>
                                        <p:cTn id="20" dur="500" fill="hold"/>
                                        <p:tgtEl>
                                          <p:spTgt spid="207878"/>
                                        </p:tgtEl>
                                        <p:attrNameLst>
                                          <p:attrName>ppt_h</p:attrName>
                                        </p:attrNameLst>
                                      </p:cBhvr>
                                      <p:tavLst>
                                        <p:tav tm="0">
                                          <p:val>
                                            <p:fltVal val="0"/>
                                          </p:val>
                                        </p:tav>
                                        <p:tav tm="100000">
                                          <p:val>
                                            <p:strVal val="#ppt_h"/>
                                          </p:val>
                                        </p:tav>
                                      </p:tavLst>
                                    </p:anim>
                                    <p:animEffect transition="in" filter="fade">
                                      <p:cBhvr>
                                        <p:cTn id="21" dur="500"/>
                                        <p:tgtEl>
                                          <p:spTgt spid="20787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07879"/>
                                        </p:tgtEl>
                                        <p:attrNameLst>
                                          <p:attrName>style.visibility</p:attrName>
                                        </p:attrNameLst>
                                      </p:cBhvr>
                                      <p:to>
                                        <p:strVal val="visible"/>
                                      </p:to>
                                    </p:set>
                                    <p:anim calcmode="lin" valueType="num">
                                      <p:cBhvr>
                                        <p:cTn id="24" dur="500" fill="hold"/>
                                        <p:tgtEl>
                                          <p:spTgt spid="207879"/>
                                        </p:tgtEl>
                                        <p:attrNameLst>
                                          <p:attrName>ppt_w</p:attrName>
                                        </p:attrNameLst>
                                      </p:cBhvr>
                                      <p:tavLst>
                                        <p:tav tm="0">
                                          <p:val>
                                            <p:fltVal val="0"/>
                                          </p:val>
                                        </p:tav>
                                        <p:tav tm="100000">
                                          <p:val>
                                            <p:strVal val="#ppt_w"/>
                                          </p:val>
                                        </p:tav>
                                      </p:tavLst>
                                    </p:anim>
                                    <p:anim calcmode="lin" valueType="num">
                                      <p:cBhvr>
                                        <p:cTn id="25" dur="500" fill="hold"/>
                                        <p:tgtEl>
                                          <p:spTgt spid="207879"/>
                                        </p:tgtEl>
                                        <p:attrNameLst>
                                          <p:attrName>ppt_h</p:attrName>
                                        </p:attrNameLst>
                                      </p:cBhvr>
                                      <p:tavLst>
                                        <p:tav tm="0">
                                          <p:val>
                                            <p:fltVal val="0"/>
                                          </p:val>
                                        </p:tav>
                                        <p:tav tm="100000">
                                          <p:val>
                                            <p:strVal val="#ppt_h"/>
                                          </p:val>
                                        </p:tav>
                                      </p:tavLst>
                                    </p:anim>
                                    <p:animEffect transition="in" filter="fade">
                                      <p:cBhvr>
                                        <p:cTn id="26" dur="500"/>
                                        <p:tgtEl>
                                          <p:spTgt spid="2078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7876">
                                            <p:txEl>
                                              <p:pRg st="1" end="1"/>
                                            </p:txEl>
                                          </p:spTgt>
                                        </p:tgtEl>
                                        <p:attrNameLst>
                                          <p:attrName>style.visibility</p:attrName>
                                        </p:attrNameLst>
                                      </p:cBhvr>
                                      <p:to>
                                        <p:strVal val="visible"/>
                                      </p:to>
                                    </p:set>
                                    <p:animEffect transition="in" filter="wipe(left)">
                                      <p:cBhvr>
                                        <p:cTn id="31" dur="500"/>
                                        <p:tgtEl>
                                          <p:spTgt spid="20787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7876">
                                            <p:txEl>
                                              <p:pRg st="2" end="2"/>
                                            </p:txEl>
                                          </p:spTgt>
                                        </p:tgtEl>
                                        <p:attrNameLst>
                                          <p:attrName>style.visibility</p:attrName>
                                        </p:attrNameLst>
                                      </p:cBhvr>
                                      <p:to>
                                        <p:strVal val="visible"/>
                                      </p:to>
                                    </p:set>
                                    <p:animEffect transition="in" filter="wipe(left)">
                                      <p:cBhvr>
                                        <p:cTn id="36" dur="500"/>
                                        <p:tgtEl>
                                          <p:spTgt spid="20787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7877"/>
                                        </p:tgtEl>
                                        <p:attrNameLst>
                                          <p:attrName>style.visibility</p:attrName>
                                        </p:attrNameLst>
                                      </p:cBhvr>
                                      <p:to>
                                        <p:strVal val="visible"/>
                                      </p:to>
                                    </p:set>
                                    <p:animEffect transition="in" filter="wipe(left)">
                                      <p:cBhvr>
                                        <p:cTn id="41" dur="500"/>
                                        <p:tgtEl>
                                          <p:spTgt spid="20787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07876">
                                            <p:txEl>
                                              <p:pRg st="4" end="4"/>
                                            </p:txEl>
                                          </p:spTgt>
                                        </p:tgtEl>
                                        <p:attrNameLst>
                                          <p:attrName>style.visibility</p:attrName>
                                        </p:attrNameLst>
                                      </p:cBhvr>
                                      <p:to>
                                        <p:strVal val="visible"/>
                                      </p:to>
                                    </p:set>
                                    <p:animEffect transition="in" filter="wipe(left)">
                                      <p:cBhvr>
                                        <p:cTn id="46" dur="500"/>
                                        <p:tgtEl>
                                          <p:spTgt spid="20787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7880"/>
                                        </p:tgtEl>
                                        <p:attrNameLst>
                                          <p:attrName>style.visibility</p:attrName>
                                        </p:attrNameLst>
                                      </p:cBhvr>
                                      <p:to>
                                        <p:strVal val="visible"/>
                                      </p:to>
                                    </p:set>
                                    <p:animEffect transition="in" filter="wipe(left)">
                                      <p:cBhvr>
                                        <p:cTn id="51" dur="500"/>
                                        <p:tgtEl>
                                          <p:spTgt spid="20788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07881"/>
                                        </p:tgtEl>
                                        <p:attrNameLst>
                                          <p:attrName>style.visibility</p:attrName>
                                        </p:attrNameLst>
                                      </p:cBhvr>
                                      <p:to>
                                        <p:strVal val="visible"/>
                                      </p:to>
                                    </p:set>
                                    <p:animEffect transition="in" filter="wipe(left)">
                                      <p:cBhvr>
                                        <p:cTn id="56" dur="500"/>
                                        <p:tgtEl>
                                          <p:spTgt spid="20788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7882"/>
                                        </p:tgtEl>
                                        <p:attrNameLst>
                                          <p:attrName>style.visibility</p:attrName>
                                        </p:attrNameLst>
                                      </p:cBhvr>
                                      <p:to>
                                        <p:strVal val="visible"/>
                                      </p:to>
                                    </p:set>
                                    <p:animEffect transition="in" filter="wipe(left)">
                                      <p:cBhvr>
                                        <p:cTn id="61" dur="500"/>
                                        <p:tgtEl>
                                          <p:spTgt spid="207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78" grpId="0"/>
      <p:bldP spid="2078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Sept. 17,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26</a:t>
            </a:fld>
            <a:endParaRPr lang="en-US"/>
          </a:p>
        </p:txBody>
      </p:sp>
      <p:pic>
        <p:nvPicPr>
          <p:cNvPr id="208898" name="Picture 2" descr="FG22_007"/>
          <p:cNvPicPr>
            <a:picLocks noChangeAspect="1" noChangeArrowheads="1"/>
          </p:cNvPicPr>
          <p:nvPr/>
        </p:nvPicPr>
        <p:blipFill>
          <a:blip r:embed="rId4"/>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a:t>
            </a:r>
            <a:r>
              <a:rPr lang="en-US" sz="2800" dirty="0" smtClean="0"/>
              <a:t> </a:t>
            </a:r>
            <a:r>
              <a:rPr lang="en-US" sz="2800" dirty="0"/>
              <a:t>G</a:t>
            </a:r>
            <a:r>
              <a:rPr lang="en-US" sz="2800" dirty="0" smtClean="0"/>
              <a:t>aussian </a:t>
            </a:r>
            <a:r>
              <a:rPr lang="en-US" sz="2800" dirty="0"/>
              <a:t>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Must have the same magnitude</a:t>
            </a:r>
            <a:r>
              <a:rPr lang="en-US" sz="2000" dirty="0" smtClean="0">
                <a:solidFill>
                  <a:srgbClr val="003300"/>
                </a:solidFill>
                <a:latin typeface="Arial Narrow" charset="0"/>
                <a:ea typeface="ＭＳ Ｐゴシック" charset="-128"/>
                <a:sym typeface="Wingdings" charset="2"/>
              </a:rPr>
              <a:t> (uniform) at </a:t>
            </a:r>
            <a:r>
              <a:rPr lang="en-US" sz="2000" dirty="0">
                <a:solidFill>
                  <a:srgbClr val="003300"/>
                </a:solidFill>
                <a:latin typeface="Arial Narrow" charset="0"/>
                <a:ea typeface="ＭＳ Ｐゴシック" charset="-128"/>
                <a:sym typeface="Wingdings" charset="2"/>
              </a:rPr>
              <a:t>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a:t>
            </a:r>
            <a:r>
              <a:rPr lang="en-US" sz="2000" dirty="0" smtClean="0">
                <a:solidFill>
                  <a:srgbClr val="003300"/>
                </a:solidFill>
                <a:latin typeface="Arial Narrow" charset="0"/>
                <a:ea typeface="ＭＳ Ｐゴシック" charset="-128"/>
                <a:sym typeface="Wingdings" charset="2"/>
              </a:rPr>
              <a:t>outward </a:t>
            </a:r>
            <a:r>
              <a:rPr lang="en-US" sz="2000" dirty="0">
                <a:solidFill>
                  <a:srgbClr val="003300"/>
                </a:solidFill>
                <a:latin typeface="Arial Narrow" charset="0"/>
                <a:ea typeface="ＭＳ Ｐゴシック" charset="-128"/>
                <a:sym typeface="Wingdings" charset="2"/>
              </a:rPr>
              <a:t>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a:t>
            </a:r>
            <a:r>
              <a:rPr lang="en-US" sz="2800" dirty="0" smtClean="0">
                <a:solidFill>
                  <a:schemeClr val="accent2"/>
                </a:solidFill>
                <a:latin typeface="Arial Narrow" charset="0"/>
                <a:sym typeface="Wingdings" charset="2"/>
              </a:rPr>
              <a:t> </a:t>
            </a:r>
            <a:r>
              <a:rPr lang="en-US" sz="2800" dirty="0">
                <a:solidFill>
                  <a:schemeClr val="accent2"/>
                </a:solidFill>
                <a:latin typeface="Arial Narrow" charset="0"/>
                <a:sym typeface="Wingdings" charset="2"/>
              </a:rPr>
              <a:t>G</a:t>
            </a:r>
            <a:r>
              <a:rPr lang="en-US" sz="2800" dirty="0" smtClean="0">
                <a:solidFill>
                  <a:schemeClr val="accent2"/>
                </a:solidFill>
                <a:latin typeface="Arial Narrow" charset="0"/>
                <a:sym typeface="Wingdings" charset="2"/>
              </a:rPr>
              <a:t>aussian </a:t>
            </a:r>
            <a:r>
              <a:rPr lang="en-US" sz="2800" dirty="0">
                <a:solidFill>
                  <a:schemeClr val="accent2"/>
                </a:solidFill>
                <a:latin typeface="Arial Narrow" charset="0"/>
                <a:sym typeface="Wingdings" charset="2"/>
              </a:rPr>
              <a:t>integral can be written as </a:t>
            </a:r>
          </a:p>
        </p:txBody>
      </p:sp>
      <p:graphicFrame>
        <p:nvGraphicFramePr>
          <p:cNvPr id="208902" name="Object 6"/>
          <p:cNvGraphicFramePr>
            <a:graphicFrameLocks noChangeAspect="1"/>
          </p:cNvGraphicFramePr>
          <p:nvPr>
            <p:extLst/>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47666" name="Equation" r:id="rId5" imgW="596900" imgH="304800" progId="Equation.DSMT4">
                  <p:embed/>
                </p:oleObj>
              </mc:Choice>
              <mc:Fallback>
                <p:oleObj name="Equation" r:id="rId5" imgW="596900" imgH="304800" progId="Equation.DSMT4">
                  <p:embed/>
                  <p:pic>
                    <p:nvPicPr>
                      <p:cNvPr id="0" name=""/>
                      <p:cNvPicPr>
                        <a:picLocks noChangeAspect="1" noChangeArrowheads="1"/>
                      </p:cNvPicPr>
                      <p:nvPr/>
                    </p:nvPicPr>
                    <p:blipFill>
                      <a:blip r:embed="rId6"/>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47667"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extLst/>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47668" name="Equation" r:id="rId9" imgW="546100" imgH="304800" progId="Equation.DSMT4">
                  <p:embed/>
                </p:oleObj>
              </mc:Choice>
              <mc:Fallback>
                <p:oleObj name="Equation" r:id="rId9" imgW="546100" imgH="304800" progId="Equation.DSMT4">
                  <p:embed/>
                  <p:pic>
                    <p:nvPicPr>
                      <p:cNvPr id="0" name=""/>
                      <p:cNvPicPr>
                        <a:picLocks noChangeAspect="1" noChangeArrowheads="1"/>
                      </p:cNvPicPr>
                      <p:nvPr/>
                    </p:nvPicPr>
                    <p:blipFill>
                      <a:blip r:embed="rId10"/>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extLst/>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47669" name="Equation" r:id="rId11" imgW="533400" imgH="304800" progId="Equation.DSMT4">
                  <p:embed/>
                </p:oleObj>
              </mc:Choice>
              <mc:Fallback>
                <p:oleObj name="Equation" r:id="rId11" imgW="533400" imgH="304800" progId="Equation.DSMT4">
                  <p:embed/>
                  <p:pic>
                    <p:nvPicPr>
                      <p:cNvPr id="0" name=""/>
                      <p:cNvPicPr>
                        <a:picLocks noChangeAspect="1" noChangeArrowheads="1"/>
                      </p:cNvPicPr>
                      <p:nvPr/>
                    </p:nvPicPr>
                    <p:blipFill>
                      <a:blip r:embed="rId12"/>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extLst/>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47670" name="Equation" r:id="rId13" imgW="660400" imgH="304800" progId="Equation.DSMT4">
                  <p:embed/>
                </p:oleObj>
              </mc:Choice>
              <mc:Fallback>
                <p:oleObj name="Equation" r:id="rId13" imgW="660400" imgH="304800" progId="Equation.DSMT4">
                  <p:embed/>
                  <p:pic>
                    <p:nvPicPr>
                      <p:cNvPr id="0" name=""/>
                      <p:cNvPicPr>
                        <a:picLocks noChangeAspect="1" noChangeArrowheads="1"/>
                      </p:cNvPicPr>
                      <p:nvPr/>
                    </p:nvPicPr>
                    <p:blipFill>
                      <a:blip r:embed="rId14"/>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extLst/>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47671" name="Equation" r:id="rId15" imgW="444500" imgH="431800" progId="Equation.DSMT4">
                  <p:embed/>
                </p:oleObj>
              </mc:Choice>
              <mc:Fallback>
                <p:oleObj name="Equation" r:id="rId15" imgW="444500" imgH="431800" progId="Equation.DSMT4">
                  <p:embed/>
                  <p:pic>
                    <p:nvPicPr>
                      <p:cNvPr id="0" name=""/>
                      <p:cNvPicPr>
                        <a:picLocks noChangeAspect="1" noChangeArrowheads="1"/>
                      </p:cNvPicPr>
                      <p:nvPr/>
                    </p:nvPicPr>
                    <p:blipFill>
                      <a:blip r:embed="rId16"/>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47672" name="Equation" r:id="rId17" imgW="203040" imgH="406080" progId="Equation.DSMT4">
                  <p:embed/>
                </p:oleObj>
              </mc:Choice>
              <mc:Fallback>
                <p:oleObj name="Equation" r:id="rId17" imgW="20304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extLst/>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47673" name="Equation" r:id="rId19" imgW="457200" imgH="431800" progId="Equation.DSMT4">
                  <p:embed/>
                </p:oleObj>
              </mc:Choice>
              <mc:Fallback>
                <p:oleObj name="Equation" r:id="rId19" imgW="457200" imgH="431800" progId="Equation.DSMT4">
                  <p:embed/>
                  <p:pic>
                    <p:nvPicPr>
                      <p:cNvPr id="0" name=""/>
                      <p:cNvPicPr>
                        <a:picLocks noChangeAspect="1" noChangeArrowheads="1"/>
                      </p:cNvPicPr>
                      <p:nvPr/>
                    </p:nvPicPr>
                    <p:blipFill>
                      <a:blip r:embed="rId20"/>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9421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wipe(left)">
                                      <p:cBhvr>
                                        <p:cTn id="7" dur="500"/>
                                        <p:tgtEl>
                                          <p:spTgt spid="208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wipe(down)">
                                      <p:cBhvr>
                                        <p:cTn id="12" dur="580">
                                          <p:stCondLst>
                                            <p:cond delay="0"/>
                                          </p:stCondLst>
                                        </p:cTn>
                                        <p:tgtEl>
                                          <p:spTgt spid="208898"/>
                                        </p:tgtEl>
                                      </p:cBhvr>
                                    </p:animEffect>
                                    <p:anim calcmode="lin" valueType="num">
                                      <p:cBhvr>
                                        <p:cTn id="13" dur="1822" tmFilter="0,0; 0.14,0.36; 0.43,0.73; 0.71,0.91; 1.0,1.0">
                                          <p:stCondLst>
                                            <p:cond delay="0"/>
                                          </p:stCondLst>
                                        </p:cTn>
                                        <p:tgtEl>
                                          <p:spTgt spid="2088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88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88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88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8898"/>
                                        </p:tgtEl>
                                        <p:attrNameLst>
                                          <p:attrName>ppt_y</p:attrName>
                                        </p:attrNameLst>
                                      </p:cBhvr>
                                      <p:tavLst>
                                        <p:tav tm="0" fmla="#ppt_y-sin(pi*$)/81">
                                          <p:val>
                                            <p:fltVal val="0"/>
                                          </p:val>
                                        </p:tav>
                                        <p:tav tm="100000">
                                          <p:val>
                                            <p:fltVal val="1"/>
                                          </p:val>
                                        </p:tav>
                                      </p:tavLst>
                                    </p:anim>
                                    <p:animScale>
                                      <p:cBhvr>
                                        <p:cTn id="18" dur="26">
                                          <p:stCondLst>
                                            <p:cond delay="650"/>
                                          </p:stCondLst>
                                        </p:cTn>
                                        <p:tgtEl>
                                          <p:spTgt spid="208898"/>
                                        </p:tgtEl>
                                      </p:cBhvr>
                                      <p:to x="100000" y="60000"/>
                                    </p:animScale>
                                    <p:animScale>
                                      <p:cBhvr>
                                        <p:cTn id="19" dur="166" decel="50000">
                                          <p:stCondLst>
                                            <p:cond delay="676"/>
                                          </p:stCondLst>
                                        </p:cTn>
                                        <p:tgtEl>
                                          <p:spTgt spid="208898"/>
                                        </p:tgtEl>
                                      </p:cBhvr>
                                      <p:to x="100000" y="100000"/>
                                    </p:animScale>
                                    <p:animScale>
                                      <p:cBhvr>
                                        <p:cTn id="20" dur="26">
                                          <p:stCondLst>
                                            <p:cond delay="1312"/>
                                          </p:stCondLst>
                                        </p:cTn>
                                        <p:tgtEl>
                                          <p:spTgt spid="208898"/>
                                        </p:tgtEl>
                                      </p:cBhvr>
                                      <p:to x="100000" y="80000"/>
                                    </p:animScale>
                                    <p:animScale>
                                      <p:cBhvr>
                                        <p:cTn id="21" dur="166" decel="50000">
                                          <p:stCondLst>
                                            <p:cond delay="1338"/>
                                          </p:stCondLst>
                                        </p:cTn>
                                        <p:tgtEl>
                                          <p:spTgt spid="208898"/>
                                        </p:tgtEl>
                                      </p:cBhvr>
                                      <p:to x="100000" y="100000"/>
                                    </p:animScale>
                                    <p:animScale>
                                      <p:cBhvr>
                                        <p:cTn id="22" dur="26">
                                          <p:stCondLst>
                                            <p:cond delay="1642"/>
                                          </p:stCondLst>
                                        </p:cTn>
                                        <p:tgtEl>
                                          <p:spTgt spid="208898"/>
                                        </p:tgtEl>
                                      </p:cBhvr>
                                      <p:to x="100000" y="90000"/>
                                    </p:animScale>
                                    <p:animScale>
                                      <p:cBhvr>
                                        <p:cTn id="23" dur="166" decel="50000">
                                          <p:stCondLst>
                                            <p:cond delay="1668"/>
                                          </p:stCondLst>
                                        </p:cTn>
                                        <p:tgtEl>
                                          <p:spTgt spid="208898"/>
                                        </p:tgtEl>
                                      </p:cBhvr>
                                      <p:to x="100000" y="100000"/>
                                    </p:animScale>
                                    <p:animScale>
                                      <p:cBhvr>
                                        <p:cTn id="24" dur="26">
                                          <p:stCondLst>
                                            <p:cond delay="1808"/>
                                          </p:stCondLst>
                                        </p:cTn>
                                        <p:tgtEl>
                                          <p:spTgt spid="208898"/>
                                        </p:tgtEl>
                                      </p:cBhvr>
                                      <p:to x="100000" y="95000"/>
                                    </p:animScale>
                                    <p:animScale>
                                      <p:cBhvr>
                                        <p:cTn id="25" dur="166" decel="50000">
                                          <p:stCondLst>
                                            <p:cond delay="1834"/>
                                          </p:stCondLst>
                                        </p:cTn>
                                        <p:tgtEl>
                                          <p:spTgt spid="2088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8901">
                                            <p:txEl>
                                              <p:pRg st="0" end="0"/>
                                            </p:txEl>
                                          </p:spTgt>
                                        </p:tgtEl>
                                        <p:attrNameLst>
                                          <p:attrName>style.visibility</p:attrName>
                                        </p:attrNameLst>
                                      </p:cBhvr>
                                      <p:to>
                                        <p:strVal val="visible"/>
                                      </p:to>
                                    </p:set>
                                    <p:animEffect transition="in" filter="wipe(left)">
                                      <p:cBhvr>
                                        <p:cTn id="30" dur="500"/>
                                        <p:tgtEl>
                                          <p:spTgt spid="20890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8901">
                                            <p:txEl>
                                              <p:pRg st="1" end="1"/>
                                            </p:txEl>
                                          </p:spTgt>
                                        </p:tgtEl>
                                        <p:attrNameLst>
                                          <p:attrName>style.visibility</p:attrName>
                                        </p:attrNameLst>
                                      </p:cBhvr>
                                      <p:to>
                                        <p:strVal val="visible"/>
                                      </p:to>
                                    </p:set>
                                    <p:animEffect transition="in" filter="wipe(left)">
                                      <p:cBhvr>
                                        <p:cTn id="35" dur="500"/>
                                        <p:tgtEl>
                                          <p:spTgt spid="20890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8901">
                                            <p:txEl>
                                              <p:pRg st="2" end="2"/>
                                            </p:txEl>
                                          </p:spTgt>
                                        </p:tgtEl>
                                        <p:attrNameLst>
                                          <p:attrName>style.visibility</p:attrName>
                                        </p:attrNameLst>
                                      </p:cBhvr>
                                      <p:to>
                                        <p:strVal val="visible"/>
                                      </p:to>
                                    </p:set>
                                    <p:animEffect transition="in" filter="wipe(left)">
                                      <p:cBhvr>
                                        <p:cTn id="40" dur="500"/>
                                        <p:tgtEl>
                                          <p:spTgt spid="20890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08901">
                                            <p:txEl>
                                              <p:pRg st="3" end="3"/>
                                            </p:txEl>
                                          </p:spTgt>
                                        </p:tgtEl>
                                        <p:attrNameLst>
                                          <p:attrName>style.visibility</p:attrName>
                                        </p:attrNameLst>
                                      </p:cBhvr>
                                      <p:to>
                                        <p:strVal val="visible"/>
                                      </p:to>
                                    </p:set>
                                    <p:animEffect transition="in" filter="wipe(left)">
                                      <p:cBhvr>
                                        <p:cTn id="45" dur="500"/>
                                        <p:tgtEl>
                                          <p:spTgt spid="20890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8901">
                                            <p:txEl>
                                              <p:pRg st="4" end="4"/>
                                            </p:txEl>
                                          </p:spTgt>
                                        </p:tgtEl>
                                        <p:attrNameLst>
                                          <p:attrName>style.visibility</p:attrName>
                                        </p:attrNameLst>
                                      </p:cBhvr>
                                      <p:to>
                                        <p:strVal val="visible"/>
                                      </p:to>
                                    </p:set>
                                    <p:animEffect transition="in" filter="wipe(left)">
                                      <p:cBhvr>
                                        <p:cTn id="50" dur="500"/>
                                        <p:tgtEl>
                                          <p:spTgt spid="20890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8901">
                                            <p:txEl>
                                              <p:pRg st="5" end="5"/>
                                            </p:txEl>
                                          </p:spTgt>
                                        </p:tgtEl>
                                        <p:attrNameLst>
                                          <p:attrName>style.visibility</p:attrName>
                                        </p:attrNameLst>
                                      </p:cBhvr>
                                      <p:to>
                                        <p:strVal val="visible"/>
                                      </p:to>
                                    </p:set>
                                    <p:animEffect transition="in" filter="wipe(left)">
                                      <p:cBhvr>
                                        <p:cTn id="55" dur="500"/>
                                        <p:tgtEl>
                                          <p:spTgt spid="20890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8902"/>
                                        </p:tgtEl>
                                        <p:attrNameLst>
                                          <p:attrName>style.visibility</p:attrName>
                                        </p:attrNameLst>
                                      </p:cBhvr>
                                      <p:to>
                                        <p:strVal val="visible"/>
                                      </p:to>
                                    </p:set>
                                    <p:animEffect transition="in" filter="wipe(left)">
                                      <p:cBhvr>
                                        <p:cTn id="60" dur="500"/>
                                        <p:tgtEl>
                                          <p:spTgt spid="20890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8906"/>
                                        </p:tgtEl>
                                        <p:attrNameLst>
                                          <p:attrName>style.visibility</p:attrName>
                                        </p:attrNameLst>
                                      </p:cBhvr>
                                      <p:to>
                                        <p:strVal val="visible"/>
                                      </p:to>
                                    </p:set>
                                    <p:animEffect transition="in" filter="wipe(left)">
                                      <p:cBhvr>
                                        <p:cTn id="65" dur="500"/>
                                        <p:tgtEl>
                                          <p:spTgt spid="20890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8907"/>
                                        </p:tgtEl>
                                        <p:attrNameLst>
                                          <p:attrName>style.visibility</p:attrName>
                                        </p:attrNameLst>
                                      </p:cBhvr>
                                      <p:to>
                                        <p:strVal val="visible"/>
                                      </p:to>
                                    </p:set>
                                    <p:animEffect transition="in" filter="wipe(left)">
                                      <p:cBhvr>
                                        <p:cTn id="70" dur="500"/>
                                        <p:tgtEl>
                                          <p:spTgt spid="20890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08908"/>
                                        </p:tgtEl>
                                        <p:attrNameLst>
                                          <p:attrName>style.visibility</p:attrName>
                                        </p:attrNameLst>
                                      </p:cBhvr>
                                      <p:to>
                                        <p:strVal val="visible"/>
                                      </p:to>
                                    </p:set>
                                    <p:animEffect transition="in" filter="wipe(left)">
                                      <p:cBhvr>
                                        <p:cTn id="75" dur="500"/>
                                        <p:tgtEl>
                                          <p:spTgt spid="2089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8909"/>
                                        </p:tgtEl>
                                        <p:attrNameLst>
                                          <p:attrName>style.visibility</p:attrName>
                                        </p:attrNameLst>
                                      </p:cBhvr>
                                      <p:to>
                                        <p:strVal val="visible"/>
                                      </p:to>
                                    </p:set>
                                    <p:animEffect transition="in" filter="wipe(left)">
                                      <p:cBhvr>
                                        <p:cTn id="80" dur="500"/>
                                        <p:tgtEl>
                                          <p:spTgt spid="20890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08910"/>
                                        </p:tgtEl>
                                        <p:attrNameLst>
                                          <p:attrName>style.visibility</p:attrName>
                                        </p:attrNameLst>
                                      </p:cBhvr>
                                      <p:to>
                                        <p:strVal val="visible"/>
                                      </p:to>
                                    </p:set>
                                    <p:animEffect transition="in" filter="wipe(left)">
                                      <p:cBhvr>
                                        <p:cTn id="85" dur="500"/>
                                        <p:tgtEl>
                                          <p:spTgt spid="2089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08903"/>
                                        </p:tgtEl>
                                        <p:attrNameLst>
                                          <p:attrName>style.visibility</p:attrName>
                                        </p:attrNameLst>
                                      </p:cBhvr>
                                      <p:to>
                                        <p:strVal val="visible"/>
                                      </p:to>
                                    </p:set>
                                    <p:animEffect transition="in" filter="wipe(left)">
                                      <p:cBhvr>
                                        <p:cTn id="90" dur="500"/>
                                        <p:tgtEl>
                                          <p:spTgt spid="20890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08904"/>
                                        </p:tgtEl>
                                        <p:attrNameLst>
                                          <p:attrName>style.visibility</p:attrName>
                                        </p:attrNameLst>
                                      </p:cBhvr>
                                      <p:to>
                                        <p:strVal val="visible"/>
                                      </p:to>
                                    </p:set>
                                    <p:animEffect transition="in" filter="wipe(left)">
                                      <p:cBhvr>
                                        <p:cTn id="95" dur="500"/>
                                        <p:tgtEl>
                                          <p:spTgt spid="20890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08911"/>
                                        </p:tgtEl>
                                        <p:attrNameLst>
                                          <p:attrName>style.visibility</p:attrName>
                                        </p:attrNameLst>
                                      </p:cBhvr>
                                      <p:to>
                                        <p:strVal val="visible"/>
                                      </p:to>
                                    </p:set>
                                    <p:animEffect transition="in" filter="wipe(left)">
                                      <p:cBhvr>
                                        <p:cTn id="100" dur="500"/>
                                        <p:tgtEl>
                                          <p:spTgt spid="208911"/>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iterate type="wd">
                                    <p:tmPct val="10000"/>
                                  </p:iterate>
                                  <p:childTnLst>
                                    <p:set>
                                      <p:cBhvr>
                                        <p:cTn id="104" dur="1" fill="hold">
                                          <p:stCondLst>
                                            <p:cond delay="0"/>
                                          </p:stCondLst>
                                        </p:cTn>
                                        <p:tgtEl>
                                          <p:spTgt spid="208905"/>
                                        </p:tgtEl>
                                        <p:attrNameLst>
                                          <p:attrName>style.visibility</p:attrName>
                                        </p:attrNameLst>
                                      </p:cBhvr>
                                      <p:to>
                                        <p:strVal val="visible"/>
                                      </p:to>
                                    </p:set>
                                    <p:animEffect transition="in" filter="fade">
                                      <p:cBhvr>
                                        <p:cTn id="105" dur="2000"/>
                                        <p:tgtEl>
                                          <p:spTgt spid="208905"/>
                                        </p:tgtEl>
                                      </p:cBhvr>
                                    </p:animEffect>
                                    <p:anim calcmode="lin" valueType="num">
                                      <p:cBhvr>
                                        <p:cTn id="106" dur="2000" fill="hold"/>
                                        <p:tgtEl>
                                          <p:spTgt spid="208905"/>
                                        </p:tgtEl>
                                        <p:attrNameLst>
                                          <p:attrName>style.rotation</p:attrName>
                                        </p:attrNameLst>
                                      </p:cBhvr>
                                      <p:tavLst>
                                        <p:tav tm="0">
                                          <p:val>
                                            <p:fltVal val="720"/>
                                          </p:val>
                                        </p:tav>
                                        <p:tav tm="100000">
                                          <p:val>
                                            <p:fltVal val="0"/>
                                          </p:val>
                                        </p:tav>
                                      </p:tavLst>
                                    </p:anim>
                                    <p:anim calcmode="lin" valueType="num">
                                      <p:cBhvr>
                                        <p:cTn id="107" dur="2000" fill="hold"/>
                                        <p:tgtEl>
                                          <p:spTgt spid="208905"/>
                                        </p:tgtEl>
                                        <p:attrNameLst>
                                          <p:attrName>ppt_h</p:attrName>
                                        </p:attrNameLst>
                                      </p:cBhvr>
                                      <p:tavLst>
                                        <p:tav tm="0">
                                          <p:val>
                                            <p:fltVal val="0"/>
                                          </p:val>
                                        </p:tav>
                                        <p:tav tm="100000">
                                          <p:val>
                                            <p:strVal val="#ppt_h"/>
                                          </p:val>
                                        </p:tav>
                                      </p:tavLst>
                                    </p:anim>
                                    <p:anim calcmode="lin" valueType="num">
                                      <p:cBhvr>
                                        <p:cTn id="108" dur="2000" fill="hold"/>
                                        <p:tgtEl>
                                          <p:spTgt spid="20890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P spid="208901" grpId="0" build="p"/>
      <p:bldP spid="208903" grpId="0" animBg="1"/>
      <p:bldP spid="2089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Sept. 17,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27</a:t>
            </a:fld>
            <a:endParaRPr lang="en-US"/>
          </a:p>
        </p:txBody>
      </p:sp>
      <p:pic>
        <p:nvPicPr>
          <p:cNvPr id="209922" name="Picture 2" descr="FG22_007"/>
          <p:cNvPicPr>
            <a:picLocks noChangeAspect="1" noChangeArrowheads="1"/>
          </p:cNvPicPr>
          <p:nvPr/>
        </p:nvPicPr>
        <p:blipFill>
          <a:blip r:embed="rId4"/>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a:t>
            </a:r>
            <a:r>
              <a:rPr lang="en-US" sz="2800" dirty="0" smtClean="0">
                <a:sym typeface="Wingdings" charset="2"/>
              </a:rPr>
              <a:t>surface of radius r </a:t>
            </a:r>
            <a:r>
              <a:rPr lang="en-US" sz="2800" dirty="0">
                <a:sym typeface="Wingdings" charset="2"/>
              </a:rPr>
              <a:t>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extLst/>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48620" name="Equation" r:id="rId5" imgW="596900" imgH="304800" progId="Equation.DSMT4">
                  <p:embed/>
                </p:oleObj>
              </mc:Choice>
              <mc:Fallback>
                <p:oleObj name="Equation" r:id="rId5" imgW="596900" imgH="304800" progId="Equation.DSMT4">
                  <p:embed/>
                  <p:pic>
                    <p:nvPicPr>
                      <p:cNvPr id="0" name=""/>
                      <p:cNvPicPr>
                        <a:picLocks noChangeAspect="1" noChangeArrowheads="1"/>
                      </p:cNvPicPr>
                      <p:nvPr/>
                    </p:nvPicPr>
                    <p:blipFill>
                      <a:blip r:embed="rId6"/>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extLst/>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48621" name="Equation" r:id="rId7" imgW="749160" imgH="406080" progId="Equation.DSMT4">
                  <p:embed/>
                </p:oleObj>
              </mc:Choice>
              <mc:Fallback>
                <p:oleObj name="Equation" r:id="rId7" imgW="749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extLst/>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48622" name="Equation" r:id="rId9" imgW="1003300" imgH="419100" progId="Equation.DSMT4">
                  <p:embed/>
                </p:oleObj>
              </mc:Choice>
              <mc:Fallback>
                <p:oleObj name="Equation" r:id="rId9" imgW="1003300" imgH="419100" progId="Equation.DSMT4">
                  <p:embed/>
                  <p:pic>
                    <p:nvPicPr>
                      <p:cNvPr id="0" name=""/>
                      <p:cNvPicPr>
                        <a:picLocks noChangeAspect="1" noChangeArrowheads="1"/>
                      </p:cNvPicPr>
                      <p:nvPr/>
                    </p:nvPicPr>
                    <p:blipFill>
                      <a:blip r:embed="rId10"/>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extLst/>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48623" name="Equation" r:id="rId11" imgW="1028700" imgH="419100" progId="Equation.DSMT4">
                  <p:embed/>
                </p:oleObj>
              </mc:Choice>
              <mc:Fallback>
                <p:oleObj name="Equation" r:id="rId11" imgW="1028700" imgH="419100" progId="Equation.DSMT4">
                  <p:embed/>
                  <p:pic>
                    <p:nvPicPr>
                      <p:cNvPr id="0" name=""/>
                      <p:cNvPicPr>
                        <a:picLocks noChangeAspect="1" noChangeArrowheads="1"/>
                      </p:cNvPicPr>
                      <p:nvPr/>
                    </p:nvPicPr>
                    <p:blipFill>
                      <a:blip r:embed="rId12"/>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extLst/>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48624" name="Equation" r:id="rId13" imgW="787400" imgH="419100" progId="Equation.DSMT4">
                  <p:embed/>
                </p:oleObj>
              </mc:Choice>
              <mc:Fallback>
                <p:oleObj name="Equation" r:id="rId13" imgW="787400" imgH="419100" progId="Equation.DSMT4">
                  <p:embed/>
                  <p:pic>
                    <p:nvPicPr>
                      <p:cNvPr id="0" name=""/>
                      <p:cNvPicPr>
                        <a:picLocks noChangeAspect="1" noChangeArrowheads="1"/>
                      </p:cNvPicPr>
                      <p:nvPr/>
                    </p:nvPicPr>
                    <p:blipFill>
                      <a:blip r:embed="rId14"/>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extLst/>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48625" name="Equation" r:id="rId15" imgW="1016000" imgH="419100" progId="Equation.DSMT4">
                  <p:embed/>
                </p:oleObj>
              </mc:Choice>
              <mc:Fallback>
                <p:oleObj name="Equation" r:id="rId15" imgW="1016000" imgH="419100" progId="Equation.DSMT4">
                  <p:embed/>
                  <p:pic>
                    <p:nvPicPr>
                      <p:cNvPr id="0" name=""/>
                      <p:cNvPicPr>
                        <a:picLocks noChangeAspect="1" noChangeArrowheads="1"/>
                      </p:cNvPicPr>
                      <p:nvPr/>
                    </p:nvPicPr>
                    <p:blipFill>
                      <a:blip r:embed="rId16"/>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48626" name="Equation" r:id="rId17" imgW="203040" imgH="406080" progId="Equation.DSMT4">
                  <p:embed/>
                </p:oleObj>
              </mc:Choice>
              <mc:Fallback>
                <p:oleObj name="Equation" r:id="rId17" imgW="20304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41819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wipe(left)">
                                      <p:cBhvr>
                                        <p:cTn id="7" dur="500"/>
                                        <p:tgtEl>
                                          <p:spTgt spid="20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9922"/>
                                        </p:tgtEl>
                                        <p:attrNameLst>
                                          <p:attrName>style.visibility</p:attrName>
                                        </p:attrNameLst>
                                      </p:cBhvr>
                                      <p:to>
                                        <p:strVal val="visible"/>
                                      </p:to>
                                    </p:set>
                                    <p:animEffect transition="in" filter="wipe(down)">
                                      <p:cBhvr>
                                        <p:cTn id="12" dur="580">
                                          <p:stCondLst>
                                            <p:cond delay="0"/>
                                          </p:stCondLst>
                                        </p:cTn>
                                        <p:tgtEl>
                                          <p:spTgt spid="209922"/>
                                        </p:tgtEl>
                                      </p:cBhvr>
                                    </p:animEffect>
                                    <p:anim calcmode="lin" valueType="num">
                                      <p:cBhvr>
                                        <p:cTn id="13" dur="1822" tmFilter="0,0; 0.14,0.36; 0.43,0.73; 0.71,0.91; 1.0,1.0">
                                          <p:stCondLst>
                                            <p:cond delay="0"/>
                                          </p:stCondLst>
                                        </p:cTn>
                                        <p:tgtEl>
                                          <p:spTgt spid="2099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99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99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99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99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09922"/>
                                        </p:tgtEl>
                                      </p:cBhvr>
                                      <p:to x="100000" y="60000"/>
                                    </p:animScale>
                                    <p:animScale>
                                      <p:cBhvr>
                                        <p:cTn id="19" dur="166" decel="50000">
                                          <p:stCondLst>
                                            <p:cond delay="676"/>
                                          </p:stCondLst>
                                        </p:cTn>
                                        <p:tgtEl>
                                          <p:spTgt spid="209922"/>
                                        </p:tgtEl>
                                      </p:cBhvr>
                                      <p:to x="100000" y="100000"/>
                                    </p:animScale>
                                    <p:animScale>
                                      <p:cBhvr>
                                        <p:cTn id="20" dur="26">
                                          <p:stCondLst>
                                            <p:cond delay="1312"/>
                                          </p:stCondLst>
                                        </p:cTn>
                                        <p:tgtEl>
                                          <p:spTgt spid="209922"/>
                                        </p:tgtEl>
                                      </p:cBhvr>
                                      <p:to x="100000" y="80000"/>
                                    </p:animScale>
                                    <p:animScale>
                                      <p:cBhvr>
                                        <p:cTn id="21" dur="166" decel="50000">
                                          <p:stCondLst>
                                            <p:cond delay="1338"/>
                                          </p:stCondLst>
                                        </p:cTn>
                                        <p:tgtEl>
                                          <p:spTgt spid="209922"/>
                                        </p:tgtEl>
                                      </p:cBhvr>
                                      <p:to x="100000" y="100000"/>
                                    </p:animScale>
                                    <p:animScale>
                                      <p:cBhvr>
                                        <p:cTn id="22" dur="26">
                                          <p:stCondLst>
                                            <p:cond delay="1642"/>
                                          </p:stCondLst>
                                        </p:cTn>
                                        <p:tgtEl>
                                          <p:spTgt spid="209922"/>
                                        </p:tgtEl>
                                      </p:cBhvr>
                                      <p:to x="100000" y="90000"/>
                                    </p:animScale>
                                    <p:animScale>
                                      <p:cBhvr>
                                        <p:cTn id="23" dur="166" decel="50000">
                                          <p:stCondLst>
                                            <p:cond delay="1668"/>
                                          </p:stCondLst>
                                        </p:cTn>
                                        <p:tgtEl>
                                          <p:spTgt spid="209922"/>
                                        </p:tgtEl>
                                      </p:cBhvr>
                                      <p:to x="100000" y="100000"/>
                                    </p:animScale>
                                    <p:animScale>
                                      <p:cBhvr>
                                        <p:cTn id="24" dur="26">
                                          <p:stCondLst>
                                            <p:cond delay="1808"/>
                                          </p:stCondLst>
                                        </p:cTn>
                                        <p:tgtEl>
                                          <p:spTgt spid="209922"/>
                                        </p:tgtEl>
                                      </p:cBhvr>
                                      <p:to x="100000" y="95000"/>
                                    </p:animScale>
                                    <p:animScale>
                                      <p:cBhvr>
                                        <p:cTn id="25" dur="166" decel="50000">
                                          <p:stCondLst>
                                            <p:cond delay="1834"/>
                                          </p:stCondLst>
                                        </p:cTn>
                                        <p:tgtEl>
                                          <p:spTgt spid="20992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9924">
                                            <p:txEl>
                                              <p:pRg st="1" end="1"/>
                                            </p:txEl>
                                          </p:spTgt>
                                        </p:tgtEl>
                                        <p:attrNameLst>
                                          <p:attrName>style.visibility</p:attrName>
                                        </p:attrNameLst>
                                      </p:cBhvr>
                                      <p:to>
                                        <p:strVal val="visible"/>
                                      </p:to>
                                    </p:set>
                                    <p:animEffect transition="in" filter="wipe(left)">
                                      <p:cBhvr>
                                        <p:cTn id="30" dur="500"/>
                                        <p:tgtEl>
                                          <p:spTgt spid="2099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9928"/>
                                        </p:tgtEl>
                                        <p:attrNameLst>
                                          <p:attrName>style.visibility</p:attrName>
                                        </p:attrNameLst>
                                      </p:cBhvr>
                                      <p:to>
                                        <p:strVal val="visible"/>
                                      </p:to>
                                    </p:set>
                                    <p:animEffect transition="in" filter="wipe(left)">
                                      <p:cBhvr>
                                        <p:cTn id="35" dur="500"/>
                                        <p:tgtEl>
                                          <p:spTgt spid="2099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9925">
                                            <p:txEl>
                                              <p:pRg st="0" end="0"/>
                                            </p:txEl>
                                          </p:spTgt>
                                        </p:tgtEl>
                                        <p:attrNameLst>
                                          <p:attrName>style.visibility</p:attrName>
                                        </p:attrNameLst>
                                      </p:cBhvr>
                                      <p:to>
                                        <p:strVal val="visible"/>
                                      </p:to>
                                    </p:set>
                                    <p:animEffect transition="in" filter="wipe(left)">
                                      <p:cBhvr>
                                        <p:cTn id="40" dur="500"/>
                                        <p:tgtEl>
                                          <p:spTgt spid="2099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9926"/>
                                        </p:tgtEl>
                                        <p:attrNameLst>
                                          <p:attrName>style.visibility</p:attrName>
                                        </p:attrNameLst>
                                      </p:cBhvr>
                                      <p:to>
                                        <p:strVal val="visible"/>
                                      </p:to>
                                    </p:set>
                                    <p:animEffect transition="in" filter="wipe(left)">
                                      <p:cBhvr>
                                        <p:cTn id="45" dur="500"/>
                                        <p:tgtEl>
                                          <p:spTgt spid="2099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9930"/>
                                        </p:tgtEl>
                                        <p:attrNameLst>
                                          <p:attrName>style.visibility</p:attrName>
                                        </p:attrNameLst>
                                      </p:cBhvr>
                                      <p:to>
                                        <p:strVal val="visible"/>
                                      </p:to>
                                    </p:set>
                                    <p:animEffect transition="in" filter="wipe(left)">
                                      <p:cBhvr>
                                        <p:cTn id="50" dur="500"/>
                                        <p:tgtEl>
                                          <p:spTgt spid="2099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9931"/>
                                        </p:tgtEl>
                                        <p:attrNameLst>
                                          <p:attrName>style.visibility</p:attrName>
                                        </p:attrNameLst>
                                      </p:cBhvr>
                                      <p:to>
                                        <p:strVal val="visible"/>
                                      </p:to>
                                    </p:set>
                                    <p:animEffect transition="in" filter="wipe(left)">
                                      <p:cBhvr>
                                        <p:cTn id="55" dur="500"/>
                                        <p:tgtEl>
                                          <p:spTgt spid="2099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9929"/>
                                        </p:tgtEl>
                                        <p:attrNameLst>
                                          <p:attrName>style.visibility</p:attrName>
                                        </p:attrNameLst>
                                      </p:cBhvr>
                                      <p:to>
                                        <p:strVal val="visible"/>
                                      </p:to>
                                    </p:set>
                                    <p:animEffect transition="in" filter="wipe(left)">
                                      <p:cBhvr>
                                        <p:cTn id="60" dur="500"/>
                                        <p:tgtEl>
                                          <p:spTgt spid="2099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9932"/>
                                        </p:tgtEl>
                                        <p:attrNameLst>
                                          <p:attrName>style.visibility</p:attrName>
                                        </p:attrNameLst>
                                      </p:cBhvr>
                                      <p:to>
                                        <p:strVal val="visible"/>
                                      </p:to>
                                    </p:set>
                                    <p:animEffect transition="in" filter="wipe(left)">
                                      <p:cBhvr>
                                        <p:cTn id="65" dur="500"/>
                                        <p:tgtEl>
                                          <p:spTgt spid="2099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9933"/>
                                        </p:tgtEl>
                                        <p:attrNameLst>
                                          <p:attrName>style.visibility</p:attrName>
                                        </p:attrNameLst>
                                      </p:cBhvr>
                                      <p:to>
                                        <p:strVal val="visible"/>
                                      </p:to>
                                    </p:set>
                                    <p:animEffect transition="in" filter="wipe(left)">
                                      <p:cBhvr>
                                        <p:cTn id="70" dur="500"/>
                                        <p:tgtEl>
                                          <p:spTgt spid="209933"/>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iterate type="wd">
                                    <p:tmPct val="10000"/>
                                  </p:iterate>
                                  <p:childTnLst>
                                    <p:set>
                                      <p:cBhvr>
                                        <p:cTn id="74" dur="1" fill="hold">
                                          <p:stCondLst>
                                            <p:cond delay="0"/>
                                          </p:stCondLst>
                                        </p:cTn>
                                        <p:tgtEl>
                                          <p:spTgt spid="209927"/>
                                        </p:tgtEl>
                                        <p:attrNameLst>
                                          <p:attrName>style.visibility</p:attrName>
                                        </p:attrNameLst>
                                      </p:cBhvr>
                                      <p:to>
                                        <p:strVal val="visible"/>
                                      </p:to>
                                    </p:set>
                                    <p:animEffect transition="in" filter="fade">
                                      <p:cBhvr>
                                        <p:cTn id="75" dur="2000"/>
                                        <p:tgtEl>
                                          <p:spTgt spid="209927"/>
                                        </p:tgtEl>
                                      </p:cBhvr>
                                    </p:animEffect>
                                    <p:anim calcmode="lin" valueType="num">
                                      <p:cBhvr>
                                        <p:cTn id="76" dur="2000" fill="hold"/>
                                        <p:tgtEl>
                                          <p:spTgt spid="209927"/>
                                        </p:tgtEl>
                                        <p:attrNameLst>
                                          <p:attrName>style.rotation</p:attrName>
                                        </p:attrNameLst>
                                      </p:cBhvr>
                                      <p:tavLst>
                                        <p:tav tm="0">
                                          <p:val>
                                            <p:fltVal val="720"/>
                                          </p:val>
                                        </p:tav>
                                        <p:tav tm="100000">
                                          <p:val>
                                            <p:fltVal val="0"/>
                                          </p:val>
                                        </p:tav>
                                      </p:tavLst>
                                    </p:anim>
                                    <p:anim calcmode="lin" valueType="num">
                                      <p:cBhvr>
                                        <p:cTn id="77" dur="2000" fill="hold"/>
                                        <p:tgtEl>
                                          <p:spTgt spid="209927"/>
                                        </p:tgtEl>
                                        <p:attrNameLst>
                                          <p:attrName>ppt_h</p:attrName>
                                        </p:attrNameLst>
                                      </p:cBhvr>
                                      <p:tavLst>
                                        <p:tav tm="0">
                                          <p:val>
                                            <p:fltVal val="0"/>
                                          </p:val>
                                        </p:tav>
                                        <p:tav tm="100000">
                                          <p:val>
                                            <p:strVal val="#ppt_h"/>
                                          </p:val>
                                        </p:tav>
                                      </p:tavLst>
                                    </p:anim>
                                    <p:anim calcmode="lin" valueType="num">
                                      <p:cBhvr>
                                        <p:cTn id="78" dur="2000" fill="hold"/>
                                        <p:tgtEl>
                                          <p:spTgt spid="20992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build="p"/>
      <p:bldP spid="209925" grpId="0" build="p"/>
      <p:bldP spid="2099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Sept. 17,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28</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a:t>Gauss’ Law from Coulomb’s Law</a:t>
            </a:r>
            <a:br>
              <a:rPr lang="en-US"/>
            </a:br>
            <a:r>
              <a:rPr lang="en-US"/>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a:t>
            </a:r>
            <a:r>
              <a:rPr lang="en-US" sz="2800" dirty="0" smtClean="0">
                <a:solidFill>
                  <a:schemeClr val="accent2"/>
                </a:solidFill>
                <a:latin typeface="Arial Narrow" charset="0"/>
                <a:sym typeface="Wingdings" charset="2"/>
              </a:rPr>
              <a:t>total number </a:t>
            </a:r>
            <a:r>
              <a:rPr lang="en-US" sz="2800" dirty="0">
                <a:solidFill>
                  <a:schemeClr val="accent2"/>
                </a:solidFill>
                <a:latin typeface="Arial Narrow" charset="0"/>
                <a:sym typeface="Wingdings" charset="2"/>
              </a:rPr>
              <a:t>of field lines</a:t>
            </a:r>
            <a:r>
              <a:rPr lang="en-US" sz="2800" dirty="0" smtClean="0">
                <a:solidFill>
                  <a:schemeClr val="accent2"/>
                </a:solidFill>
                <a:latin typeface="Arial Narrow" charset="0"/>
                <a:sym typeface="Wingdings" charset="2"/>
              </a:rPr>
              <a:t> due to the charge Q, passing </a:t>
            </a:r>
            <a:r>
              <a:rPr lang="en-US" sz="2800" dirty="0">
                <a:solidFill>
                  <a:schemeClr val="accent2"/>
                </a:solidFill>
                <a:latin typeface="Arial Narrow" charset="0"/>
                <a:sym typeface="Wingdings" charset="2"/>
              </a:rPr>
              <a:t>through the two </a:t>
            </a:r>
            <a:r>
              <a:rPr lang="en-US" sz="2800" dirty="0" smtClean="0">
                <a:solidFill>
                  <a:schemeClr val="accent2"/>
                </a:solidFill>
                <a:latin typeface="Arial Narrow" charset="0"/>
                <a:sym typeface="Wingdings" charset="2"/>
              </a:rPr>
              <a:t>surfaces?</a:t>
            </a:r>
            <a:endParaRPr lang="en-US" sz="2800" dirty="0">
              <a:solidFill>
                <a:schemeClr val="accent2"/>
              </a:solidFill>
              <a:latin typeface="Arial Narrow" charset="0"/>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no matter what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extLst/>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49434" name="Equation" r:id="rId4" imgW="596900" imgH="419100" progId="Equation.DSMT4">
                  <p:embed/>
                </p:oleObj>
              </mc:Choice>
              <mc:Fallback>
                <p:oleObj name="Equation" r:id="rId4" imgW="596900" imgH="419100" progId="Equation.DSMT4">
                  <p:embed/>
                  <p:pic>
                    <p:nvPicPr>
                      <p:cNvPr id="0" name=""/>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extLst/>
          </p:nvPr>
        </p:nvGraphicFramePr>
        <p:xfrm>
          <a:off x="5319713" y="6011863"/>
          <a:ext cx="1081087" cy="565150"/>
        </p:xfrm>
        <a:graphic>
          <a:graphicData uri="http://schemas.openxmlformats.org/presentationml/2006/ole">
            <mc:AlternateContent xmlns:mc="http://schemas.openxmlformats.org/markup-compatibility/2006">
              <mc:Choice xmlns:v="urn:schemas-microsoft-com:vml" Requires="v">
                <p:oleObj spid="_x0000_s49435" name="Equation" r:id="rId6" imgW="774700" imgH="419100" progId="Equation.DSMT4">
                  <p:embed/>
                </p:oleObj>
              </mc:Choice>
              <mc:Fallback>
                <p:oleObj name="Equation" r:id="rId6" imgW="774700" imgH="419100" progId="Equation.DSMT4">
                  <p:embed/>
                  <p:pic>
                    <p:nvPicPr>
                      <p:cNvPr id="0" name=""/>
                      <p:cNvPicPr>
                        <a:picLocks noChangeAspect="1" noChangeArrowheads="1"/>
                      </p:cNvPicPr>
                      <p:nvPr/>
                    </p:nvPicPr>
                    <p:blipFill>
                      <a:blip r:embed="rId7"/>
                      <a:srcRect/>
                      <a:stretch>
                        <a:fillRect/>
                      </a:stretch>
                    </p:blipFill>
                    <p:spPr bwMode="auto">
                      <a:xfrm>
                        <a:off x="5319713" y="6011863"/>
                        <a:ext cx="1081087" cy="5651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extLst/>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49436" name="Equation" r:id="rId8" imgW="596900" imgH="419100" progId="Equation.DSMT4">
                  <p:embed/>
                </p:oleObj>
              </mc:Choice>
              <mc:Fallback>
                <p:oleObj name="Equation" r:id="rId8" imgW="596900" imgH="419100" progId="Equation.DSMT4">
                  <p:embed/>
                  <p:pic>
                    <p:nvPicPr>
                      <p:cNvPr id="0" name=""/>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extLst/>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49437" name="Equation" r:id="rId10" imgW="203040" imgH="406080" progId="Equation.DSMT4">
                  <p:embed/>
                </p:oleObj>
              </mc:Choice>
              <mc:Fallback>
                <p:oleObj name="Equation" r:id="rId10" imgW="2030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71695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0946"/>
                                        </p:tgtEl>
                                        <p:attrNameLst>
                                          <p:attrName>style.visibility</p:attrName>
                                        </p:attrNameLst>
                                      </p:cBhvr>
                                      <p:to>
                                        <p:strVal val="visible"/>
                                      </p:to>
                                    </p:set>
                                    <p:animEffect transition="in" filter="wipe(down)">
                                      <p:cBhvr>
                                        <p:cTn id="12" dur="580">
                                          <p:stCondLst>
                                            <p:cond delay="0"/>
                                          </p:stCondLst>
                                        </p:cTn>
                                        <p:tgtEl>
                                          <p:spTgt spid="210946"/>
                                        </p:tgtEl>
                                      </p:cBhvr>
                                    </p:animEffect>
                                    <p:anim calcmode="lin" valueType="num">
                                      <p:cBhvr>
                                        <p:cTn id="13" dur="1822" tmFilter="0,0; 0.14,0.36; 0.43,0.73; 0.71,0.91; 1.0,1.0">
                                          <p:stCondLst>
                                            <p:cond delay="0"/>
                                          </p:stCondLst>
                                        </p:cTn>
                                        <p:tgtEl>
                                          <p:spTgt spid="2109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09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09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09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0946"/>
                                        </p:tgtEl>
                                        <p:attrNameLst>
                                          <p:attrName>ppt_y</p:attrName>
                                        </p:attrNameLst>
                                      </p:cBhvr>
                                      <p:tavLst>
                                        <p:tav tm="0" fmla="#ppt_y-sin(pi*$)/81">
                                          <p:val>
                                            <p:fltVal val="0"/>
                                          </p:val>
                                        </p:tav>
                                        <p:tav tm="100000">
                                          <p:val>
                                            <p:fltVal val="1"/>
                                          </p:val>
                                        </p:tav>
                                      </p:tavLst>
                                    </p:anim>
                                    <p:animScale>
                                      <p:cBhvr>
                                        <p:cTn id="18" dur="26">
                                          <p:stCondLst>
                                            <p:cond delay="650"/>
                                          </p:stCondLst>
                                        </p:cTn>
                                        <p:tgtEl>
                                          <p:spTgt spid="210946"/>
                                        </p:tgtEl>
                                      </p:cBhvr>
                                      <p:to x="100000" y="60000"/>
                                    </p:animScale>
                                    <p:animScale>
                                      <p:cBhvr>
                                        <p:cTn id="19" dur="166" decel="50000">
                                          <p:stCondLst>
                                            <p:cond delay="676"/>
                                          </p:stCondLst>
                                        </p:cTn>
                                        <p:tgtEl>
                                          <p:spTgt spid="210946"/>
                                        </p:tgtEl>
                                      </p:cBhvr>
                                      <p:to x="100000" y="100000"/>
                                    </p:animScale>
                                    <p:animScale>
                                      <p:cBhvr>
                                        <p:cTn id="20" dur="26">
                                          <p:stCondLst>
                                            <p:cond delay="1312"/>
                                          </p:stCondLst>
                                        </p:cTn>
                                        <p:tgtEl>
                                          <p:spTgt spid="210946"/>
                                        </p:tgtEl>
                                      </p:cBhvr>
                                      <p:to x="100000" y="80000"/>
                                    </p:animScale>
                                    <p:animScale>
                                      <p:cBhvr>
                                        <p:cTn id="21" dur="166" decel="50000">
                                          <p:stCondLst>
                                            <p:cond delay="1338"/>
                                          </p:stCondLst>
                                        </p:cTn>
                                        <p:tgtEl>
                                          <p:spTgt spid="210946"/>
                                        </p:tgtEl>
                                      </p:cBhvr>
                                      <p:to x="100000" y="100000"/>
                                    </p:animScale>
                                    <p:animScale>
                                      <p:cBhvr>
                                        <p:cTn id="22" dur="26">
                                          <p:stCondLst>
                                            <p:cond delay="1642"/>
                                          </p:stCondLst>
                                        </p:cTn>
                                        <p:tgtEl>
                                          <p:spTgt spid="210946"/>
                                        </p:tgtEl>
                                      </p:cBhvr>
                                      <p:to x="100000" y="90000"/>
                                    </p:animScale>
                                    <p:animScale>
                                      <p:cBhvr>
                                        <p:cTn id="23" dur="166" decel="50000">
                                          <p:stCondLst>
                                            <p:cond delay="1668"/>
                                          </p:stCondLst>
                                        </p:cTn>
                                        <p:tgtEl>
                                          <p:spTgt spid="210946"/>
                                        </p:tgtEl>
                                      </p:cBhvr>
                                      <p:to x="100000" y="100000"/>
                                    </p:animScale>
                                    <p:animScale>
                                      <p:cBhvr>
                                        <p:cTn id="24" dur="26">
                                          <p:stCondLst>
                                            <p:cond delay="1808"/>
                                          </p:stCondLst>
                                        </p:cTn>
                                        <p:tgtEl>
                                          <p:spTgt spid="210946"/>
                                        </p:tgtEl>
                                      </p:cBhvr>
                                      <p:to x="100000" y="95000"/>
                                    </p:animScale>
                                    <p:animScale>
                                      <p:cBhvr>
                                        <p:cTn id="25" dur="166" decel="50000">
                                          <p:stCondLst>
                                            <p:cond delay="1834"/>
                                          </p:stCondLst>
                                        </p:cTn>
                                        <p:tgtEl>
                                          <p:spTgt spid="21094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10949">
                                            <p:bg/>
                                          </p:spTgt>
                                        </p:tgtEl>
                                        <p:attrNameLst>
                                          <p:attrName>style.visibility</p:attrName>
                                        </p:attrNameLst>
                                      </p:cBhvr>
                                      <p:to>
                                        <p:strVal val="visible"/>
                                      </p:to>
                                    </p:set>
                                    <p:animEffect transition="in" filter="wipe(left)">
                                      <p:cBhvr>
                                        <p:cTn id="30" dur="500"/>
                                        <p:tgtEl>
                                          <p:spTgt spid="210949">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0949">
                                            <p:txEl>
                                              <p:pRg st="0" end="0"/>
                                            </p:txEl>
                                          </p:spTgt>
                                        </p:tgtEl>
                                        <p:attrNameLst>
                                          <p:attrName>style.visibility</p:attrName>
                                        </p:attrNameLst>
                                      </p:cBhvr>
                                      <p:to>
                                        <p:strVal val="visible"/>
                                      </p:to>
                                    </p:set>
                                    <p:animEffect transition="in" filter="wipe(left)">
                                      <p:cBhvr>
                                        <p:cTn id="35" dur="500"/>
                                        <p:tgtEl>
                                          <p:spTgt spid="21094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0949">
                                            <p:txEl>
                                              <p:pRg st="1" end="1"/>
                                            </p:txEl>
                                          </p:spTgt>
                                        </p:tgtEl>
                                        <p:attrNameLst>
                                          <p:attrName>style.visibility</p:attrName>
                                        </p:attrNameLst>
                                      </p:cBhvr>
                                      <p:to>
                                        <p:strVal val="visible"/>
                                      </p:to>
                                    </p:set>
                                    <p:animEffect transition="in" filter="wipe(left)">
                                      <p:cBhvr>
                                        <p:cTn id="40" dur="500"/>
                                        <p:tgtEl>
                                          <p:spTgt spid="21094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0949">
                                            <p:txEl>
                                              <p:pRg st="2" end="2"/>
                                            </p:txEl>
                                          </p:spTgt>
                                        </p:tgtEl>
                                        <p:attrNameLst>
                                          <p:attrName>style.visibility</p:attrName>
                                        </p:attrNameLst>
                                      </p:cBhvr>
                                      <p:to>
                                        <p:strVal val="visible"/>
                                      </p:to>
                                    </p:set>
                                    <p:animEffect transition="in" filter="wipe(left)">
                                      <p:cBhvr>
                                        <p:cTn id="45" dur="500"/>
                                        <p:tgtEl>
                                          <p:spTgt spid="2109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10949">
                                            <p:txEl>
                                              <p:pRg st="3" end="3"/>
                                            </p:txEl>
                                          </p:spTgt>
                                        </p:tgtEl>
                                        <p:attrNameLst>
                                          <p:attrName>style.visibility</p:attrName>
                                        </p:attrNameLst>
                                      </p:cBhvr>
                                      <p:to>
                                        <p:strVal val="visible"/>
                                      </p:to>
                                    </p:set>
                                    <p:animEffect transition="in" filter="wipe(left)">
                                      <p:cBhvr>
                                        <p:cTn id="50" dur="500"/>
                                        <p:tgtEl>
                                          <p:spTgt spid="2109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0950"/>
                                        </p:tgtEl>
                                        <p:attrNameLst>
                                          <p:attrName>style.visibility</p:attrName>
                                        </p:attrNameLst>
                                      </p:cBhvr>
                                      <p:to>
                                        <p:strVal val="visible"/>
                                      </p:to>
                                    </p:set>
                                    <p:animEffect transition="in" filter="wipe(left)">
                                      <p:cBhvr>
                                        <p:cTn id="55" dur="500"/>
                                        <p:tgtEl>
                                          <p:spTgt spid="2109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0952"/>
                                        </p:tgtEl>
                                        <p:attrNameLst>
                                          <p:attrName>style.visibility</p:attrName>
                                        </p:attrNameLst>
                                      </p:cBhvr>
                                      <p:to>
                                        <p:strVal val="visible"/>
                                      </p:to>
                                    </p:set>
                                    <p:animEffect transition="in" filter="wipe(left)">
                                      <p:cBhvr>
                                        <p:cTn id="60" dur="500"/>
                                        <p:tgtEl>
                                          <p:spTgt spid="21095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0953"/>
                                        </p:tgtEl>
                                        <p:attrNameLst>
                                          <p:attrName>style.visibility</p:attrName>
                                        </p:attrNameLst>
                                      </p:cBhvr>
                                      <p:to>
                                        <p:strVal val="visible"/>
                                      </p:to>
                                    </p:set>
                                    <p:animEffect transition="in" filter="wipe(left)">
                                      <p:cBhvr>
                                        <p:cTn id="65" dur="500"/>
                                        <p:tgtEl>
                                          <p:spTgt spid="21095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0949">
                                            <p:txEl>
                                              <p:pRg st="5" end="5"/>
                                            </p:txEl>
                                          </p:spTgt>
                                        </p:tgtEl>
                                        <p:attrNameLst>
                                          <p:attrName>style.visibility</p:attrName>
                                        </p:attrNameLst>
                                      </p:cBhvr>
                                      <p:to>
                                        <p:strVal val="visible"/>
                                      </p:to>
                                    </p:set>
                                    <p:animEffect transition="in" filter="wipe(left)">
                                      <p:cBhvr>
                                        <p:cTn id="70" dur="500"/>
                                        <p:tgtEl>
                                          <p:spTgt spid="210949">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0949">
                                            <p:txEl>
                                              <p:pRg st="6" end="6"/>
                                            </p:txEl>
                                          </p:spTgt>
                                        </p:tgtEl>
                                        <p:attrNameLst>
                                          <p:attrName>style.visibility</p:attrName>
                                        </p:attrNameLst>
                                      </p:cBhvr>
                                      <p:to>
                                        <p:strVal val="visible"/>
                                      </p:to>
                                    </p:set>
                                    <p:animEffect transition="in" filter="wipe(left)">
                                      <p:cBhvr>
                                        <p:cTn id="75" dur="500"/>
                                        <p:tgtEl>
                                          <p:spTgt spid="210949">
                                            <p:txEl>
                                              <p:pRg st="6" end="6"/>
                                            </p:txEl>
                                          </p:spTgt>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210951"/>
                                        </p:tgtEl>
                                        <p:attrNameLst>
                                          <p:attrName>style.visibility</p:attrName>
                                        </p:attrNameLst>
                                      </p:cBhvr>
                                      <p:to>
                                        <p:strVal val="visible"/>
                                      </p:to>
                                    </p:set>
                                    <p:animEffect transition="in" filter="wipe(left)">
                                      <p:cBhvr>
                                        <p:cTn id="79"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4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Sept. 17,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29</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a:t>
            </a:r>
            <a:r>
              <a:rPr lang="en-US" dirty="0" smtClean="0"/>
              <a:t>Q</a:t>
            </a:r>
            <a:r>
              <a:rPr lang="en-US" i="1" baseline="-25000" dirty="0" smtClean="0"/>
              <a:t>i</a:t>
            </a:r>
            <a:r>
              <a:rPr lang="en-US" dirty="0" smtClean="0"/>
              <a:t> </a:t>
            </a:r>
            <a:r>
              <a:rPr lang="en-US" dirty="0"/>
              <a:t>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a:t>
            </a:r>
            <a:r>
              <a:rPr lang="en-US" sz="2800" dirty="0" smtClean="0">
                <a:solidFill>
                  <a:schemeClr val="accent2"/>
                </a:solidFill>
                <a:latin typeface="Arial Narrow" charset="0"/>
                <a:sym typeface="Wingdings" charset="2"/>
              </a:rPr>
              <a:t>fields.    </a:t>
            </a:r>
            <a:r>
              <a:rPr lang="en-US" sz="2800" dirty="0">
                <a:solidFill>
                  <a:schemeClr val="accent2"/>
                </a:solidFill>
                <a:latin typeface="Arial Narrow" charset="0"/>
                <a:sym typeface="Wingdings" charset="2"/>
              </a:rPr>
              <a:t>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a:t>
            </a:r>
            <a:r>
              <a:rPr lang="en-US" sz="2800" dirty="0" smtClean="0">
                <a:solidFill>
                  <a:schemeClr val="accent2"/>
                </a:solidFill>
                <a:latin typeface="Arial Narrow" charset="0"/>
                <a:sym typeface="Wingdings" charset="2"/>
              </a:rPr>
              <a:t>only on </a:t>
            </a:r>
            <a:r>
              <a:rPr lang="en-US" sz="2800" dirty="0">
                <a:solidFill>
                  <a:schemeClr val="accent2"/>
                </a:solidFill>
                <a:latin typeface="Arial Narrow" charset="0"/>
                <a:sym typeface="Wingdings" charset="2"/>
              </a:rPr>
              <a:t>the charge enclosed in the surface!!  Gauss’ law. </a:t>
            </a:r>
          </a:p>
        </p:txBody>
      </p:sp>
      <p:graphicFrame>
        <p:nvGraphicFramePr>
          <p:cNvPr id="212997" name="Object 5"/>
          <p:cNvGraphicFramePr>
            <a:graphicFrameLocks noChangeAspect="1"/>
          </p:cNvGraphicFramePr>
          <p:nvPr>
            <p:extLst/>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50738" name="Equation" r:id="rId3" imgW="622300" imgH="304800" progId="Equation.DSMT4">
                  <p:embed/>
                </p:oleObj>
              </mc:Choice>
              <mc:Fallback>
                <p:oleObj name="Equation" r:id="rId3" imgW="622300" imgH="304800" progId="Equation.DSMT4">
                  <p:embed/>
                  <p:pic>
                    <p:nvPicPr>
                      <p:cNvPr id="0" name=""/>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extLst/>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50739" name="Equation" r:id="rId5" imgW="165100" imgH="228600" progId="Equation.DSMT4">
                  <p:embed/>
                </p:oleObj>
              </mc:Choice>
              <mc:Fallback>
                <p:oleObj name="Equation" r:id="rId5" imgW="165100" imgH="228600" progId="Equation.DSMT4">
                  <p:embed/>
                  <p:pic>
                    <p:nvPicPr>
                      <p:cNvPr id="0" name=""/>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extLst/>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50740" name="Equation" r:id="rId7" imgW="596900" imgH="254000" progId="Equation.DSMT4">
                  <p:embed/>
                </p:oleObj>
              </mc:Choice>
              <mc:Fallback>
                <p:oleObj name="Equation" r:id="rId7" imgW="596900" imgH="254000" progId="Equation.DSMT4">
                  <p:embed/>
                  <p:pic>
                    <p:nvPicPr>
                      <p:cNvPr id="0" name=""/>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extLst/>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50741" name="Equation" r:id="rId9" imgW="596900" imgH="304800" progId="Equation.DSMT4">
                  <p:embed/>
                </p:oleObj>
              </mc:Choice>
              <mc:Fallback>
                <p:oleObj name="Equation" r:id="rId9" imgW="596900" imgH="304800" progId="Equation.DSMT4">
                  <p:embed/>
                  <p:pic>
                    <p:nvPicPr>
                      <p:cNvPr id="0" name=""/>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extLst/>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50742" name="Equation" r:id="rId11" imgW="1231900" imgH="304800" progId="Equation.DSMT4">
                  <p:embed/>
                </p:oleObj>
              </mc:Choice>
              <mc:Fallback>
                <p:oleObj name="Equation" r:id="rId11" imgW="1231900" imgH="304800" progId="Equation.DSMT4">
                  <p:embed/>
                  <p:pic>
                    <p:nvPicPr>
                      <p:cNvPr id="0" name=""/>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extLst/>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50743" name="Equation" r:id="rId13" imgW="495300" imgH="457200" progId="Equation.DSMT4">
                  <p:embed/>
                </p:oleObj>
              </mc:Choice>
              <mc:Fallback>
                <p:oleObj name="Equation" r:id="rId13" imgW="495300" imgH="457200" progId="Equation.DSMT4">
                  <p:embed/>
                  <p:pic>
                    <p:nvPicPr>
                      <p:cNvPr id="0" name=""/>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extLst/>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50744" name="Equation" r:id="rId15" imgW="330200" imgH="431800" progId="Equation.DSMT4">
                  <p:embed/>
                </p:oleObj>
              </mc:Choice>
              <mc:Fallback>
                <p:oleObj name="Equation" r:id="rId15" imgW="330200" imgH="431800" progId="Equation.DSMT4">
                  <p:embed/>
                  <p:pic>
                    <p:nvPicPr>
                      <p:cNvPr id="0" name=""/>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50745" name="Equation" r:id="rId17" imgW="203040" imgH="406080" progId="Equation.DSMT4">
                  <p:embed/>
                </p:oleObj>
              </mc:Choice>
              <mc:Fallback>
                <p:oleObj name="Equation" r:id="rId17" imgW="20304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445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2997"/>
                                        </p:tgtEl>
                                        <p:attrNameLst>
                                          <p:attrName>style.visibility</p:attrName>
                                        </p:attrNameLst>
                                      </p:cBhvr>
                                      <p:to>
                                        <p:strVal val="visible"/>
                                      </p:to>
                                    </p:set>
                                    <p:animEffect transition="in" filter="wipe(left)">
                                      <p:cBhvr>
                                        <p:cTn id="17" dur="500"/>
                                        <p:tgtEl>
                                          <p:spTgt spid="2129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3008"/>
                                        </p:tgtEl>
                                        <p:attrNameLst>
                                          <p:attrName>style.visibility</p:attrName>
                                        </p:attrNameLst>
                                      </p:cBhvr>
                                      <p:to>
                                        <p:strVal val="visible"/>
                                      </p:to>
                                    </p:set>
                                    <p:animEffect transition="in" filter="wipe(left)">
                                      <p:cBhvr>
                                        <p:cTn id="22" dur="500"/>
                                        <p:tgtEl>
                                          <p:spTgt spid="2130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8"/>
                                        </p:tgtEl>
                                        <p:attrNameLst>
                                          <p:attrName>style.visibility</p:attrName>
                                        </p:attrNameLst>
                                      </p:cBhvr>
                                      <p:to>
                                        <p:strVal val="visible"/>
                                      </p:to>
                                    </p:set>
                                    <p:animEffect transition="in" filter="wipe(left)">
                                      <p:cBhvr>
                                        <p:cTn id="27" dur="500"/>
                                        <p:tgtEl>
                                          <p:spTgt spid="212998"/>
                                        </p:tgtEl>
                                      </p:cBhvr>
                                    </p:animEffect>
                                  </p:childTnLst>
                                </p:cTn>
                              </p:par>
                            </p:childTnLst>
                          </p:cTn>
                        </p:par>
                        <p:par>
                          <p:cTn id="28" fill="hold">
                            <p:stCondLst>
                              <p:cond delay="600"/>
                            </p:stCondLst>
                            <p:childTnLst>
                              <p:par>
                                <p:cTn id="29" presetID="22" presetClass="entr" presetSubtype="8" fill="hold" nodeType="afterEffect">
                                  <p:stCondLst>
                                    <p:cond delay="0"/>
                                  </p:stCondLst>
                                  <p:childTnLst>
                                    <p:set>
                                      <p:cBhvr>
                                        <p:cTn id="30" dur="1" fill="hold">
                                          <p:stCondLst>
                                            <p:cond delay="0"/>
                                          </p:stCondLst>
                                        </p:cTn>
                                        <p:tgtEl>
                                          <p:spTgt spid="213000"/>
                                        </p:tgtEl>
                                        <p:attrNameLst>
                                          <p:attrName>style.visibility</p:attrName>
                                        </p:attrNameLst>
                                      </p:cBhvr>
                                      <p:to>
                                        <p:strVal val="visible"/>
                                      </p:to>
                                    </p:set>
                                    <p:animEffect transition="in" filter="wipe(left)">
                                      <p:cBhvr>
                                        <p:cTn id="31" dur="500"/>
                                        <p:tgtEl>
                                          <p:spTgt spid="2130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12999"/>
                                        </p:tgtEl>
                                        <p:attrNameLst>
                                          <p:attrName>style.visibility</p:attrName>
                                        </p:attrNameLst>
                                      </p:cBhvr>
                                      <p:to>
                                        <p:strVal val="visible"/>
                                      </p:to>
                                    </p:set>
                                    <p:animEffect transition="in" filter="wipe(left)">
                                      <p:cBhvr>
                                        <p:cTn id="36" dur="500"/>
                                        <p:tgtEl>
                                          <p:spTgt spid="2129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12996">
                                            <p:txEl>
                                              <p:pRg st="0" end="0"/>
                                            </p:txEl>
                                          </p:spTgt>
                                        </p:tgtEl>
                                        <p:attrNameLst>
                                          <p:attrName>style.visibility</p:attrName>
                                        </p:attrNameLst>
                                      </p:cBhvr>
                                      <p:to>
                                        <p:strVal val="visible"/>
                                      </p:to>
                                    </p:set>
                                    <p:animEffect transition="in" filter="wipe(left)">
                                      <p:cBhvr>
                                        <p:cTn id="41" dur="500"/>
                                        <p:tgtEl>
                                          <p:spTgt spid="212996">
                                            <p:txEl>
                                              <p:pRg st="0" end="0"/>
                                            </p:txEl>
                                          </p:spTgt>
                                        </p:tgtEl>
                                      </p:cBhvr>
                                    </p:animEffect>
                                  </p:childTnLst>
                                </p:cTn>
                              </p:par>
                            </p:childTnLst>
                          </p:cTn>
                        </p:par>
                        <p:par>
                          <p:cTn id="42" fill="hold">
                            <p:stCondLst>
                              <p:cond delay="2200"/>
                            </p:stCondLst>
                            <p:childTnLst>
                              <p:par>
                                <p:cTn id="43" presetID="22" presetClass="entr" presetSubtype="8" fill="hold" nodeType="afterEffect">
                                  <p:stCondLst>
                                    <p:cond delay="0"/>
                                  </p:stCondLst>
                                  <p:childTnLst>
                                    <p:set>
                                      <p:cBhvr>
                                        <p:cTn id="44" dur="1" fill="hold">
                                          <p:stCondLst>
                                            <p:cond delay="0"/>
                                          </p:stCondLst>
                                        </p:cTn>
                                        <p:tgtEl>
                                          <p:spTgt spid="213001"/>
                                        </p:tgtEl>
                                        <p:attrNameLst>
                                          <p:attrName>style.visibility</p:attrName>
                                        </p:attrNameLst>
                                      </p:cBhvr>
                                      <p:to>
                                        <p:strVal val="visible"/>
                                      </p:to>
                                    </p:set>
                                    <p:animEffect transition="in" filter="wipe(left)">
                                      <p:cBhvr>
                                        <p:cTn id="45" dur="500"/>
                                        <p:tgtEl>
                                          <p:spTgt spid="213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3002"/>
                                        </p:tgtEl>
                                        <p:attrNameLst>
                                          <p:attrName>style.visibility</p:attrName>
                                        </p:attrNameLst>
                                      </p:cBhvr>
                                      <p:to>
                                        <p:strVal val="visible"/>
                                      </p:to>
                                    </p:set>
                                    <p:animEffect transition="in" filter="wipe(left)">
                                      <p:cBhvr>
                                        <p:cTn id="50" dur="500"/>
                                        <p:tgtEl>
                                          <p:spTgt spid="21300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3005"/>
                                        </p:tgtEl>
                                        <p:attrNameLst>
                                          <p:attrName>style.visibility</p:attrName>
                                        </p:attrNameLst>
                                      </p:cBhvr>
                                      <p:to>
                                        <p:strVal val="visible"/>
                                      </p:to>
                                    </p:set>
                                    <p:animEffect transition="in" filter="wipe(left)">
                                      <p:cBhvr>
                                        <p:cTn id="55" dur="500"/>
                                        <p:tgtEl>
                                          <p:spTgt spid="21300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6"/>
                                        </p:tgtEl>
                                        <p:attrNameLst>
                                          <p:attrName>style.visibility</p:attrName>
                                        </p:attrNameLst>
                                      </p:cBhvr>
                                      <p:to>
                                        <p:strVal val="visible"/>
                                      </p:to>
                                    </p:set>
                                    <p:animEffect transition="in" filter="wipe(left)">
                                      <p:cBhvr>
                                        <p:cTn id="60" dur="500"/>
                                        <p:tgtEl>
                                          <p:spTgt spid="21300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7"/>
                                        </p:tgtEl>
                                        <p:attrNameLst>
                                          <p:attrName>style.visibility</p:attrName>
                                        </p:attrNameLst>
                                      </p:cBhvr>
                                      <p:to>
                                        <p:strVal val="visible"/>
                                      </p:to>
                                    </p:set>
                                    <p:animEffect transition="in" filter="wipe(left)">
                                      <p:cBhvr>
                                        <p:cTn id="65" dur="500"/>
                                        <p:tgtEl>
                                          <p:spTgt spid="21300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3003"/>
                                        </p:tgtEl>
                                        <p:attrNameLst>
                                          <p:attrName>style.visibility</p:attrName>
                                        </p:attrNameLst>
                                      </p:cBhvr>
                                      <p:to>
                                        <p:strVal val="visible"/>
                                      </p:to>
                                    </p:set>
                                    <p:animEffect transition="in" filter="wipe(left)">
                                      <p:cBhvr>
                                        <p:cTn id="70" dur="500"/>
                                        <p:tgtEl>
                                          <p:spTgt spid="213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3004"/>
                                        </p:tgtEl>
                                        <p:attrNameLst>
                                          <p:attrName>style.visibility</p:attrName>
                                        </p:attrNameLst>
                                      </p:cBhvr>
                                      <p:to>
                                        <p:strVal val="visible"/>
                                      </p:to>
                                    </p:set>
                                    <p:animEffect transition="in" filter="wipe(left)">
                                      <p:cBhvr>
                                        <p:cTn id="75" dur="500"/>
                                        <p:tgtEl>
                                          <p:spTgt spid="21300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12996">
                                            <p:txEl>
                                              <p:pRg st="3" end="3"/>
                                            </p:txEl>
                                          </p:spTgt>
                                        </p:tgtEl>
                                        <p:attrNameLst>
                                          <p:attrName>style.visibility</p:attrName>
                                        </p:attrNameLst>
                                      </p:cBhvr>
                                      <p:to>
                                        <p:strVal val="visible"/>
                                      </p:to>
                                    </p:set>
                                    <p:animEffect transition="in" filter="wipe(left)">
                                      <p:cBhvr>
                                        <p:cTn id="80" dur="500"/>
                                        <p:tgtEl>
                                          <p:spTgt spid="2129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build="p"/>
      <p:bldP spid="212998" grpId="0"/>
      <p:bldP spid="212999" grpId="0" animBg="1"/>
      <p:bldP spid="213003" grpId="0"/>
      <p:bldP spid="2130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
        <p:nvSpPr>
          <p:cNvPr id="8" name="Date Placeholder 7"/>
          <p:cNvSpPr>
            <a:spLocks noGrp="1"/>
          </p:cNvSpPr>
          <p:nvPr>
            <p:ph type="dt" sz="half" idx="10"/>
          </p:nvPr>
        </p:nvSpPr>
        <p:spPr/>
        <p:txBody>
          <a:bodyPr/>
          <a:lstStyle/>
          <a:p>
            <a:pPr>
              <a:defRPr/>
            </a:pPr>
            <a:r>
              <a:rPr lang="en-US" smtClean="0"/>
              <a:t>Monday, Sept. 17, 2018</a:t>
            </a:r>
            <a:endParaRPr lang="en-US"/>
          </a:p>
        </p:txBody>
      </p:sp>
      <p:sp>
        <p:nvSpPr>
          <p:cNvPr id="9" name="Footer Placeholder 8"/>
          <p:cNvSpPr>
            <a:spLocks noGrp="1"/>
          </p:cNvSpPr>
          <p:nvPr>
            <p:ph type="ftr" sz="quarter" idx="11"/>
          </p:nvPr>
        </p:nvSpPr>
        <p:spPr/>
        <p:txBody>
          <a:bodyPr/>
          <a:lstStyle/>
          <a:p>
            <a:pPr>
              <a:defRPr/>
            </a:pPr>
            <a:r>
              <a:rPr lang="mr-IN" smtClean="0"/>
              <a:t>PHYS 1444-002, Fall 2018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1850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17,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30</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a:t>Derivation of Gauss’ law from Coulomb’s law is only valid for </a:t>
            </a:r>
            <a:r>
              <a:rPr lang="en-US" b="1" u="sng">
                <a:solidFill>
                  <a:srgbClr val="FF0066"/>
                </a:solidFill>
              </a:rPr>
              <a:t>static electric charge</a:t>
            </a:r>
            <a:r>
              <a:rPr lang="en-US"/>
              <a:t>.</a:t>
            </a:r>
          </a:p>
          <a:p>
            <a:r>
              <a:rPr lang="en-US"/>
              <a:t>Electric field can also be produced by changing magnetic fields.</a:t>
            </a:r>
          </a:p>
          <a:p>
            <a:pPr lvl="1"/>
            <a:r>
              <a:rPr lang="en-US"/>
              <a:t>Coulomb’s law cannot describe this field while Gauss’ law is still valid</a:t>
            </a:r>
          </a:p>
          <a:p>
            <a:r>
              <a:rPr lang="en-US"/>
              <a:t>Gauss’ law is more general than Coulomb’s law.</a:t>
            </a:r>
          </a:p>
          <a:p>
            <a:pPr lvl="1"/>
            <a:r>
              <a:rPr lang="en-US"/>
              <a:t>Can be used to obtain electric field, forces or obtain charges </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a:t>
            </a:r>
            <a:r>
              <a:rPr lang="en-US" dirty="0" smtClean="0">
                <a:solidFill>
                  <a:srgbClr val="800000"/>
                </a:solidFill>
                <a:latin typeface="Arial Narrow" charset="0"/>
              </a:rPr>
              <a:t>inside </a:t>
            </a:r>
            <a:r>
              <a:rPr lang="en-US" dirty="0">
                <a:solidFill>
                  <a:srgbClr val="800000"/>
                </a:solidFill>
                <a:latin typeface="Arial Narrow" charset="0"/>
              </a:rPr>
              <a:t>that surface!!!</a:t>
            </a:r>
          </a:p>
        </p:txBody>
      </p:sp>
    </p:spTree>
    <p:extLst>
      <p:ext uri="{BB962C8B-B14F-4D97-AF65-F5344CB8AC3E}">
        <p14:creationId xmlns:p14="http://schemas.microsoft.com/office/powerpoint/2010/main" val="20318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wipe(left)">
                                      <p:cBhvr>
                                        <p:cTn id="27" dur="500"/>
                                        <p:tgtEl>
                                          <p:spTgt spid="21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14020"/>
                                        </p:tgtEl>
                                        <p:attrNameLst>
                                          <p:attrName>style.visibility</p:attrName>
                                        </p:attrNameLst>
                                      </p:cBhvr>
                                      <p:to>
                                        <p:strVal val="visible"/>
                                      </p:to>
                                    </p:set>
                                    <p:anim calcmode="lin" valueType="num">
                                      <p:cBhvr>
                                        <p:cTn id="32" dur="1000" fill="hold"/>
                                        <p:tgtEl>
                                          <p:spTgt spid="214020"/>
                                        </p:tgtEl>
                                        <p:attrNameLst>
                                          <p:attrName>ppt_w</p:attrName>
                                        </p:attrNameLst>
                                      </p:cBhvr>
                                      <p:tavLst>
                                        <p:tav tm="0">
                                          <p:val>
                                            <p:fltVal val="0"/>
                                          </p:val>
                                        </p:tav>
                                        <p:tav tm="100000">
                                          <p:val>
                                            <p:strVal val="#ppt_w"/>
                                          </p:val>
                                        </p:tav>
                                      </p:tavLst>
                                    </p:anim>
                                    <p:anim calcmode="lin" valueType="num">
                                      <p:cBhvr>
                                        <p:cTn id="33" dur="1000" fill="hold"/>
                                        <p:tgtEl>
                                          <p:spTgt spid="214020"/>
                                        </p:tgtEl>
                                        <p:attrNameLst>
                                          <p:attrName>ppt_h</p:attrName>
                                        </p:attrNameLst>
                                      </p:cBhvr>
                                      <p:tavLst>
                                        <p:tav tm="0">
                                          <p:val>
                                            <p:fltVal val="0"/>
                                          </p:val>
                                        </p:tav>
                                        <p:tav tm="100000">
                                          <p:val>
                                            <p:strVal val="#ppt_h"/>
                                          </p:val>
                                        </p:tav>
                                      </p:tavLst>
                                    </p:anim>
                                    <p:anim calcmode="lin" valueType="num">
                                      <p:cBhvr>
                                        <p:cTn id="34" dur="1000" fill="hold"/>
                                        <p:tgtEl>
                                          <p:spTgt spid="214020"/>
                                        </p:tgtEl>
                                        <p:attrNameLst>
                                          <p:attrName>style.rotation</p:attrName>
                                        </p:attrNameLst>
                                      </p:cBhvr>
                                      <p:tavLst>
                                        <p:tav tm="0">
                                          <p:val>
                                            <p:fltVal val="90"/>
                                          </p:val>
                                        </p:tav>
                                        <p:tav tm="100000">
                                          <p:val>
                                            <p:fltVal val="0"/>
                                          </p:val>
                                        </p:tav>
                                      </p:tavLst>
                                    </p:anim>
                                    <p:animEffect transition="in" filter="fade">
                                      <p:cBhvr>
                                        <p:cTn id="35" dur="10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2140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17,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31</a:t>
            </a:fld>
            <a:endParaRPr lang="en-US"/>
          </a:p>
        </p:txBody>
      </p:sp>
      <p:sp>
        <p:nvSpPr>
          <p:cNvPr id="222210" name="Rectangle 2"/>
          <p:cNvSpPr>
            <a:spLocks noGrp="1" noChangeArrowheads="1"/>
          </p:cNvSpPr>
          <p:nvPr>
            <p:ph type="title"/>
          </p:nvPr>
        </p:nvSpPr>
        <p:spPr>
          <a:xfrm>
            <a:off x="914400" y="152400"/>
            <a:ext cx="7239000" cy="685800"/>
          </a:xfrm>
        </p:spPr>
        <p:txBody>
          <a:bodyPr/>
          <a:lstStyle/>
          <a:p>
            <a:r>
              <a:rPr lang="en-US" dirty="0" smtClean="0"/>
              <a:t>Solving problems with Gauss’ Law</a:t>
            </a:r>
            <a:endParaRPr lang="en-US" dirty="0"/>
          </a:p>
        </p:txBody>
      </p:sp>
      <p:sp>
        <p:nvSpPr>
          <p:cNvPr id="222211" name="Rectangle 3"/>
          <p:cNvSpPr>
            <a:spLocks noChangeArrowheads="1"/>
          </p:cNvSpPr>
          <p:nvPr/>
        </p:nvSpPr>
        <p:spPr bwMode="auto">
          <a:xfrm>
            <a:off x="685800" y="9144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smtClean="0">
                <a:solidFill>
                  <a:schemeClr val="accent2"/>
                </a:solidFill>
                <a:latin typeface="Arial Narrow" charset="0"/>
              </a:rPr>
              <a:t>Identify the symmetry of the charge distributions</a:t>
            </a:r>
          </a:p>
          <a:p>
            <a:pPr marL="342900" indent="-342900">
              <a:spcBef>
                <a:spcPct val="20000"/>
              </a:spcBef>
              <a:buFontTx/>
              <a:buChar char="•"/>
            </a:pPr>
            <a:r>
              <a:rPr lang="en-US" sz="2800" dirty="0" smtClean="0">
                <a:solidFill>
                  <a:schemeClr val="accent2"/>
                </a:solidFill>
                <a:latin typeface="Arial Narrow" charset="0"/>
              </a:rPr>
              <a:t>Draw an appropriate </a:t>
            </a:r>
            <a:r>
              <a:rPr lang="en-US" sz="2800" dirty="0">
                <a:solidFill>
                  <a:schemeClr val="accent2"/>
                </a:solidFill>
                <a:latin typeface="Arial Narrow" charset="0"/>
              </a:rPr>
              <a:t>G</a:t>
            </a:r>
            <a:r>
              <a:rPr lang="en-US" sz="2800" dirty="0" smtClean="0">
                <a:solidFill>
                  <a:schemeClr val="accent2"/>
                </a:solidFill>
                <a:latin typeface="Arial Narrow" charset="0"/>
              </a:rPr>
              <a:t>aussian surface, making sure it passes through the point you want to know the electric </a:t>
            </a:r>
            <a:r>
              <a:rPr lang="en-US" sz="2800" dirty="0" smtClean="0">
                <a:solidFill>
                  <a:schemeClr val="accent2"/>
                </a:solidFill>
                <a:latin typeface="Arial Narrow" charset="0"/>
              </a:rPr>
              <a:t>field at</a:t>
            </a:r>
            <a:endParaRPr lang="en-US" sz="2800" dirty="0" smtClean="0">
              <a:solidFill>
                <a:schemeClr val="accent2"/>
              </a:solidFill>
              <a:latin typeface="Arial Narrow" charset="0"/>
            </a:endParaRPr>
          </a:p>
          <a:p>
            <a:pPr marL="342900" indent="-342900">
              <a:spcBef>
                <a:spcPct val="20000"/>
              </a:spcBef>
              <a:buFontTx/>
              <a:buChar char="•"/>
            </a:pPr>
            <a:r>
              <a:rPr lang="en-US" sz="2800" dirty="0" smtClean="0">
                <a:solidFill>
                  <a:schemeClr val="accent2"/>
                </a:solidFill>
                <a:latin typeface="Arial Narrow" charset="0"/>
              </a:rPr>
              <a:t>Use the symmetry of charge distribution to determine the direction of E at the point of the Gaussian surface</a:t>
            </a:r>
          </a:p>
          <a:p>
            <a:pPr marL="342900" indent="-342900">
              <a:spcBef>
                <a:spcPct val="20000"/>
              </a:spcBef>
              <a:buFontTx/>
              <a:buChar char="•"/>
            </a:pPr>
            <a:r>
              <a:rPr lang="en-US" sz="2800" dirty="0" smtClean="0">
                <a:solidFill>
                  <a:schemeClr val="accent2"/>
                </a:solidFill>
                <a:latin typeface="Arial Narrow" charset="0"/>
              </a:rPr>
              <a:t>Evaluate the flux</a:t>
            </a:r>
          </a:p>
          <a:p>
            <a:pPr marL="342900" indent="-342900">
              <a:spcBef>
                <a:spcPct val="20000"/>
              </a:spcBef>
              <a:buFontTx/>
              <a:buChar char="•"/>
            </a:pPr>
            <a:r>
              <a:rPr lang="en-US" sz="2800" dirty="0" smtClean="0">
                <a:solidFill>
                  <a:schemeClr val="accent2"/>
                </a:solidFill>
                <a:latin typeface="Arial Narrow" charset="0"/>
              </a:rPr>
              <a:t>Calculate the enclosed charge by the Gaussian surface</a:t>
            </a:r>
          </a:p>
          <a:p>
            <a:pPr marL="800100" lvl="1" indent="-342900">
              <a:spcBef>
                <a:spcPct val="20000"/>
              </a:spcBef>
              <a:buFontTx/>
              <a:buChar char="•"/>
            </a:pPr>
            <a:r>
              <a:rPr lang="en-US" dirty="0" smtClean="0">
                <a:solidFill>
                  <a:srgbClr val="008000"/>
                </a:solidFill>
                <a:latin typeface="Arial Narrow" charset="0"/>
                <a:sym typeface="Wingdings"/>
              </a:rPr>
              <a:t>Ignore all the charges outside the Gaussian surface</a:t>
            </a:r>
          </a:p>
          <a:p>
            <a:pPr marL="342900" indent="-342900">
              <a:spcBef>
                <a:spcPct val="20000"/>
              </a:spcBef>
              <a:buFontTx/>
              <a:buChar char="•"/>
            </a:pPr>
            <a:r>
              <a:rPr lang="en-US" sz="2800" dirty="0" smtClean="0">
                <a:solidFill>
                  <a:schemeClr val="accent2"/>
                </a:solidFill>
                <a:latin typeface="Arial Narrow" charset="0"/>
                <a:sym typeface="Wingdings"/>
              </a:rPr>
              <a:t>Equate the flux to the enclosed charge and solve for E</a:t>
            </a:r>
            <a:endParaRPr lang="en-US" sz="2800" dirty="0" smtClean="0">
              <a:solidFill>
                <a:schemeClr val="accent2"/>
              </a:solidFill>
              <a:latin typeface="Arial Narrow" charset="0"/>
            </a:endParaRPr>
          </a:p>
        </p:txBody>
      </p:sp>
    </p:spTree>
    <p:extLst>
      <p:ext uri="{BB962C8B-B14F-4D97-AF65-F5344CB8AC3E}">
        <p14:creationId xmlns:p14="http://schemas.microsoft.com/office/powerpoint/2010/main" val="16001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17,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32</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dirty="0"/>
              <a:t>Gauss’ </a:t>
            </a:r>
            <a:r>
              <a:rPr lang="en-US" dirty="0" smtClean="0"/>
              <a:t>Law Summary</a:t>
            </a:r>
            <a:endParaRPr lang="en-US" dirty="0"/>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 between flux and the enclosed</a:t>
            </a:r>
            <a:r>
              <a:rPr lang="en-US" sz="2800" dirty="0" smtClean="0"/>
              <a:t> charge is given by Gauss’ Law</a:t>
            </a:r>
          </a:p>
          <a:p>
            <a:pPr lvl="1">
              <a:lnSpc>
                <a:spcPct val="80000"/>
              </a:lnSpc>
            </a:pPr>
            <a:endParaRPr lang="en-US" sz="2400" dirty="0" smtClean="0"/>
          </a:p>
          <a:p>
            <a:pPr lvl="2">
              <a:lnSpc>
                <a:spcPct val="80000"/>
              </a:lnSpc>
            </a:pPr>
            <a:r>
              <a:rPr lang="en-US" sz="2000" dirty="0" smtClean="0">
                <a:sym typeface="Wingdings" charset="2"/>
              </a:rPr>
              <a:t> </a:t>
            </a:r>
            <a:r>
              <a:rPr lang="en-US" sz="2000" dirty="0" smtClean="0">
                <a:latin typeface="Symbol" charset="2"/>
                <a:sym typeface="Wingdings" charset="2"/>
              </a:rPr>
              <a:t>ε</a:t>
            </a:r>
            <a:r>
              <a:rPr lang="en-US" sz="2000" baseline="-25000" dirty="0" smtClean="0">
                <a:sym typeface="Wingdings" charset="2"/>
              </a:rPr>
              <a:t>0</a:t>
            </a:r>
            <a:r>
              <a:rPr lang="en-US" sz="2000" dirty="0" smtClean="0">
                <a:sym typeface="Wingdings" charset="2"/>
              </a:rPr>
              <a:t> is the permittivity of free space in the Coulomb’s law</a:t>
            </a:r>
          </a:p>
          <a:p>
            <a:pPr>
              <a:lnSpc>
                <a:spcPct val="80000"/>
              </a:lnSpc>
            </a:pPr>
            <a:r>
              <a:rPr lang="en-US" sz="2800" dirty="0" smtClean="0">
                <a:sym typeface="Wingdings" charset="2"/>
              </a:rPr>
              <a:t>A </a:t>
            </a:r>
            <a:r>
              <a:rPr lang="en-US" sz="2800" dirty="0">
                <a:sym typeface="Wingdings" charset="2"/>
              </a:rPr>
              <a:t>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field lines but not the total number of lines entering or leaving the surface</a:t>
            </a:r>
          </a:p>
        </p:txBody>
      </p:sp>
      <p:graphicFrame>
        <p:nvGraphicFramePr>
          <p:cNvPr id="206852" name="Object 4"/>
          <p:cNvGraphicFramePr>
            <a:graphicFrameLocks noChangeAspect="1"/>
          </p:cNvGraphicFramePr>
          <p:nvPr>
            <p:extLst/>
          </p:nvPr>
        </p:nvGraphicFramePr>
        <p:xfrm>
          <a:off x="3517900" y="1033463"/>
          <a:ext cx="1879600" cy="898525"/>
        </p:xfrm>
        <a:graphic>
          <a:graphicData uri="http://schemas.openxmlformats.org/presentationml/2006/ole">
            <mc:AlternateContent xmlns:mc="http://schemas.openxmlformats.org/markup-compatibility/2006">
              <mc:Choice xmlns:v="urn:schemas-microsoft-com:vml" Requires="v">
                <p:oleObj spid="_x0000_s53250" name="Equation" r:id="rId4" imgW="901700" imgH="431800" progId="Equation.DSMT4">
                  <p:embed/>
                </p:oleObj>
              </mc:Choice>
              <mc:Fallback>
                <p:oleObj name="Equation" r:id="rId4" imgW="901700" imgH="431800" progId="Equation.DSMT4">
                  <p:embed/>
                  <p:pic>
                    <p:nvPicPr>
                      <p:cNvPr id="0" name=""/>
                      <p:cNvPicPr>
                        <a:picLocks noChangeAspect="1" noChangeArrowheads="1"/>
                      </p:cNvPicPr>
                      <p:nvPr/>
                    </p:nvPicPr>
                    <p:blipFill>
                      <a:blip r:embed="rId5"/>
                      <a:srcRect/>
                      <a:stretch>
                        <a:fillRect/>
                      </a:stretch>
                    </p:blipFill>
                    <p:spPr bwMode="auto">
                      <a:xfrm>
                        <a:off x="3517900" y="1033463"/>
                        <a:ext cx="1879600"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02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33</a:t>
            </a:fld>
            <a:endParaRPr lang="en-US"/>
          </a:p>
        </p:txBody>
      </p:sp>
      <p:pic>
        <p:nvPicPr>
          <p:cNvPr id="215042" name="Picture 2" descr="FG22_010"/>
          <p:cNvPicPr>
            <a:picLocks noChangeAspect="1" noChangeArrowheads="1"/>
          </p:cNvPicPr>
          <p:nvPr/>
        </p:nvPicPr>
        <p:blipFill>
          <a:blip r:embed="rId4"/>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a:t>
            </a:r>
            <a:r>
              <a:rPr lang="en-US" dirty="0" smtClean="0">
                <a:solidFill>
                  <a:schemeClr val="accent2"/>
                </a:solidFill>
                <a:latin typeface="Arial Narrow" charset="0"/>
              </a:rPr>
              <a:t> two </a:t>
            </a:r>
            <a:r>
              <a:rPr lang="en-US" dirty="0">
                <a:solidFill>
                  <a:schemeClr val="accent2"/>
                </a:solidFill>
                <a:latin typeface="Arial Narrow" charset="0"/>
              </a:rPr>
              <a:t>G</a:t>
            </a:r>
            <a:r>
              <a:rPr lang="en-US" dirty="0" smtClean="0">
                <a:solidFill>
                  <a:schemeClr val="accent2"/>
                </a:solidFill>
                <a:latin typeface="Arial Narrow" charset="0"/>
              </a:rPr>
              <a:t>aussian </a:t>
            </a:r>
            <a:r>
              <a:rPr lang="en-US" dirty="0">
                <a:solidFill>
                  <a:schemeClr val="accent2"/>
                </a:solidFill>
                <a:latin typeface="Arial Narrow" charset="0"/>
              </a:rPr>
              <a:t>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extLst/>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51482" name="Equation" r:id="rId5" imgW="596900" imgH="304800" progId="Equation.DSMT4">
                  <p:embed/>
                </p:oleObj>
              </mc:Choice>
              <mc:Fallback>
                <p:oleObj name="Equation" r:id="rId5" imgW="596900" imgH="304800" progId="Equation.DSMT4">
                  <p:embed/>
                  <p:pic>
                    <p:nvPicPr>
                      <p:cNvPr id="0" name=""/>
                      <p:cNvPicPr>
                        <a:picLocks noChangeAspect="1" noChangeArrowheads="1"/>
                      </p:cNvPicPr>
                      <p:nvPr/>
                    </p:nvPicPr>
                    <p:blipFill>
                      <a:blip r:embed="rId6"/>
                      <a:srcRect/>
                      <a:stretch>
                        <a:fillRect/>
                      </a:stretch>
                    </p:blipFill>
                    <p:spPr bwMode="auto">
                      <a:xfrm>
                        <a:off x="5562600" y="3192463"/>
                        <a:ext cx="20701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extLst/>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51483" name="Equation" r:id="rId7" imgW="596900" imgH="304800" progId="Equation.DSMT4">
                  <p:embed/>
                </p:oleObj>
              </mc:Choice>
              <mc:Fallback>
                <p:oleObj name="Equation" r:id="rId7" imgW="596900" imgH="304800" progId="Equation.DSMT4">
                  <p:embed/>
                  <p:pic>
                    <p:nvPicPr>
                      <p:cNvPr id="0" name=""/>
                      <p:cNvPicPr>
                        <a:picLocks noChangeAspect="1" noChangeArrowheads="1"/>
                      </p:cNvPicPr>
                      <p:nvPr/>
                    </p:nvPicPr>
                    <p:blipFill>
                      <a:blip r:embed="rId8"/>
                      <a:srcRect/>
                      <a:stretch>
                        <a:fillRect/>
                      </a:stretch>
                    </p:blipFill>
                    <p:spPr bwMode="auto">
                      <a:xfrm>
                        <a:off x="5410200" y="4667250"/>
                        <a:ext cx="2066925" cy="101917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51484" name="Equation" r:id="rId9" imgW="253800" imgH="406080" progId="Equation.DSMT4">
                  <p:embed/>
                </p:oleObj>
              </mc:Choice>
              <mc:Fallback>
                <p:oleObj name="Equation" r:id="rId9" imgW="25380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51485" name="Equation" r:id="rId11" imgW="406080" imgH="406080" progId="Equation.DSMT4">
                  <p:embed/>
                </p:oleObj>
              </mc:Choice>
              <mc:Fallback>
                <p:oleObj name="Equation" r:id="rId11" imgW="4060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4962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5044"/>
                                        </p:tgtEl>
                                        <p:attrNameLst>
                                          <p:attrName>style.visibility</p:attrName>
                                        </p:attrNameLst>
                                      </p:cBhvr>
                                      <p:to>
                                        <p:strVal val="visible"/>
                                      </p:to>
                                    </p:set>
                                    <p:animEffect transition="in" filter="wipe(down)">
                                      <p:cBhvr>
                                        <p:cTn id="7" dur="580">
                                          <p:stCondLst>
                                            <p:cond delay="0"/>
                                          </p:stCondLst>
                                        </p:cTn>
                                        <p:tgtEl>
                                          <p:spTgt spid="215044"/>
                                        </p:tgtEl>
                                      </p:cBhvr>
                                    </p:animEffect>
                                    <p:anim calcmode="lin" valueType="num">
                                      <p:cBhvr>
                                        <p:cTn id="8" dur="1822" tmFilter="0,0; 0.14,0.36; 0.43,0.73; 0.71,0.91; 1.0,1.0">
                                          <p:stCondLst>
                                            <p:cond delay="0"/>
                                          </p:stCondLst>
                                        </p:cTn>
                                        <p:tgtEl>
                                          <p:spTgt spid="2150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44"/>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44"/>
                                        </p:tgtEl>
                                      </p:cBhvr>
                                      <p:to x="100000" y="60000"/>
                                    </p:animScale>
                                    <p:animScale>
                                      <p:cBhvr>
                                        <p:cTn id="14" dur="166" decel="50000">
                                          <p:stCondLst>
                                            <p:cond delay="676"/>
                                          </p:stCondLst>
                                        </p:cTn>
                                        <p:tgtEl>
                                          <p:spTgt spid="215044"/>
                                        </p:tgtEl>
                                      </p:cBhvr>
                                      <p:to x="100000" y="100000"/>
                                    </p:animScale>
                                    <p:animScale>
                                      <p:cBhvr>
                                        <p:cTn id="15" dur="26">
                                          <p:stCondLst>
                                            <p:cond delay="1312"/>
                                          </p:stCondLst>
                                        </p:cTn>
                                        <p:tgtEl>
                                          <p:spTgt spid="215044"/>
                                        </p:tgtEl>
                                      </p:cBhvr>
                                      <p:to x="100000" y="80000"/>
                                    </p:animScale>
                                    <p:animScale>
                                      <p:cBhvr>
                                        <p:cTn id="16" dur="166" decel="50000">
                                          <p:stCondLst>
                                            <p:cond delay="1338"/>
                                          </p:stCondLst>
                                        </p:cTn>
                                        <p:tgtEl>
                                          <p:spTgt spid="215044"/>
                                        </p:tgtEl>
                                      </p:cBhvr>
                                      <p:to x="100000" y="100000"/>
                                    </p:animScale>
                                    <p:animScale>
                                      <p:cBhvr>
                                        <p:cTn id="17" dur="26">
                                          <p:stCondLst>
                                            <p:cond delay="1642"/>
                                          </p:stCondLst>
                                        </p:cTn>
                                        <p:tgtEl>
                                          <p:spTgt spid="215044"/>
                                        </p:tgtEl>
                                      </p:cBhvr>
                                      <p:to x="100000" y="90000"/>
                                    </p:animScale>
                                    <p:animScale>
                                      <p:cBhvr>
                                        <p:cTn id="18" dur="166" decel="50000">
                                          <p:stCondLst>
                                            <p:cond delay="1668"/>
                                          </p:stCondLst>
                                        </p:cTn>
                                        <p:tgtEl>
                                          <p:spTgt spid="215044"/>
                                        </p:tgtEl>
                                      </p:cBhvr>
                                      <p:to x="100000" y="100000"/>
                                    </p:animScale>
                                    <p:animScale>
                                      <p:cBhvr>
                                        <p:cTn id="19" dur="26">
                                          <p:stCondLst>
                                            <p:cond delay="1808"/>
                                          </p:stCondLst>
                                        </p:cTn>
                                        <p:tgtEl>
                                          <p:spTgt spid="215044"/>
                                        </p:tgtEl>
                                      </p:cBhvr>
                                      <p:to x="100000" y="95000"/>
                                    </p:animScale>
                                    <p:animScale>
                                      <p:cBhvr>
                                        <p:cTn id="20" dur="166" decel="50000">
                                          <p:stCondLst>
                                            <p:cond delay="1834"/>
                                          </p:stCondLst>
                                        </p:cTn>
                                        <p:tgtEl>
                                          <p:spTgt spid="2150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5042"/>
                                        </p:tgtEl>
                                        <p:attrNameLst>
                                          <p:attrName>style.visibility</p:attrName>
                                        </p:attrNameLst>
                                      </p:cBhvr>
                                      <p:to>
                                        <p:strVal val="visible"/>
                                      </p:to>
                                    </p:set>
                                    <p:animEffect transition="in" filter="wipe(down)">
                                      <p:cBhvr>
                                        <p:cTn id="25" dur="580">
                                          <p:stCondLst>
                                            <p:cond delay="0"/>
                                          </p:stCondLst>
                                        </p:cTn>
                                        <p:tgtEl>
                                          <p:spTgt spid="215042"/>
                                        </p:tgtEl>
                                      </p:cBhvr>
                                    </p:animEffect>
                                    <p:anim calcmode="lin" valueType="num">
                                      <p:cBhvr>
                                        <p:cTn id="26" dur="1822" tmFilter="0,0; 0.14,0.36; 0.43,0.73; 0.71,0.91; 1.0,1.0">
                                          <p:stCondLst>
                                            <p:cond delay="0"/>
                                          </p:stCondLst>
                                        </p:cTn>
                                        <p:tgtEl>
                                          <p:spTgt spid="21504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504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504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504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5042"/>
                                        </p:tgtEl>
                                        <p:attrNameLst>
                                          <p:attrName>ppt_y</p:attrName>
                                        </p:attrNameLst>
                                      </p:cBhvr>
                                      <p:tavLst>
                                        <p:tav tm="0" fmla="#ppt_y-sin(pi*$)/81">
                                          <p:val>
                                            <p:fltVal val="0"/>
                                          </p:val>
                                        </p:tav>
                                        <p:tav tm="100000">
                                          <p:val>
                                            <p:fltVal val="1"/>
                                          </p:val>
                                        </p:tav>
                                      </p:tavLst>
                                    </p:anim>
                                    <p:animScale>
                                      <p:cBhvr>
                                        <p:cTn id="31" dur="26">
                                          <p:stCondLst>
                                            <p:cond delay="650"/>
                                          </p:stCondLst>
                                        </p:cTn>
                                        <p:tgtEl>
                                          <p:spTgt spid="215042"/>
                                        </p:tgtEl>
                                      </p:cBhvr>
                                      <p:to x="100000" y="60000"/>
                                    </p:animScale>
                                    <p:animScale>
                                      <p:cBhvr>
                                        <p:cTn id="32" dur="166" decel="50000">
                                          <p:stCondLst>
                                            <p:cond delay="676"/>
                                          </p:stCondLst>
                                        </p:cTn>
                                        <p:tgtEl>
                                          <p:spTgt spid="215042"/>
                                        </p:tgtEl>
                                      </p:cBhvr>
                                      <p:to x="100000" y="100000"/>
                                    </p:animScale>
                                    <p:animScale>
                                      <p:cBhvr>
                                        <p:cTn id="33" dur="26">
                                          <p:stCondLst>
                                            <p:cond delay="1312"/>
                                          </p:stCondLst>
                                        </p:cTn>
                                        <p:tgtEl>
                                          <p:spTgt spid="215042"/>
                                        </p:tgtEl>
                                      </p:cBhvr>
                                      <p:to x="100000" y="80000"/>
                                    </p:animScale>
                                    <p:animScale>
                                      <p:cBhvr>
                                        <p:cTn id="34" dur="166" decel="50000">
                                          <p:stCondLst>
                                            <p:cond delay="1338"/>
                                          </p:stCondLst>
                                        </p:cTn>
                                        <p:tgtEl>
                                          <p:spTgt spid="215042"/>
                                        </p:tgtEl>
                                      </p:cBhvr>
                                      <p:to x="100000" y="100000"/>
                                    </p:animScale>
                                    <p:animScale>
                                      <p:cBhvr>
                                        <p:cTn id="35" dur="26">
                                          <p:stCondLst>
                                            <p:cond delay="1642"/>
                                          </p:stCondLst>
                                        </p:cTn>
                                        <p:tgtEl>
                                          <p:spTgt spid="215042"/>
                                        </p:tgtEl>
                                      </p:cBhvr>
                                      <p:to x="100000" y="90000"/>
                                    </p:animScale>
                                    <p:animScale>
                                      <p:cBhvr>
                                        <p:cTn id="36" dur="166" decel="50000">
                                          <p:stCondLst>
                                            <p:cond delay="1668"/>
                                          </p:stCondLst>
                                        </p:cTn>
                                        <p:tgtEl>
                                          <p:spTgt spid="215042"/>
                                        </p:tgtEl>
                                      </p:cBhvr>
                                      <p:to x="100000" y="100000"/>
                                    </p:animScale>
                                    <p:animScale>
                                      <p:cBhvr>
                                        <p:cTn id="37" dur="26">
                                          <p:stCondLst>
                                            <p:cond delay="1808"/>
                                          </p:stCondLst>
                                        </p:cTn>
                                        <p:tgtEl>
                                          <p:spTgt spid="215042"/>
                                        </p:tgtEl>
                                      </p:cBhvr>
                                      <p:to x="100000" y="95000"/>
                                    </p:animScale>
                                    <p:animScale>
                                      <p:cBhvr>
                                        <p:cTn id="38" dur="166" decel="50000">
                                          <p:stCondLst>
                                            <p:cond delay="1834"/>
                                          </p:stCondLst>
                                        </p:cTn>
                                        <p:tgtEl>
                                          <p:spTgt spid="21504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5045">
                                            <p:txEl>
                                              <p:pRg st="0" end="0"/>
                                            </p:txEl>
                                          </p:spTgt>
                                        </p:tgtEl>
                                        <p:attrNameLst>
                                          <p:attrName>style.visibility</p:attrName>
                                        </p:attrNameLst>
                                      </p:cBhvr>
                                      <p:to>
                                        <p:strVal val="visible"/>
                                      </p:to>
                                    </p:set>
                                    <p:animEffect transition="in" filter="wipe(left)">
                                      <p:cBhvr>
                                        <p:cTn id="43" dur="500"/>
                                        <p:tgtEl>
                                          <p:spTgt spid="21504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5047"/>
                                        </p:tgtEl>
                                        <p:attrNameLst>
                                          <p:attrName>style.visibility</p:attrName>
                                        </p:attrNameLst>
                                      </p:cBhvr>
                                      <p:to>
                                        <p:strVal val="visible"/>
                                      </p:to>
                                    </p:set>
                                    <p:animEffect transition="in" filter="wipe(left)">
                                      <p:cBhvr>
                                        <p:cTn id="48" dur="500"/>
                                        <p:tgtEl>
                                          <p:spTgt spid="2150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5049"/>
                                        </p:tgtEl>
                                        <p:attrNameLst>
                                          <p:attrName>style.visibility</p:attrName>
                                        </p:attrNameLst>
                                      </p:cBhvr>
                                      <p:to>
                                        <p:strVal val="visible"/>
                                      </p:to>
                                    </p:set>
                                    <p:animEffect transition="in" filter="wipe(left)">
                                      <p:cBhvr>
                                        <p:cTn id="53" dur="500"/>
                                        <p:tgtEl>
                                          <p:spTgt spid="21504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5046"/>
                                        </p:tgtEl>
                                        <p:attrNameLst>
                                          <p:attrName>style.visibility</p:attrName>
                                        </p:attrNameLst>
                                      </p:cBhvr>
                                      <p:to>
                                        <p:strVal val="visible"/>
                                      </p:to>
                                    </p:set>
                                    <p:animEffect transition="in" filter="wipe(left)">
                                      <p:cBhvr>
                                        <p:cTn id="58" dur="500"/>
                                        <p:tgtEl>
                                          <p:spTgt spid="2150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5048"/>
                                        </p:tgtEl>
                                        <p:attrNameLst>
                                          <p:attrName>style.visibility</p:attrName>
                                        </p:attrNameLst>
                                      </p:cBhvr>
                                      <p:to>
                                        <p:strVal val="visible"/>
                                      </p:to>
                                    </p:set>
                                    <p:animEffect transition="in" filter="wipe(left)">
                                      <p:cBhvr>
                                        <p:cTn id="63" dur="500"/>
                                        <p:tgtEl>
                                          <p:spTgt spid="2150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15050"/>
                                        </p:tgtEl>
                                        <p:attrNameLst>
                                          <p:attrName>style.visibility</p:attrName>
                                        </p:attrNameLst>
                                      </p:cBhvr>
                                      <p:to>
                                        <p:strVal val="visible"/>
                                      </p:to>
                                    </p:set>
                                    <p:animEffect transition="in" filter="wipe(left)">
                                      <p:cBhvr>
                                        <p:cTn id="68"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build="p"/>
      <p:bldP spid="2150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Sept. 17,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34</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a:t>
            </a:r>
            <a:r>
              <a:rPr lang="en-US" dirty="0" smtClean="0"/>
              <a:t> 6 </a:t>
            </a:r>
            <a:endParaRPr lang="en-US" dirty="0"/>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smtClean="0">
                <a:solidFill>
                  <a:schemeClr val="accent2"/>
                </a:solidFill>
                <a:latin typeface="Symbol" charset="2"/>
                <a:ea typeface="Lucida Grande"/>
                <a:cs typeface="Symbol" charset="2"/>
              </a:rPr>
              <a:t>λ</a:t>
            </a:r>
            <a:r>
              <a:rPr lang="en-US" dirty="0" smtClean="0">
                <a:solidFill>
                  <a:schemeClr val="accent2"/>
                </a:solidFill>
                <a:latin typeface="Arial Narrow" charset="0"/>
              </a:rPr>
              <a:t>.  </a:t>
            </a:r>
            <a:r>
              <a:rPr lang="en-US" dirty="0">
                <a:solidFill>
                  <a:schemeClr val="accent2"/>
                </a:solidFill>
                <a:latin typeface="Arial Narrow" charset="0"/>
              </a:rPr>
              <a:t>Calculate the electric field at points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err="1"/>
              <a:t>Radially</a:t>
            </a:r>
            <a:r>
              <a:rPr lang="en-US" sz="2000" dirty="0"/>
              <a:t> outward from the wire, the direction of radial vector </a:t>
            </a:r>
            <a:r>
              <a:rPr lang="en-US" sz="2000" b="1" dirty="0" err="1"/>
              <a:t>r</a:t>
            </a:r>
            <a:r>
              <a:rPr lang="en-US" sz="2000" dirty="0"/>
              <a:t>.</a:t>
            </a:r>
          </a:p>
          <a:p>
            <a:pPr>
              <a:lnSpc>
                <a:spcPct val="90000"/>
              </a:lnSpc>
            </a:pPr>
            <a:r>
              <a:rPr lang="en-US" sz="2400" dirty="0"/>
              <a:t>Due to cylindrical symmetry, the field is the same on the G</a:t>
            </a:r>
            <a:r>
              <a:rPr lang="en-US" sz="2400" dirty="0" smtClean="0"/>
              <a:t>aussian </a:t>
            </a:r>
            <a:r>
              <a:rPr lang="en-US" sz="2400" dirty="0"/>
              <a:t>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extLst/>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52646"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extLst/>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52647" name="Equation" r:id="rId6" imgW="635000" imgH="419100" progId="Equation.DSMT4">
                  <p:embed/>
                </p:oleObj>
              </mc:Choice>
              <mc:Fallback>
                <p:oleObj name="Equation" r:id="rId6" imgW="635000" imgH="419100" progId="Equation.DSMT4">
                  <p:embed/>
                  <p:pic>
                    <p:nvPicPr>
                      <p:cNvPr id="0" name=""/>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extLst/>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52648" name="Equation" r:id="rId8" imgW="533400" imgH="304800" progId="Equation.DSMT4">
                  <p:embed/>
                </p:oleObj>
              </mc:Choice>
              <mc:Fallback>
                <p:oleObj name="Equation" r:id="rId8" imgW="533400" imgH="304800" progId="Equation.DSMT4">
                  <p:embed/>
                  <p:pic>
                    <p:nvPicPr>
                      <p:cNvPr id="0" name=""/>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52649" name="Equation" r:id="rId10" imgW="634680" imgH="228600" progId="Equation.DSMT4">
                  <p:embed/>
                </p:oleObj>
              </mc:Choice>
              <mc:Fallback>
                <p:oleObj name="Equation" r:id="rId10" imgW="6346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extLst/>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52650" name="Equation" r:id="rId12" imgW="444500" imgH="431800" progId="Equation.DSMT4">
                  <p:embed/>
                </p:oleObj>
              </mc:Choice>
              <mc:Fallback>
                <p:oleObj name="Equation" r:id="rId12" imgW="444500" imgH="431800" progId="Equation.DSMT4">
                  <p:embed/>
                  <p:pic>
                    <p:nvPicPr>
                      <p:cNvPr id="0" name=""/>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52651" name="Equation" r:id="rId14" imgW="203040" imgH="406080" progId="Equation.DSMT4">
                  <p:embed/>
                </p:oleObj>
              </mc:Choice>
              <mc:Fallback>
                <p:oleObj name="Equation" r:id="rId14" imgW="20304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8738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6068"/>
                                        </p:tgtEl>
                                        <p:attrNameLst>
                                          <p:attrName>style.visibility</p:attrName>
                                        </p:attrNameLst>
                                      </p:cBhvr>
                                      <p:to>
                                        <p:strVal val="visible"/>
                                      </p:to>
                                    </p:set>
                                    <p:animEffect transition="in" filter="wipe(down)">
                                      <p:cBhvr>
                                        <p:cTn id="7" dur="580">
                                          <p:stCondLst>
                                            <p:cond delay="0"/>
                                          </p:stCondLst>
                                        </p:cTn>
                                        <p:tgtEl>
                                          <p:spTgt spid="216068"/>
                                        </p:tgtEl>
                                      </p:cBhvr>
                                    </p:animEffect>
                                    <p:anim calcmode="lin" valueType="num">
                                      <p:cBhvr>
                                        <p:cTn id="8" dur="1822" tmFilter="0,0; 0.14,0.36; 0.43,0.73; 0.71,0.91; 1.0,1.0">
                                          <p:stCondLst>
                                            <p:cond delay="0"/>
                                          </p:stCondLst>
                                        </p:cTn>
                                        <p:tgtEl>
                                          <p:spTgt spid="2160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60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60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60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606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6068"/>
                                        </p:tgtEl>
                                      </p:cBhvr>
                                      <p:to x="100000" y="60000"/>
                                    </p:animScale>
                                    <p:animScale>
                                      <p:cBhvr>
                                        <p:cTn id="14" dur="166" decel="50000">
                                          <p:stCondLst>
                                            <p:cond delay="676"/>
                                          </p:stCondLst>
                                        </p:cTn>
                                        <p:tgtEl>
                                          <p:spTgt spid="216068"/>
                                        </p:tgtEl>
                                      </p:cBhvr>
                                      <p:to x="100000" y="100000"/>
                                    </p:animScale>
                                    <p:animScale>
                                      <p:cBhvr>
                                        <p:cTn id="15" dur="26">
                                          <p:stCondLst>
                                            <p:cond delay="1312"/>
                                          </p:stCondLst>
                                        </p:cTn>
                                        <p:tgtEl>
                                          <p:spTgt spid="216068"/>
                                        </p:tgtEl>
                                      </p:cBhvr>
                                      <p:to x="100000" y="80000"/>
                                    </p:animScale>
                                    <p:animScale>
                                      <p:cBhvr>
                                        <p:cTn id="16" dur="166" decel="50000">
                                          <p:stCondLst>
                                            <p:cond delay="1338"/>
                                          </p:stCondLst>
                                        </p:cTn>
                                        <p:tgtEl>
                                          <p:spTgt spid="216068"/>
                                        </p:tgtEl>
                                      </p:cBhvr>
                                      <p:to x="100000" y="100000"/>
                                    </p:animScale>
                                    <p:animScale>
                                      <p:cBhvr>
                                        <p:cTn id="17" dur="26">
                                          <p:stCondLst>
                                            <p:cond delay="1642"/>
                                          </p:stCondLst>
                                        </p:cTn>
                                        <p:tgtEl>
                                          <p:spTgt spid="216068"/>
                                        </p:tgtEl>
                                      </p:cBhvr>
                                      <p:to x="100000" y="90000"/>
                                    </p:animScale>
                                    <p:animScale>
                                      <p:cBhvr>
                                        <p:cTn id="18" dur="166" decel="50000">
                                          <p:stCondLst>
                                            <p:cond delay="1668"/>
                                          </p:stCondLst>
                                        </p:cTn>
                                        <p:tgtEl>
                                          <p:spTgt spid="216068"/>
                                        </p:tgtEl>
                                      </p:cBhvr>
                                      <p:to x="100000" y="100000"/>
                                    </p:animScale>
                                    <p:animScale>
                                      <p:cBhvr>
                                        <p:cTn id="19" dur="26">
                                          <p:stCondLst>
                                            <p:cond delay="1808"/>
                                          </p:stCondLst>
                                        </p:cTn>
                                        <p:tgtEl>
                                          <p:spTgt spid="216068"/>
                                        </p:tgtEl>
                                      </p:cBhvr>
                                      <p:to x="100000" y="95000"/>
                                    </p:animScale>
                                    <p:animScale>
                                      <p:cBhvr>
                                        <p:cTn id="20" dur="166" decel="50000">
                                          <p:stCondLst>
                                            <p:cond delay="1834"/>
                                          </p:stCondLst>
                                        </p:cTn>
                                        <p:tgtEl>
                                          <p:spTgt spid="2160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6066"/>
                                        </p:tgtEl>
                                        <p:attrNameLst>
                                          <p:attrName>style.visibility</p:attrName>
                                        </p:attrNameLst>
                                      </p:cBhvr>
                                      <p:to>
                                        <p:strVal val="visible"/>
                                      </p:to>
                                    </p:set>
                                    <p:animEffect transition="in" filter="wipe(down)">
                                      <p:cBhvr>
                                        <p:cTn id="25" dur="580">
                                          <p:stCondLst>
                                            <p:cond delay="0"/>
                                          </p:stCondLst>
                                        </p:cTn>
                                        <p:tgtEl>
                                          <p:spTgt spid="216066"/>
                                        </p:tgtEl>
                                      </p:cBhvr>
                                    </p:animEffect>
                                    <p:anim calcmode="lin" valueType="num">
                                      <p:cBhvr>
                                        <p:cTn id="26" dur="1822" tmFilter="0,0; 0.14,0.36; 0.43,0.73; 0.71,0.91; 1.0,1.0">
                                          <p:stCondLst>
                                            <p:cond delay="0"/>
                                          </p:stCondLst>
                                        </p:cTn>
                                        <p:tgtEl>
                                          <p:spTgt spid="21606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606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606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606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6066"/>
                                        </p:tgtEl>
                                        <p:attrNameLst>
                                          <p:attrName>ppt_y</p:attrName>
                                        </p:attrNameLst>
                                      </p:cBhvr>
                                      <p:tavLst>
                                        <p:tav tm="0" fmla="#ppt_y-sin(pi*$)/81">
                                          <p:val>
                                            <p:fltVal val="0"/>
                                          </p:val>
                                        </p:tav>
                                        <p:tav tm="100000">
                                          <p:val>
                                            <p:fltVal val="1"/>
                                          </p:val>
                                        </p:tav>
                                      </p:tavLst>
                                    </p:anim>
                                    <p:animScale>
                                      <p:cBhvr>
                                        <p:cTn id="31" dur="26">
                                          <p:stCondLst>
                                            <p:cond delay="650"/>
                                          </p:stCondLst>
                                        </p:cTn>
                                        <p:tgtEl>
                                          <p:spTgt spid="216066"/>
                                        </p:tgtEl>
                                      </p:cBhvr>
                                      <p:to x="100000" y="60000"/>
                                    </p:animScale>
                                    <p:animScale>
                                      <p:cBhvr>
                                        <p:cTn id="32" dur="166" decel="50000">
                                          <p:stCondLst>
                                            <p:cond delay="676"/>
                                          </p:stCondLst>
                                        </p:cTn>
                                        <p:tgtEl>
                                          <p:spTgt spid="216066"/>
                                        </p:tgtEl>
                                      </p:cBhvr>
                                      <p:to x="100000" y="100000"/>
                                    </p:animScale>
                                    <p:animScale>
                                      <p:cBhvr>
                                        <p:cTn id="33" dur="26">
                                          <p:stCondLst>
                                            <p:cond delay="1312"/>
                                          </p:stCondLst>
                                        </p:cTn>
                                        <p:tgtEl>
                                          <p:spTgt spid="216066"/>
                                        </p:tgtEl>
                                      </p:cBhvr>
                                      <p:to x="100000" y="80000"/>
                                    </p:animScale>
                                    <p:animScale>
                                      <p:cBhvr>
                                        <p:cTn id="34" dur="166" decel="50000">
                                          <p:stCondLst>
                                            <p:cond delay="1338"/>
                                          </p:stCondLst>
                                        </p:cTn>
                                        <p:tgtEl>
                                          <p:spTgt spid="216066"/>
                                        </p:tgtEl>
                                      </p:cBhvr>
                                      <p:to x="100000" y="100000"/>
                                    </p:animScale>
                                    <p:animScale>
                                      <p:cBhvr>
                                        <p:cTn id="35" dur="26">
                                          <p:stCondLst>
                                            <p:cond delay="1642"/>
                                          </p:stCondLst>
                                        </p:cTn>
                                        <p:tgtEl>
                                          <p:spTgt spid="216066"/>
                                        </p:tgtEl>
                                      </p:cBhvr>
                                      <p:to x="100000" y="90000"/>
                                    </p:animScale>
                                    <p:animScale>
                                      <p:cBhvr>
                                        <p:cTn id="36" dur="166" decel="50000">
                                          <p:stCondLst>
                                            <p:cond delay="1668"/>
                                          </p:stCondLst>
                                        </p:cTn>
                                        <p:tgtEl>
                                          <p:spTgt spid="216066"/>
                                        </p:tgtEl>
                                      </p:cBhvr>
                                      <p:to x="100000" y="100000"/>
                                    </p:animScale>
                                    <p:animScale>
                                      <p:cBhvr>
                                        <p:cTn id="37" dur="26">
                                          <p:stCondLst>
                                            <p:cond delay="1808"/>
                                          </p:stCondLst>
                                        </p:cTn>
                                        <p:tgtEl>
                                          <p:spTgt spid="216066"/>
                                        </p:tgtEl>
                                      </p:cBhvr>
                                      <p:to x="100000" y="95000"/>
                                    </p:animScale>
                                    <p:animScale>
                                      <p:cBhvr>
                                        <p:cTn id="38" dur="166" decel="50000">
                                          <p:stCondLst>
                                            <p:cond delay="1834"/>
                                          </p:stCondLst>
                                        </p:cTn>
                                        <p:tgtEl>
                                          <p:spTgt spid="21606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6069">
                                            <p:txEl>
                                              <p:pRg st="0" end="0"/>
                                            </p:txEl>
                                          </p:spTgt>
                                        </p:tgtEl>
                                        <p:attrNameLst>
                                          <p:attrName>style.visibility</p:attrName>
                                        </p:attrNameLst>
                                      </p:cBhvr>
                                      <p:to>
                                        <p:strVal val="visible"/>
                                      </p:to>
                                    </p:set>
                                    <p:animEffect transition="in" filter="wipe(left)">
                                      <p:cBhvr>
                                        <p:cTn id="43" dur="500"/>
                                        <p:tgtEl>
                                          <p:spTgt spid="21606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16069">
                                            <p:txEl>
                                              <p:pRg st="1" end="1"/>
                                            </p:txEl>
                                          </p:spTgt>
                                        </p:tgtEl>
                                        <p:attrNameLst>
                                          <p:attrName>style.visibility</p:attrName>
                                        </p:attrNameLst>
                                      </p:cBhvr>
                                      <p:to>
                                        <p:strVal val="visible"/>
                                      </p:to>
                                    </p:set>
                                    <p:animEffect transition="in" filter="wipe(left)">
                                      <p:cBhvr>
                                        <p:cTn id="48" dur="500"/>
                                        <p:tgtEl>
                                          <p:spTgt spid="21606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16069">
                                            <p:txEl>
                                              <p:pRg st="2" end="2"/>
                                            </p:txEl>
                                          </p:spTgt>
                                        </p:tgtEl>
                                        <p:attrNameLst>
                                          <p:attrName>style.visibility</p:attrName>
                                        </p:attrNameLst>
                                      </p:cBhvr>
                                      <p:to>
                                        <p:strVal val="visible"/>
                                      </p:to>
                                    </p:set>
                                    <p:animEffect transition="in" filter="wipe(left)">
                                      <p:cBhvr>
                                        <p:cTn id="53" dur="500"/>
                                        <p:tgtEl>
                                          <p:spTgt spid="21606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6069">
                                            <p:txEl>
                                              <p:pRg st="3" end="3"/>
                                            </p:txEl>
                                          </p:spTgt>
                                        </p:tgtEl>
                                        <p:attrNameLst>
                                          <p:attrName>style.visibility</p:attrName>
                                        </p:attrNameLst>
                                      </p:cBhvr>
                                      <p:to>
                                        <p:strVal val="visible"/>
                                      </p:to>
                                    </p:set>
                                    <p:animEffect transition="in" filter="wipe(left)">
                                      <p:cBhvr>
                                        <p:cTn id="58" dur="500"/>
                                        <p:tgtEl>
                                          <p:spTgt spid="21606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216069">
                                            <p:txEl>
                                              <p:pRg st="4" end="4"/>
                                            </p:txEl>
                                          </p:spTgt>
                                        </p:tgtEl>
                                        <p:attrNameLst>
                                          <p:attrName>style.visibility</p:attrName>
                                        </p:attrNameLst>
                                      </p:cBhvr>
                                      <p:to>
                                        <p:strVal val="visible"/>
                                      </p:to>
                                    </p:set>
                                    <p:animEffect transition="in" filter="wipe(left)">
                                      <p:cBhvr>
                                        <p:cTn id="63" dur="500"/>
                                        <p:tgtEl>
                                          <p:spTgt spid="216069">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16069">
                                            <p:txEl>
                                              <p:pRg st="5" end="5"/>
                                            </p:txEl>
                                          </p:spTgt>
                                        </p:tgtEl>
                                        <p:attrNameLst>
                                          <p:attrName>style.visibility</p:attrName>
                                        </p:attrNameLst>
                                      </p:cBhvr>
                                      <p:to>
                                        <p:strVal val="visible"/>
                                      </p:to>
                                    </p:set>
                                    <p:animEffect transition="in" filter="wipe(left)">
                                      <p:cBhvr>
                                        <p:cTn id="68" dur="500"/>
                                        <p:tgtEl>
                                          <p:spTgt spid="216069">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16070"/>
                                        </p:tgtEl>
                                        <p:attrNameLst>
                                          <p:attrName>style.visibility</p:attrName>
                                        </p:attrNameLst>
                                      </p:cBhvr>
                                      <p:to>
                                        <p:strVal val="visible"/>
                                      </p:to>
                                    </p:set>
                                    <p:animEffect transition="in" filter="wipe(left)">
                                      <p:cBhvr>
                                        <p:cTn id="73" dur="500"/>
                                        <p:tgtEl>
                                          <p:spTgt spid="21607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16073"/>
                                        </p:tgtEl>
                                        <p:attrNameLst>
                                          <p:attrName>style.visibility</p:attrName>
                                        </p:attrNameLst>
                                      </p:cBhvr>
                                      <p:to>
                                        <p:strVal val="visible"/>
                                      </p:to>
                                    </p:set>
                                    <p:animEffect transition="in" filter="wipe(left)">
                                      <p:cBhvr>
                                        <p:cTn id="78" dur="500"/>
                                        <p:tgtEl>
                                          <p:spTgt spid="21607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6074"/>
                                        </p:tgtEl>
                                        <p:attrNameLst>
                                          <p:attrName>style.visibility</p:attrName>
                                        </p:attrNameLst>
                                      </p:cBhvr>
                                      <p:to>
                                        <p:strVal val="visible"/>
                                      </p:to>
                                    </p:set>
                                    <p:animEffect transition="in" filter="wipe(left)">
                                      <p:cBhvr>
                                        <p:cTn id="83" dur="500"/>
                                        <p:tgtEl>
                                          <p:spTgt spid="2160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16075"/>
                                        </p:tgtEl>
                                        <p:attrNameLst>
                                          <p:attrName>style.visibility</p:attrName>
                                        </p:attrNameLst>
                                      </p:cBhvr>
                                      <p:to>
                                        <p:strVal val="visible"/>
                                      </p:to>
                                    </p:set>
                                    <p:animEffect transition="in" filter="wipe(left)">
                                      <p:cBhvr>
                                        <p:cTn id="88" dur="500"/>
                                        <p:tgtEl>
                                          <p:spTgt spid="21607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16076"/>
                                        </p:tgtEl>
                                        <p:attrNameLst>
                                          <p:attrName>style.visibility</p:attrName>
                                        </p:attrNameLst>
                                      </p:cBhvr>
                                      <p:to>
                                        <p:strVal val="visible"/>
                                      </p:to>
                                    </p:set>
                                    <p:animEffect transition="in" filter="wipe(left)">
                                      <p:cBhvr>
                                        <p:cTn id="93" dur="500"/>
                                        <p:tgtEl>
                                          <p:spTgt spid="2160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216072"/>
                                        </p:tgtEl>
                                        <p:attrNameLst>
                                          <p:attrName>style.visibility</p:attrName>
                                        </p:attrNameLst>
                                      </p:cBhvr>
                                      <p:to>
                                        <p:strVal val="visible"/>
                                      </p:to>
                                    </p:set>
                                    <p:animEffect transition="in" filter="wipe(left)">
                                      <p:cBhvr>
                                        <p:cTn id="98" dur="500"/>
                                        <p:tgtEl>
                                          <p:spTgt spid="21607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16071"/>
                                        </p:tgtEl>
                                        <p:attrNameLst>
                                          <p:attrName>style.visibility</p:attrName>
                                        </p:attrNameLst>
                                      </p:cBhvr>
                                      <p:to>
                                        <p:strVal val="visible"/>
                                      </p:to>
                                    </p:set>
                                    <p:animEffect transition="in" filter="wipe(left)">
                                      <p:cBhvr>
                                        <p:cTn id="103"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build="p"/>
      <p:bldP spid="2160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smtClean="0">
                <a:latin typeface="Arial Narrow" charset="0"/>
                <a:ea typeface="ＭＳ Ｐゴシック" charset="0"/>
                <a:cs typeface="ＭＳ Ｐゴシック" charset="0"/>
              </a:rPr>
              <a:t>Reminder: Special </a:t>
            </a:r>
            <a:r>
              <a:rPr lang="en-US" sz="3600" b="1" dirty="0">
                <a:latin typeface="Arial Narrow" charset="0"/>
                <a:ea typeface="ＭＳ Ｐゴシック" charset="0"/>
                <a:cs typeface="ＭＳ Ｐゴシック" charset="0"/>
              </a:rPr>
              <a:t>Project </a:t>
            </a:r>
            <a:r>
              <a:rPr lang="en-US" sz="3600" b="1" dirty="0" smtClean="0">
                <a:latin typeface="Arial Narrow" charset="0"/>
                <a:ea typeface="ＭＳ Ｐゴシック" charset="0"/>
                <a:cs typeface="ＭＳ Ｐゴシック" charset="0"/>
              </a:rPr>
              <a:t>#2 – </a:t>
            </a:r>
            <a:r>
              <a:rPr lang="en-US" sz="3600" b="1"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76200" y="609600"/>
            <a:ext cx="8915400" cy="5029200"/>
          </a:xfrm>
        </p:spPr>
        <p:txBody>
          <a:bodyPr/>
          <a:lstStyle/>
          <a:p>
            <a:r>
              <a:rPr lang="en-US" sz="2800" dirty="0">
                <a:latin typeface="Arial Narrow" charset="0"/>
                <a:ea typeface="ＭＳ Ｐゴシック" charset="0"/>
                <a:cs typeface="ＭＳ Ｐゴシック" charset="0"/>
              </a:rPr>
              <a:t>Compute the total possible energy released from an annihilation of </a:t>
            </a:r>
            <a:r>
              <a:rPr lang="en-US" sz="2800" dirty="0" smtClean="0">
                <a:latin typeface="Arial Narrow" charset="0"/>
                <a:ea typeface="ＭＳ Ｐゴシック" charset="0"/>
                <a:cs typeface="ＭＳ Ｐゴシック" charset="0"/>
              </a:rPr>
              <a:t>xx-grams </a:t>
            </a:r>
            <a:r>
              <a:rPr lang="en-US" sz="2800" dirty="0">
                <a:latin typeface="Arial Narrow" charset="0"/>
                <a:ea typeface="ＭＳ Ｐゴシック" charset="0"/>
                <a:cs typeface="ＭＳ Ｐゴシック" charset="0"/>
              </a:rPr>
              <a:t>of anti-matter and the same quantity of matter, where </a:t>
            </a:r>
            <a:r>
              <a:rPr lang="en-US" sz="2800" dirty="0" smtClean="0">
                <a:latin typeface="Arial Narrow" charset="0"/>
                <a:ea typeface="ＭＳ Ｐゴシック" charset="0"/>
                <a:cs typeface="ＭＳ Ｐゴシック" charset="0"/>
              </a:rPr>
              <a:t>xx </a:t>
            </a:r>
            <a:r>
              <a:rPr lang="en-US" sz="2800" dirty="0">
                <a:latin typeface="Arial Narrow" charset="0"/>
                <a:ea typeface="ＭＳ Ｐゴシック" charset="0"/>
                <a:cs typeface="ＭＳ Ｐゴシック" charset="0"/>
              </a:rPr>
              <a:t>is the last two digits of your SS#. (20 points)</a:t>
            </a:r>
          </a:p>
          <a:p>
            <a:pPr lvl="1"/>
            <a:r>
              <a:rPr lang="en-US" sz="2400" dirty="0">
                <a:latin typeface="Arial Narrow" charset="0"/>
                <a:ea typeface="ＭＳ Ｐゴシック" charset="0"/>
              </a:rPr>
              <a:t>Use the famous </a:t>
            </a:r>
            <a:r>
              <a:rPr lang="en-US" sz="2400" dirty="0" smtClean="0">
                <a:latin typeface="Arial Narrow" charset="0"/>
                <a:ea typeface="ＭＳ Ｐゴシック" charset="0"/>
              </a:rPr>
              <a:t>Einstein’s </a:t>
            </a:r>
            <a:r>
              <a:rPr lang="en-US" sz="2400" dirty="0">
                <a:latin typeface="Arial Narrow" charset="0"/>
                <a:ea typeface="ＭＳ Ｐゴシック" charset="0"/>
              </a:rPr>
              <a:t>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ns, where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is </a:t>
            </a:r>
            <a:r>
              <a:rPr lang="en-US" sz="2800" dirty="0" smtClean="0">
                <a:latin typeface="Arial Narrow" charset="0"/>
                <a:ea typeface="ＭＳ Ｐゴシック" charset="0"/>
                <a:cs typeface="ＭＳ Ｐゴシック" charset="0"/>
              </a:rPr>
              <a:t>the first </a:t>
            </a:r>
            <a:r>
              <a:rPr lang="en-US" sz="2800" dirty="0">
                <a:latin typeface="Arial Narrow" charset="0"/>
                <a:ea typeface="ＭＳ Ｐゴシック" charset="0"/>
                <a:cs typeface="ＭＳ Ｐゴシック" charset="0"/>
              </a:rPr>
              <a:t>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a:t>
            </a:r>
            <a:r>
              <a:rPr lang="en-US" sz="2800" dirty="0" smtClean="0">
                <a:latin typeface="Arial Narrow" charset="0"/>
                <a:ea typeface="ＭＳ Ｐゴシック" charset="0"/>
                <a:cs typeface="ＭＳ Ｐゴシック" charset="0"/>
              </a:rPr>
              <a:t>world electricity usage (3.6GJ/</a:t>
            </a:r>
            <a:r>
              <a:rPr lang="en-US" sz="2800" dirty="0" err="1" smtClean="0">
                <a:latin typeface="Arial Narrow" charset="0"/>
                <a:ea typeface="ＭＳ Ｐゴシック" charset="0"/>
                <a:cs typeface="ＭＳ Ｐゴシック" charset="0"/>
              </a:rPr>
              <a:t>mo</a:t>
            </a:r>
            <a:r>
              <a:rPr lang="en-US" sz="2800" dirty="0" smtClean="0">
                <a:latin typeface="Arial Narrow" charset="0"/>
                <a:ea typeface="ＭＳ Ｐゴシック" charset="0"/>
                <a:cs typeface="ＭＳ Ｐゴシック" charset="0"/>
              </a:rPr>
              <a:t>) this energy </a:t>
            </a:r>
            <a:r>
              <a:rPr lang="en-US" sz="2800" dirty="0">
                <a:latin typeface="Arial Narrow" charset="0"/>
                <a:ea typeface="ＭＳ Ｐゴシック" charset="0"/>
                <a:cs typeface="ＭＳ Ｐゴシック" charset="0"/>
              </a:rPr>
              <a:t>corresponds </a:t>
            </a:r>
            <a:r>
              <a:rPr lang="en-US" sz="2800" dirty="0" smtClean="0">
                <a:latin typeface="Arial Narrow" charset="0"/>
                <a:ea typeface="ＭＳ Ｐゴシック" charset="0"/>
                <a:cs typeface="ＭＳ Ｐゴシック" charset="0"/>
              </a:rPr>
              <a:t>to. </a:t>
            </a:r>
            <a:r>
              <a:rPr lang="en-US" sz="2800" dirty="0">
                <a:latin typeface="Arial Narrow" charset="0"/>
                <a:ea typeface="ＭＳ Ｐゴシック" charset="0"/>
                <a:cs typeface="ＭＳ Ｐゴシック" charset="0"/>
              </a:rPr>
              <a:t>(5 points)</a:t>
            </a:r>
          </a:p>
          <a:p>
            <a:r>
              <a:rPr lang="en-US" sz="2800" dirty="0">
                <a:latin typeface="Arial Narrow" charset="0"/>
                <a:ea typeface="ＭＳ Ｐゴシック" charset="0"/>
                <a:cs typeface="ＭＳ Ｐゴシック" charset="0"/>
              </a:rPr>
              <a:t>Due </a:t>
            </a:r>
            <a:r>
              <a:rPr lang="en-US" sz="2800" dirty="0" smtClean="0">
                <a:latin typeface="Arial Narrow" charset="0"/>
                <a:ea typeface="ＭＳ Ｐゴシック" charset="0"/>
                <a:cs typeface="ＭＳ Ｐゴシック" charset="0"/>
              </a:rPr>
              <a:t>at </a:t>
            </a:r>
            <a:r>
              <a:rPr lang="en-US" sz="2800" dirty="0">
                <a:latin typeface="Arial Narrow" charset="0"/>
                <a:ea typeface="ＭＳ Ｐゴシック" charset="0"/>
                <a:cs typeface="ＭＳ Ｐゴシック" charset="0"/>
              </a:rPr>
              <a:t>the beginning of the class </a:t>
            </a:r>
            <a:r>
              <a:rPr lang="en-US" sz="2800" dirty="0" smtClean="0">
                <a:latin typeface="Arial Narrow" charset="0"/>
                <a:ea typeface="ＭＳ Ｐゴシック" charset="0"/>
                <a:cs typeface="ＭＳ Ｐゴシック" charset="0"/>
              </a:rPr>
              <a:t>Monday, Sept. 24</a:t>
            </a:r>
            <a:endParaRPr lang="en-US" sz="28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17, 2018</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57998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17,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5</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a:t>
            </a:r>
            <a:r>
              <a:rPr lang="en-US" sz="2800" dirty="0" smtClean="0"/>
              <a:t>in a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a:t>
            </a:r>
            <a:r>
              <a:rPr lang="en-US" sz="2400" dirty="0" smtClean="0"/>
              <a:t>reach </a:t>
            </a:r>
            <a:r>
              <a:rPr lang="en-US" sz="2400" dirty="0" smtClean="0"/>
              <a:t>the position </a:t>
            </a:r>
            <a:r>
              <a:rPr lang="en-US" sz="2400" dirty="0"/>
              <a:t>where the electric field </a:t>
            </a:r>
            <a:r>
              <a:rPr lang="en-US" sz="2400" dirty="0" smtClean="0"/>
              <a:t>becomes </a:t>
            </a:r>
            <a:r>
              <a:rPr lang="en-US" sz="2400" dirty="0"/>
              <a:t>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a:t>
            </a:r>
            <a:r>
              <a:rPr lang="en-US" sz="2200" dirty="0" smtClean="0">
                <a:solidFill>
                  <a:srgbClr val="660066"/>
                </a:solidFill>
                <a:latin typeface="Arial Narrow" charset="0"/>
                <a:ea typeface="ＭＳ Ｐゴシック" charset="-128"/>
              </a:rPr>
              <a:t>its </a:t>
            </a:r>
            <a:r>
              <a:rPr lang="en-US" sz="2200" dirty="0">
                <a:solidFill>
                  <a:srgbClr val="660066"/>
                </a:solidFill>
                <a:latin typeface="Arial Narrow" charset="0"/>
                <a:ea typeface="ＭＳ Ｐゴシック" charset="-128"/>
              </a:rPr>
              <a:t>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5638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Sept. 17,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6</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3"/>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a:t>
            </a:r>
            <a:r>
              <a:rPr lang="en-US" sz="2600" dirty="0" smtClean="0">
                <a:solidFill>
                  <a:schemeClr val="accent2"/>
                </a:solidFill>
                <a:latin typeface="Arial Narrow" charset="0"/>
              </a:rPr>
              <a:t>hollow box </a:t>
            </a:r>
            <a:r>
              <a:rPr lang="en-US" sz="2600" dirty="0">
                <a:solidFill>
                  <a:schemeClr val="accent2"/>
                </a:solidFill>
                <a:latin typeface="Arial Narrow" charset="0"/>
              </a:rPr>
              <a:t>is an effective device for shielding. </a:t>
            </a:r>
            <a:r>
              <a:rPr lang="en-US" sz="2600" dirty="0">
                <a:solidFill>
                  <a:schemeClr val="accent2"/>
                </a:solidFill>
                <a:latin typeface="Arial Narrow" charset="0"/>
                <a:sym typeface="Wingdings" charset="2"/>
              </a:rPr>
              <a:t> </a:t>
            </a:r>
            <a:r>
              <a:rPr lang="en-US" sz="2600" dirty="0" smtClean="0">
                <a:solidFill>
                  <a:schemeClr val="accent2"/>
                </a:solidFill>
                <a:latin typeface="Arial Narrow" charset="0"/>
                <a:sym typeface="Wingdings" charset="2"/>
              </a:rPr>
              <a:t>The Faraday </a:t>
            </a:r>
            <a:r>
              <a:rPr lang="en-US" sz="2600" dirty="0">
                <a:solidFill>
                  <a:schemeClr val="accent2"/>
                </a:solidFill>
                <a:latin typeface="Arial Narrow" charset="0"/>
                <a:sym typeface="Wingdings" charset="2"/>
              </a:rPr>
              <a:t>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3"/>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17832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17,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7</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32840" name="Equation" r:id="rId5" imgW="457200" imgH="215900" progId="Equation.DSMT4">
                  <p:embed/>
                </p:oleObj>
              </mc:Choice>
              <mc:Fallback>
                <p:oleObj name="Equation" r:id="rId5" imgW="457200" imgH="215900" progId="Equation.DSMT4">
                  <p:embed/>
                  <p:pic>
                    <p:nvPicPr>
                      <p:cNvPr id="0" name=""/>
                      <p:cNvPicPr>
                        <a:picLocks noChangeAspect="1" noChangeArrowheads="1"/>
                      </p:cNvPicPr>
                      <p:nvPr/>
                    </p:nvPicPr>
                    <p:blipFill>
                      <a:blip r:embed="rId6"/>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66507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Sept. 17,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8</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a:t>
            </a:r>
            <a:r>
              <a:rPr lang="en-US" sz="2400" dirty="0" smtClean="0">
                <a:solidFill>
                  <a:schemeClr val="hlink"/>
                </a:solidFill>
              </a:rPr>
              <a:t> </a:t>
            </a:r>
            <a:r>
              <a:rPr lang="en-US" sz="2400" dirty="0">
                <a:solidFill>
                  <a:schemeClr val="hlink"/>
                </a:solidFill>
              </a:rPr>
              <a:t>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34354"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34355"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34356"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34357"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34358"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34359"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34360"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34361"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8172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17,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9</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35448"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35449"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35450"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35451"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35452"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35453"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35454"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35455"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35456"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6018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35558</TotalTime>
  <Words>3939</Words>
  <Application>Microsoft Macintosh PowerPoint</Application>
  <PresentationFormat>On-screen Show (4:3)</PresentationFormat>
  <Paragraphs>390</Paragraphs>
  <Slides>34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#6</vt:lpstr>
      <vt:lpstr>Announcements</vt:lpstr>
      <vt:lpstr>PowerPoint Presentation</vt:lpstr>
      <vt:lpstr>Reminder: Special Project #2 – Angels &amp; Demons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A Brain Teaser of Electric Flux</vt:lpstr>
      <vt:lpstr>Generalization of the Electric Flux</vt:lpstr>
      <vt:lpstr>Generalization of the Electric Flux</vt:lpstr>
      <vt:lpstr>Generalization of the Electric Flux</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Gauss’ Law Summary</vt:lpstr>
      <vt:lpstr>Example 22 – 2 </vt:lpstr>
      <vt:lpstr>Example 22 – 6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516</cp:revision>
  <dcterms:created xsi:type="dcterms:W3CDTF">2012-01-19T04:21:20Z</dcterms:created>
  <dcterms:modified xsi:type="dcterms:W3CDTF">2018-09-17T17:46:59Z</dcterms:modified>
</cp:coreProperties>
</file>