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731" r:id="rId2"/>
    <p:sldId id="873" r:id="rId3"/>
    <p:sldId id="874" r:id="rId4"/>
    <p:sldId id="790" r:id="rId5"/>
    <p:sldId id="791" r:id="rId6"/>
    <p:sldId id="792" r:id="rId7"/>
    <p:sldId id="793" r:id="rId8"/>
    <p:sldId id="794" r:id="rId9"/>
    <p:sldId id="795" r:id="rId10"/>
    <p:sldId id="796" r:id="rId11"/>
    <p:sldId id="797" r:id="rId12"/>
    <p:sldId id="798" r:id="rId13"/>
    <p:sldId id="799" r:id="rId14"/>
    <p:sldId id="800" r:id="rId15"/>
    <p:sldId id="816" r:id="rId16"/>
    <p:sldId id="817" r:id="rId17"/>
    <p:sldId id="818" r:id="rId18"/>
    <p:sldId id="819" r:id="rId19"/>
    <p:sldId id="820" r:id="rId20"/>
    <p:sldId id="821" r:id="rId21"/>
    <p:sldId id="822" r:id="rId22"/>
    <p:sldId id="823" r:id="rId23"/>
    <p:sldId id="824" r:id="rId24"/>
    <p:sldId id="825" r:id="rId25"/>
    <p:sldId id="826" r:id="rId26"/>
    <p:sldId id="827" r:id="rId27"/>
    <p:sldId id="828" r:id="rId28"/>
    <p:sldId id="829" r:id="rId29"/>
    <p:sldId id="830" r:id="rId30"/>
    <p:sldId id="831" r:id="rId31"/>
    <p:sldId id="832" r:id="rId32"/>
    <p:sldId id="835" r:id="rId33"/>
    <p:sldId id="836" r:id="rId3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/>
    <p:restoredTop sz="94660"/>
  </p:normalViewPr>
  <p:slideViewPr>
    <p:cSldViewPr>
      <p:cViewPr varScale="1">
        <p:scale>
          <a:sx n="148" d="100"/>
          <a:sy n="148" d="100"/>
        </p:scale>
        <p:origin x="4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wmf"/><Relationship Id="rId12" Type="http://schemas.openxmlformats.org/officeDocument/2006/relationships/image" Target="../media/image51.png"/><Relationship Id="rId13" Type="http://schemas.openxmlformats.org/officeDocument/2006/relationships/image" Target="../media/image52.wmf"/><Relationship Id="rId14" Type="http://schemas.openxmlformats.org/officeDocument/2006/relationships/image" Target="../media/image53.png"/><Relationship Id="rId15" Type="http://schemas.openxmlformats.org/officeDocument/2006/relationships/image" Target="../media/image54.wmf"/><Relationship Id="rId16" Type="http://schemas.openxmlformats.org/officeDocument/2006/relationships/image" Target="../media/image55.wmf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" Type="http://schemas.openxmlformats.org/officeDocument/2006/relationships/image" Target="../media/image40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7" Type="http://schemas.openxmlformats.org/officeDocument/2006/relationships/image" Target="../media/image46.wmf"/><Relationship Id="rId8" Type="http://schemas.openxmlformats.org/officeDocument/2006/relationships/image" Target="../media/image47.wmf"/><Relationship Id="rId9" Type="http://schemas.openxmlformats.org/officeDocument/2006/relationships/image" Target="../media/image48.wmf"/><Relationship Id="rId10" Type="http://schemas.openxmlformats.org/officeDocument/2006/relationships/image" Target="../media/image49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1" Type="http://schemas.openxmlformats.org/officeDocument/2006/relationships/image" Target="../media/image3.wmf"/><Relationship Id="rId2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wmf"/><Relationship Id="rId12" Type="http://schemas.openxmlformats.org/officeDocument/2006/relationships/image" Target="../media/image71.wmf"/><Relationship Id="rId13" Type="http://schemas.openxmlformats.org/officeDocument/2006/relationships/image" Target="../media/image72.wmf"/><Relationship Id="rId14" Type="http://schemas.openxmlformats.org/officeDocument/2006/relationships/image" Target="../media/image73.wmf"/><Relationship Id="rId15" Type="http://schemas.openxmlformats.org/officeDocument/2006/relationships/image" Target="../media/image74.wmf"/><Relationship Id="rId16" Type="http://schemas.openxmlformats.org/officeDocument/2006/relationships/image" Target="../media/image75.wmf"/><Relationship Id="rId1" Type="http://schemas.openxmlformats.org/officeDocument/2006/relationships/image" Target="../media/image3.wmf"/><Relationship Id="rId2" Type="http://schemas.openxmlformats.org/officeDocument/2006/relationships/image" Target="../media/image61.wmf"/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5" Type="http://schemas.openxmlformats.org/officeDocument/2006/relationships/image" Target="../media/image64.wmf"/><Relationship Id="rId6" Type="http://schemas.openxmlformats.org/officeDocument/2006/relationships/image" Target="../media/image65.wmf"/><Relationship Id="rId7" Type="http://schemas.openxmlformats.org/officeDocument/2006/relationships/image" Target="../media/image66.wmf"/><Relationship Id="rId8" Type="http://schemas.openxmlformats.org/officeDocument/2006/relationships/image" Target="../media/image67.wmf"/><Relationship Id="rId9" Type="http://schemas.openxmlformats.org/officeDocument/2006/relationships/image" Target="../media/image68.wmf"/><Relationship Id="rId10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" Type="http://schemas.openxmlformats.org/officeDocument/2006/relationships/image" Target="../media/image76.wmf"/><Relationship Id="rId2" Type="http://schemas.openxmlformats.org/officeDocument/2006/relationships/image" Target="../media/image77.wmf"/><Relationship Id="rId3" Type="http://schemas.openxmlformats.org/officeDocument/2006/relationships/image" Target="../media/image78.wmf"/><Relationship Id="rId4" Type="http://schemas.openxmlformats.org/officeDocument/2006/relationships/image" Target="../media/image79.wmf"/><Relationship Id="rId5" Type="http://schemas.openxmlformats.org/officeDocument/2006/relationships/image" Target="../media/image80.wmf"/><Relationship Id="rId6" Type="http://schemas.openxmlformats.org/officeDocument/2006/relationships/image" Target="../media/image81.wmf"/><Relationship Id="rId7" Type="http://schemas.openxmlformats.org/officeDocument/2006/relationships/image" Target="../media/image82.wmf"/><Relationship Id="rId8" Type="http://schemas.openxmlformats.org/officeDocument/2006/relationships/image" Target="../media/image83.wmf"/><Relationship Id="rId9" Type="http://schemas.openxmlformats.org/officeDocument/2006/relationships/image" Target="../media/image84.wmf"/><Relationship Id="rId10" Type="http://schemas.openxmlformats.org/officeDocument/2006/relationships/image" Target="../media/image8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4" Type="http://schemas.openxmlformats.org/officeDocument/2006/relationships/image" Target="../media/image93.wmf"/><Relationship Id="rId5" Type="http://schemas.openxmlformats.org/officeDocument/2006/relationships/image" Target="../media/image94.wmf"/><Relationship Id="rId6" Type="http://schemas.openxmlformats.org/officeDocument/2006/relationships/image" Target="../media/image95.wmf"/><Relationship Id="rId7" Type="http://schemas.openxmlformats.org/officeDocument/2006/relationships/image" Target="../media/image96.wmf"/><Relationship Id="rId8" Type="http://schemas.openxmlformats.org/officeDocument/2006/relationships/image" Target="../media/image97.wmf"/><Relationship Id="rId9" Type="http://schemas.openxmlformats.org/officeDocument/2006/relationships/image" Target="../media/image98.wmf"/><Relationship Id="rId10" Type="http://schemas.openxmlformats.org/officeDocument/2006/relationships/image" Target="../media/image99.wmf"/><Relationship Id="rId11" Type="http://schemas.openxmlformats.org/officeDocument/2006/relationships/image" Target="../media/image100.wmf"/><Relationship Id="rId1" Type="http://schemas.openxmlformats.org/officeDocument/2006/relationships/image" Target="../media/image3.wmf"/><Relationship Id="rId2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wmf"/><Relationship Id="rId5" Type="http://schemas.openxmlformats.org/officeDocument/2006/relationships/image" Target="../media/image104.wmf"/><Relationship Id="rId6" Type="http://schemas.openxmlformats.org/officeDocument/2006/relationships/image" Target="../media/image105.wmf"/><Relationship Id="rId7" Type="http://schemas.openxmlformats.org/officeDocument/2006/relationships/image" Target="../media/image106.wmf"/><Relationship Id="rId1" Type="http://schemas.openxmlformats.org/officeDocument/2006/relationships/image" Target="../media/image3.wmf"/><Relationship Id="rId2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4" Type="http://schemas.openxmlformats.org/officeDocument/2006/relationships/image" Target="../media/image111.wmf"/><Relationship Id="rId5" Type="http://schemas.openxmlformats.org/officeDocument/2006/relationships/image" Target="../media/image112.wmf"/><Relationship Id="rId6" Type="http://schemas.openxmlformats.org/officeDocument/2006/relationships/image" Target="../media/image113.wmf"/><Relationship Id="rId7" Type="http://schemas.openxmlformats.org/officeDocument/2006/relationships/image" Target="../media/image114.wmf"/><Relationship Id="rId8" Type="http://schemas.openxmlformats.org/officeDocument/2006/relationships/image" Target="../media/image115.wmf"/><Relationship Id="rId9" Type="http://schemas.openxmlformats.org/officeDocument/2006/relationships/image" Target="../media/image116.wmf"/><Relationship Id="rId10" Type="http://schemas.openxmlformats.org/officeDocument/2006/relationships/image" Target="../media/image117.wmf"/><Relationship Id="rId11" Type="http://schemas.openxmlformats.org/officeDocument/2006/relationships/image" Target="../media/image118.wmf"/><Relationship Id="rId1" Type="http://schemas.openxmlformats.org/officeDocument/2006/relationships/image" Target="../media/image3.wmf"/><Relationship Id="rId2" Type="http://schemas.openxmlformats.org/officeDocument/2006/relationships/image" Target="../media/image109.png"/></Relationships>
</file>

<file path=ppt/drawings/_rels/vmlDrawing1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8.wmf"/><Relationship Id="rId12" Type="http://schemas.openxmlformats.org/officeDocument/2006/relationships/image" Target="../media/image129.wmf"/><Relationship Id="rId13" Type="http://schemas.openxmlformats.org/officeDocument/2006/relationships/image" Target="../media/image130.wmf"/><Relationship Id="rId1" Type="http://schemas.openxmlformats.org/officeDocument/2006/relationships/image" Target="../media/image3.wmf"/><Relationship Id="rId2" Type="http://schemas.openxmlformats.org/officeDocument/2006/relationships/image" Target="../media/image120.wmf"/><Relationship Id="rId3" Type="http://schemas.openxmlformats.org/officeDocument/2006/relationships/image" Target="../media/image110.wmf"/><Relationship Id="rId4" Type="http://schemas.openxmlformats.org/officeDocument/2006/relationships/image" Target="../media/image121.wmf"/><Relationship Id="rId5" Type="http://schemas.openxmlformats.org/officeDocument/2006/relationships/image" Target="../media/image122.wmf"/><Relationship Id="rId6" Type="http://schemas.openxmlformats.org/officeDocument/2006/relationships/image" Target="../media/image123.wmf"/><Relationship Id="rId7" Type="http://schemas.openxmlformats.org/officeDocument/2006/relationships/image" Target="../media/image124.wmf"/><Relationship Id="rId8" Type="http://schemas.openxmlformats.org/officeDocument/2006/relationships/image" Target="../media/image125.wmf"/><Relationship Id="rId9" Type="http://schemas.openxmlformats.org/officeDocument/2006/relationships/image" Target="../media/image126.wmf"/><Relationship Id="rId10" Type="http://schemas.openxmlformats.org/officeDocument/2006/relationships/image" Target="../media/image1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4" Type="http://schemas.openxmlformats.org/officeDocument/2006/relationships/image" Target="../media/image134.wmf"/><Relationship Id="rId5" Type="http://schemas.openxmlformats.org/officeDocument/2006/relationships/image" Target="../media/image135.wmf"/><Relationship Id="rId6" Type="http://schemas.openxmlformats.org/officeDocument/2006/relationships/image" Target="../media/image136.wmf"/><Relationship Id="rId7" Type="http://schemas.openxmlformats.org/officeDocument/2006/relationships/image" Target="../media/image137.wmf"/><Relationship Id="rId1" Type="http://schemas.openxmlformats.org/officeDocument/2006/relationships/image" Target="../media/image3.wmf"/><Relationship Id="rId2" Type="http://schemas.openxmlformats.org/officeDocument/2006/relationships/image" Target="../media/image132.wmf"/></Relationships>
</file>

<file path=ppt/drawings/_rels/vmlDrawing2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8.wmf"/><Relationship Id="rId12" Type="http://schemas.openxmlformats.org/officeDocument/2006/relationships/image" Target="../media/image149.wmf"/><Relationship Id="rId13" Type="http://schemas.openxmlformats.org/officeDocument/2006/relationships/image" Target="../media/image150.wmf"/><Relationship Id="rId14" Type="http://schemas.openxmlformats.org/officeDocument/2006/relationships/image" Target="../media/image151.wmf"/><Relationship Id="rId1" Type="http://schemas.openxmlformats.org/officeDocument/2006/relationships/image" Target="../media/image138.wmf"/><Relationship Id="rId2" Type="http://schemas.openxmlformats.org/officeDocument/2006/relationships/image" Target="../media/image139.wmf"/><Relationship Id="rId3" Type="http://schemas.openxmlformats.org/officeDocument/2006/relationships/image" Target="../media/image140.wmf"/><Relationship Id="rId4" Type="http://schemas.openxmlformats.org/officeDocument/2006/relationships/image" Target="../media/image141.wmf"/><Relationship Id="rId5" Type="http://schemas.openxmlformats.org/officeDocument/2006/relationships/image" Target="../media/image142.wmf"/><Relationship Id="rId6" Type="http://schemas.openxmlformats.org/officeDocument/2006/relationships/image" Target="../media/image143.wmf"/><Relationship Id="rId7" Type="http://schemas.openxmlformats.org/officeDocument/2006/relationships/image" Target="../media/image144.wmf"/><Relationship Id="rId8" Type="http://schemas.openxmlformats.org/officeDocument/2006/relationships/image" Target="../media/image145.wmf"/><Relationship Id="rId9" Type="http://schemas.openxmlformats.org/officeDocument/2006/relationships/image" Target="../media/image146.wmf"/><Relationship Id="rId10" Type="http://schemas.openxmlformats.org/officeDocument/2006/relationships/image" Target="../media/image14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9.wmf"/><Relationship Id="rId20" Type="http://schemas.openxmlformats.org/officeDocument/2006/relationships/image" Target="../media/image170.wmf"/><Relationship Id="rId10" Type="http://schemas.openxmlformats.org/officeDocument/2006/relationships/image" Target="../media/image160.wmf"/><Relationship Id="rId11" Type="http://schemas.openxmlformats.org/officeDocument/2006/relationships/image" Target="../media/image161.wmf"/><Relationship Id="rId12" Type="http://schemas.openxmlformats.org/officeDocument/2006/relationships/image" Target="../media/image162.wmf"/><Relationship Id="rId13" Type="http://schemas.openxmlformats.org/officeDocument/2006/relationships/image" Target="../media/image163.wmf"/><Relationship Id="rId14" Type="http://schemas.openxmlformats.org/officeDocument/2006/relationships/image" Target="../media/image164.wmf"/><Relationship Id="rId15" Type="http://schemas.openxmlformats.org/officeDocument/2006/relationships/image" Target="../media/image165.wmf"/><Relationship Id="rId16" Type="http://schemas.openxmlformats.org/officeDocument/2006/relationships/image" Target="../media/image166.wmf"/><Relationship Id="rId17" Type="http://schemas.openxmlformats.org/officeDocument/2006/relationships/image" Target="../media/image167.wmf"/><Relationship Id="rId18" Type="http://schemas.openxmlformats.org/officeDocument/2006/relationships/image" Target="../media/image168.wmf"/><Relationship Id="rId19" Type="http://schemas.openxmlformats.org/officeDocument/2006/relationships/image" Target="../media/image169.wmf"/><Relationship Id="rId1" Type="http://schemas.openxmlformats.org/officeDocument/2006/relationships/image" Target="../media/image3.wmf"/><Relationship Id="rId2" Type="http://schemas.openxmlformats.org/officeDocument/2006/relationships/image" Target="../media/image153.wmf"/><Relationship Id="rId3" Type="http://schemas.openxmlformats.org/officeDocument/2006/relationships/image" Target="../media/image122.wmf"/><Relationship Id="rId4" Type="http://schemas.openxmlformats.org/officeDocument/2006/relationships/image" Target="../media/image154.wmf"/><Relationship Id="rId5" Type="http://schemas.openxmlformats.org/officeDocument/2006/relationships/image" Target="../media/image155.wmf"/><Relationship Id="rId6" Type="http://schemas.openxmlformats.org/officeDocument/2006/relationships/image" Target="../media/image156.wmf"/><Relationship Id="rId7" Type="http://schemas.openxmlformats.org/officeDocument/2006/relationships/image" Target="../media/image157.wmf"/><Relationship Id="rId8" Type="http://schemas.openxmlformats.org/officeDocument/2006/relationships/image" Target="../media/image15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4" Type="http://schemas.openxmlformats.org/officeDocument/2006/relationships/image" Target="../media/image173.wmf"/><Relationship Id="rId5" Type="http://schemas.openxmlformats.org/officeDocument/2006/relationships/image" Target="../media/image174.wmf"/><Relationship Id="rId6" Type="http://schemas.openxmlformats.org/officeDocument/2006/relationships/image" Target="../media/image175.wmf"/><Relationship Id="rId1" Type="http://schemas.openxmlformats.org/officeDocument/2006/relationships/image" Target="../media/image3.wmf"/><Relationship Id="rId2" Type="http://schemas.openxmlformats.org/officeDocument/2006/relationships/image" Target="../media/image171.wmf"/></Relationships>
</file>

<file path=ppt/drawings/_rels/vmlDrawing2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6.wmf"/><Relationship Id="rId12" Type="http://schemas.openxmlformats.org/officeDocument/2006/relationships/image" Target="../media/image187.wmf"/><Relationship Id="rId13" Type="http://schemas.openxmlformats.org/officeDocument/2006/relationships/image" Target="../media/image188.wmf"/><Relationship Id="rId1" Type="http://schemas.openxmlformats.org/officeDocument/2006/relationships/image" Target="../media/image176.wmf"/><Relationship Id="rId2" Type="http://schemas.openxmlformats.org/officeDocument/2006/relationships/image" Target="../media/image177.wmf"/><Relationship Id="rId3" Type="http://schemas.openxmlformats.org/officeDocument/2006/relationships/image" Target="../media/image178.wmf"/><Relationship Id="rId4" Type="http://schemas.openxmlformats.org/officeDocument/2006/relationships/image" Target="../media/image179.wmf"/><Relationship Id="rId5" Type="http://schemas.openxmlformats.org/officeDocument/2006/relationships/image" Target="../media/image180.wmf"/><Relationship Id="rId6" Type="http://schemas.openxmlformats.org/officeDocument/2006/relationships/image" Target="../media/image181.wmf"/><Relationship Id="rId7" Type="http://schemas.openxmlformats.org/officeDocument/2006/relationships/image" Target="../media/image182.wmf"/><Relationship Id="rId8" Type="http://schemas.openxmlformats.org/officeDocument/2006/relationships/image" Target="../media/image183.wmf"/><Relationship Id="rId9" Type="http://schemas.openxmlformats.org/officeDocument/2006/relationships/image" Target="../media/image184.wmf"/><Relationship Id="rId10" Type="http://schemas.openxmlformats.org/officeDocument/2006/relationships/image" Target="../media/image18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190.wmf"/><Relationship Id="rId3" Type="http://schemas.openxmlformats.org/officeDocument/2006/relationships/image" Target="../media/image19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4" Type="http://schemas.openxmlformats.org/officeDocument/2006/relationships/image" Target="../media/image194.wmf"/><Relationship Id="rId5" Type="http://schemas.openxmlformats.org/officeDocument/2006/relationships/image" Target="../media/image195.wmf"/><Relationship Id="rId6" Type="http://schemas.openxmlformats.org/officeDocument/2006/relationships/image" Target="../media/image196.wmf"/><Relationship Id="rId7" Type="http://schemas.openxmlformats.org/officeDocument/2006/relationships/image" Target="../media/image197.wmf"/><Relationship Id="rId8" Type="http://schemas.openxmlformats.org/officeDocument/2006/relationships/image" Target="../media/image198.wmf"/><Relationship Id="rId9" Type="http://schemas.openxmlformats.org/officeDocument/2006/relationships/image" Target="../media/image199.wmf"/><Relationship Id="rId10" Type="http://schemas.openxmlformats.org/officeDocument/2006/relationships/image" Target="../media/image200.wmf"/><Relationship Id="rId11" Type="http://schemas.openxmlformats.org/officeDocument/2006/relationships/image" Target="../media/image201.wmf"/><Relationship Id="rId1" Type="http://schemas.openxmlformats.org/officeDocument/2006/relationships/image" Target="../media/image3.wmf"/><Relationship Id="rId2" Type="http://schemas.openxmlformats.org/officeDocument/2006/relationships/image" Target="../media/image192.wmf"/></Relationships>
</file>

<file path=ppt/drawings/_rels/vmlDrawing2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14.wmf"/><Relationship Id="rId12" Type="http://schemas.openxmlformats.org/officeDocument/2006/relationships/image" Target="../media/image215.wmf"/><Relationship Id="rId13" Type="http://schemas.openxmlformats.org/officeDocument/2006/relationships/image" Target="../media/image216.wmf"/><Relationship Id="rId1" Type="http://schemas.openxmlformats.org/officeDocument/2006/relationships/image" Target="../media/image3.wmf"/><Relationship Id="rId2" Type="http://schemas.openxmlformats.org/officeDocument/2006/relationships/image" Target="../media/image205.wmf"/><Relationship Id="rId3" Type="http://schemas.openxmlformats.org/officeDocument/2006/relationships/image" Target="../media/image206.wmf"/><Relationship Id="rId4" Type="http://schemas.openxmlformats.org/officeDocument/2006/relationships/image" Target="../media/image207.wmf"/><Relationship Id="rId5" Type="http://schemas.openxmlformats.org/officeDocument/2006/relationships/image" Target="../media/image208.wmf"/><Relationship Id="rId6" Type="http://schemas.openxmlformats.org/officeDocument/2006/relationships/image" Target="../media/image209.wmf"/><Relationship Id="rId7" Type="http://schemas.openxmlformats.org/officeDocument/2006/relationships/image" Target="../media/image210.wmf"/><Relationship Id="rId8" Type="http://schemas.openxmlformats.org/officeDocument/2006/relationships/image" Target="../media/image211.wmf"/><Relationship Id="rId9" Type="http://schemas.openxmlformats.org/officeDocument/2006/relationships/image" Target="../media/image212.wmf"/><Relationship Id="rId10" Type="http://schemas.openxmlformats.org/officeDocument/2006/relationships/image" Target="../media/image2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4" Type="http://schemas.openxmlformats.org/officeDocument/2006/relationships/image" Target="../media/image220.wmf"/><Relationship Id="rId5" Type="http://schemas.openxmlformats.org/officeDocument/2006/relationships/image" Target="../media/image221.wmf"/><Relationship Id="rId6" Type="http://schemas.openxmlformats.org/officeDocument/2006/relationships/image" Target="../media/image222.wmf"/><Relationship Id="rId7" Type="http://schemas.openxmlformats.org/officeDocument/2006/relationships/image" Target="../media/image223.wmf"/><Relationship Id="rId8" Type="http://schemas.openxmlformats.org/officeDocument/2006/relationships/image" Target="../media/image224.wmf"/><Relationship Id="rId9" Type="http://schemas.openxmlformats.org/officeDocument/2006/relationships/image" Target="../media/image225.wmf"/><Relationship Id="rId10" Type="http://schemas.openxmlformats.org/officeDocument/2006/relationships/image" Target="../media/image226.wmf"/><Relationship Id="rId1" Type="http://schemas.openxmlformats.org/officeDocument/2006/relationships/image" Target="../media/image3.wmf"/><Relationship Id="rId2" Type="http://schemas.openxmlformats.org/officeDocument/2006/relationships/image" Target="../media/image2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1" Type="http://schemas.openxmlformats.org/officeDocument/2006/relationships/image" Target="../media/image3.wmf"/><Relationship Id="rId2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1" Type="http://schemas.openxmlformats.org/officeDocument/2006/relationships/image" Target="../media/image3.wmf"/><Relationship Id="rId2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wmf"/><Relationship Id="rId9" Type="http://schemas.openxmlformats.org/officeDocument/2006/relationships/image" Target="../media/image27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6" Type="http://schemas.openxmlformats.org/officeDocument/2006/relationships/image" Target="../media/image33.wmf"/><Relationship Id="rId7" Type="http://schemas.openxmlformats.org/officeDocument/2006/relationships/image" Target="../media/image34.wmf"/><Relationship Id="rId8" Type="http://schemas.openxmlformats.org/officeDocument/2006/relationships/image" Target="../media/image35.wmf"/><Relationship Id="rId9" Type="http://schemas.openxmlformats.org/officeDocument/2006/relationships/image" Target="../media/image36.wmf"/><Relationship Id="rId10" Type="http://schemas.openxmlformats.org/officeDocument/2006/relationships/image" Target="../media/image37.wmf"/><Relationship Id="rId11" Type="http://schemas.openxmlformats.org/officeDocument/2006/relationships/image" Target="../media/image38.wmf"/><Relationship Id="rId1" Type="http://schemas.openxmlformats.org/officeDocument/2006/relationships/image" Target="../media/image3.wmf"/><Relationship Id="rId2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6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20" Type="http://schemas.openxmlformats.org/officeDocument/2006/relationships/oleObject" Target="../embeddings/oleObject56.bin"/><Relationship Id="rId21" Type="http://schemas.openxmlformats.org/officeDocument/2006/relationships/image" Target="../media/image35.wmf"/><Relationship Id="rId22" Type="http://schemas.openxmlformats.org/officeDocument/2006/relationships/oleObject" Target="../embeddings/oleObject57.bin"/><Relationship Id="rId23" Type="http://schemas.openxmlformats.org/officeDocument/2006/relationships/image" Target="../media/image36.wmf"/><Relationship Id="rId24" Type="http://schemas.openxmlformats.org/officeDocument/2006/relationships/oleObject" Target="../embeddings/oleObject58.bin"/><Relationship Id="rId25" Type="http://schemas.openxmlformats.org/officeDocument/2006/relationships/image" Target="../media/image37.wmf"/><Relationship Id="rId26" Type="http://schemas.openxmlformats.org/officeDocument/2006/relationships/oleObject" Target="../embeddings/oleObject59.bin"/><Relationship Id="rId27" Type="http://schemas.openxmlformats.org/officeDocument/2006/relationships/image" Target="../media/image38.wmf"/><Relationship Id="rId10" Type="http://schemas.openxmlformats.org/officeDocument/2006/relationships/oleObject" Target="../embeddings/oleObject51.bin"/><Relationship Id="rId11" Type="http://schemas.openxmlformats.org/officeDocument/2006/relationships/image" Target="../media/image30.wmf"/><Relationship Id="rId12" Type="http://schemas.openxmlformats.org/officeDocument/2006/relationships/oleObject" Target="../embeddings/oleObject52.bin"/><Relationship Id="rId13" Type="http://schemas.openxmlformats.org/officeDocument/2006/relationships/image" Target="../media/image31.wmf"/><Relationship Id="rId14" Type="http://schemas.openxmlformats.org/officeDocument/2006/relationships/oleObject" Target="../embeddings/oleObject53.bin"/><Relationship Id="rId15" Type="http://schemas.openxmlformats.org/officeDocument/2006/relationships/image" Target="../media/image32.wmf"/><Relationship Id="rId16" Type="http://schemas.openxmlformats.org/officeDocument/2006/relationships/oleObject" Target="../embeddings/oleObject54.bin"/><Relationship Id="rId17" Type="http://schemas.openxmlformats.org/officeDocument/2006/relationships/image" Target="../media/image33.wmf"/><Relationship Id="rId18" Type="http://schemas.openxmlformats.org/officeDocument/2006/relationships/oleObject" Target="../embeddings/oleObject55.bin"/><Relationship Id="rId19" Type="http://schemas.openxmlformats.org/officeDocument/2006/relationships/image" Target="../media/image3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6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47.bin"/><Relationship Id="rId6" Type="http://schemas.openxmlformats.org/officeDocument/2006/relationships/oleObject" Target="../embeddings/oleObject48.bin"/><Relationship Id="rId7" Type="http://schemas.openxmlformats.org/officeDocument/2006/relationships/oleObject" Target="../embeddings/oleObject49.bin"/><Relationship Id="rId8" Type="http://schemas.openxmlformats.org/officeDocument/2006/relationships/oleObject" Target="../embeddings/oleObject5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61.bin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9.jpeg"/><Relationship Id="rId5" Type="http://schemas.openxmlformats.org/officeDocument/2006/relationships/oleObject" Target="../embeddings/oleObject64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8.wmf"/><Relationship Id="rId21" Type="http://schemas.openxmlformats.org/officeDocument/2006/relationships/oleObject" Target="../embeddings/oleObject77.bin"/><Relationship Id="rId22" Type="http://schemas.openxmlformats.org/officeDocument/2006/relationships/image" Target="../media/image49.png"/><Relationship Id="rId23" Type="http://schemas.openxmlformats.org/officeDocument/2006/relationships/oleObject" Target="../embeddings/oleObject78.bin"/><Relationship Id="rId24" Type="http://schemas.openxmlformats.org/officeDocument/2006/relationships/image" Target="../media/image50.wmf"/><Relationship Id="rId25" Type="http://schemas.openxmlformats.org/officeDocument/2006/relationships/oleObject" Target="../embeddings/oleObject79.bin"/><Relationship Id="rId26" Type="http://schemas.openxmlformats.org/officeDocument/2006/relationships/image" Target="../media/image51.png"/><Relationship Id="rId27" Type="http://schemas.openxmlformats.org/officeDocument/2006/relationships/oleObject" Target="../embeddings/oleObject80.bin"/><Relationship Id="rId28" Type="http://schemas.openxmlformats.org/officeDocument/2006/relationships/image" Target="../media/image52.wmf"/><Relationship Id="rId29" Type="http://schemas.openxmlformats.org/officeDocument/2006/relationships/oleObject" Target="../embeddings/oleObject8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69.bin"/><Relationship Id="rId30" Type="http://schemas.openxmlformats.org/officeDocument/2006/relationships/image" Target="../media/image53.png"/><Relationship Id="rId31" Type="http://schemas.openxmlformats.org/officeDocument/2006/relationships/oleObject" Target="../embeddings/oleObject82.bin"/><Relationship Id="rId32" Type="http://schemas.openxmlformats.org/officeDocument/2006/relationships/image" Target="../media/image54.wmf"/><Relationship Id="rId9" Type="http://schemas.openxmlformats.org/officeDocument/2006/relationships/oleObject" Target="../embeddings/oleObject71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42.wmf"/><Relationship Id="rId33" Type="http://schemas.openxmlformats.org/officeDocument/2006/relationships/oleObject" Target="../embeddings/oleObject83.bin"/><Relationship Id="rId34" Type="http://schemas.openxmlformats.org/officeDocument/2006/relationships/image" Target="../media/image55.wmf"/><Relationship Id="rId35" Type="http://schemas.openxmlformats.org/officeDocument/2006/relationships/oleObject" Target="../embeddings/oleObject84.bin"/><Relationship Id="rId36" Type="http://schemas.openxmlformats.org/officeDocument/2006/relationships/image" Target="../media/image56.png"/><Relationship Id="rId10" Type="http://schemas.openxmlformats.org/officeDocument/2006/relationships/image" Target="../media/image43.wmf"/><Relationship Id="rId11" Type="http://schemas.openxmlformats.org/officeDocument/2006/relationships/oleObject" Target="../embeddings/oleObject72.bin"/><Relationship Id="rId12" Type="http://schemas.openxmlformats.org/officeDocument/2006/relationships/image" Target="../media/image44.w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45.wmf"/><Relationship Id="rId15" Type="http://schemas.openxmlformats.org/officeDocument/2006/relationships/oleObject" Target="../embeddings/oleObject74.bin"/><Relationship Id="rId16" Type="http://schemas.openxmlformats.org/officeDocument/2006/relationships/image" Target="../media/image46.wmf"/><Relationship Id="rId17" Type="http://schemas.openxmlformats.org/officeDocument/2006/relationships/oleObject" Target="../embeddings/oleObject75.bin"/><Relationship Id="rId18" Type="http://schemas.openxmlformats.org/officeDocument/2006/relationships/image" Target="../media/image47.wmf"/><Relationship Id="rId19" Type="http://schemas.openxmlformats.org/officeDocument/2006/relationships/oleObject" Target="../embeddings/oleObject76.bin"/><Relationship Id="rId37" Type="http://schemas.openxmlformats.org/officeDocument/2006/relationships/oleObject" Target="../embeddings/oleObject85.bin"/><Relationship Id="rId38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wmf"/><Relationship Id="rId12" Type="http://schemas.openxmlformats.org/officeDocument/2006/relationships/oleObject" Target="../embeddings/oleObject92.bin"/><Relationship Id="rId13" Type="http://schemas.openxmlformats.org/officeDocument/2006/relationships/image" Target="../media/image60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6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87.bin"/><Relationship Id="rId6" Type="http://schemas.openxmlformats.org/officeDocument/2006/relationships/oleObject" Target="../embeddings/oleObject88.bin"/><Relationship Id="rId7" Type="http://schemas.openxmlformats.org/officeDocument/2006/relationships/oleObject" Target="../embeddings/oleObject89.bin"/><Relationship Id="rId8" Type="http://schemas.openxmlformats.org/officeDocument/2006/relationships/oleObject" Target="../embeddings/oleObject90.bin"/><Relationship Id="rId9" Type="http://schemas.openxmlformats.org/officeDocument/2006/relationships/image" Target="../media/image58.wmf"/><Relationship Id="rId10" Type="http://schemas.openxmlformats.org/officeDocument/2006/relationships/oleObject" Target="../embeddings/oleObject91.bin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03.bin"/><Relationship Id="rId21" Type="http://schemas.openxmlformats.org/officeDocument/2006/relationships/image" Target="../media/image67.wmf"/><Relationship Id="rId22" Type="http://schemas.openxmlformats.org/officeDocument/2006/relationships/oleObject" Target="../embeddings/oleObject104.bin"/><Relationship Id="rId23" Type="http://schemas.openxmlformats.org/officeDocument/2006/relationships/image" Target="../media/image68.wmf"/><Relationship Id="rId24" Type="http://schemas.openxmlformats.org/officeDocument/2006/relationships/oleObject" Target="../embeddings/oleObject105.bin"/><Relationship Id="rId25" Type="http://schemas.openxmlformats.org/officeDocument/2006/relationships/image" Target="../media/image69.wmf"/><Relationship Id="rId26" Type="http://schemas.openxmlformats.org/officeDocument/2006/relationships/oleObject" Target="../embeddings/oleObject106.bin"/><Relationship Id="rId27" Type="http://schemas.openxmlformats.org/officeDocument/2006/relationships/image" Target="../media/image70.wmf"/><Relationship Id="rId28" Type="http://schemas.openxmlformats.org/officeDocument/2006/relationships/oleObject" Target="../embeddings/oleObject107.bin"/><Relationship Id="rId29" Type="http://schemas.openxmlformats.org/officeDocument/2006/relationships/image" Target="../media/image7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3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94.bin"/><Relationship Id="rId30" Type="http://schemas.openxmlformats.org/officeDocument/2006/relationships/oleObject" Target="../embeddings/oleObject108.bin"/><Relationship Id="rId31" Type="http://schemas.openxmlformats.org/officeDocument/2006/relationships/image" Target="../media/image72.wmf"/><Relationship Id="rId32" Type="http://schemas.openxmlformats.org/officeDocument/2006/relationships/oleObject" Target="../embeddings/oleObject109.bin"/><Relationship Id="rId9" Type="http://schemas.openxmlformats.org/officeDocument/2006/relationships/image" Target="../media/image61.wmf"/><Relationship Id="rId6" Type="http://schemas.openxmlformats.org/officeDocument/2006/relationships/oleObject" Target="../embeddings/oleObject95.bin"/><Relationship Id="rId7" Type="http://schemas.openxmlformats.org/officeDocument/2006/relationships/oleObject" Target="../embeddings/oleObject96.bin"/><Relationship Id="rId8" Type="http://schemas.openxmlformats.org/officeDocument/2006/relationships/oleObject" Target="../embeddings/oleObject97.bin"/><Relationship Id="rId33" Type="http://schemas.openxmlformats.org/officeDocument/2006/relationships/image" Target="../media/image73.wmf"/><Relationship Id="rId34" Type="http://schemas.openxmlformats.org/officeDocument/2006/relationships/oleObject" Target="../embeddings/oleObject110.bin"/><Relationship Id="rId35" Type="http://schemas.openxmlformats.org/officeDocument/2006/relationships/image" Target="../media/image74.wmf"/><Relationship Id="rId36" Type="http://schemas.openxmlformats.org/officeDocument/2006/relationships/oleObject" Target="../embeddings/oleObject111.bin"/><Relationship Id="rId10" Type="http://schemas.openxmlformats.org/officeDocument/2006/relationships/oleObject" Target="../embeddings/oleObject98.bin"/><Relationship Id="rId11" Type="http://schemas.openxmlformats.org/officeDocument/2006/relationships/image" Target="../media/image62.wmf"/><Relationship Id="rId12" Type="http://schemas.openxmlformats.org/officeDocument/2006/relationships/oleObject" Target="../embeddings/oleObject99.bin"/><Relationship Id="rId13" Type="http://schemas.openxmlformats.org/officeDocument/2006/relationships/image" Target="../media/image63.wmf"/><Relationship Id="rId14" Type="http://schemas.openxmlformats.org/officeDocument/2006/relationships/oleObject" Target="../embeddings/oleObject100.bin"/><Relationship Id="rId15" Type="http://schemas.openxmlformats.org/officeDocument/2006/relationships/image" Target="../media/image64.wmf"/><Relationship Id="rId16" Type="http://schemas.openxmlformats.org/officeDocument/2006/relationships/oleObject" Target="../embeddings/oleObject101.bin"/><Relationship Id="rId17" Type="http://schemas.openxmlformats.org/officeDocument/2006/relationships/image" Target="../media/image65.wmf"/><Relationship Id="rId18" Type="http://schemas.openxmlformats.org/officeDocument/2006/relationships/oleObject" Target="../embeddings/oleObject102.bin"/><Relationship Id="rId19" Type="http://schemas.openxmlformats.org/officeDocument/2006/relationships/image" Target="../media/image66.wmf"/><Relationship Id="rId37" Type="http://schemas.openxmlformats.org/officeDocument/2006/relationships/image" Target="../media/image75.w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wmf"/><Relationship Id="rId20" Type="http://schemas.openxmlformats.org/officeDocument/2006/relationships/oleObject" Target="../embeddings/oleObject120.bin"/><Relationship Id="rId21" Type="http://schemas.openxmlformats.org/officeDocument/2006/relationships/image" Target="../media/image84.wmf"/><Relationship Id="rId22" Type="http://schemas.openxmlformats.org/officeDocument/2006/relationships/oleObject" Target="../embeddings/oleObject121.bin"/><Relationship Id="rId23" Type="http://schemas.openxmlformats.org/officeDocument/2006/relationships/image" Target="../media/image85.png"/><Relationship Id="rId24" Type="http://schemas.openxmlformats.org/officeDocument/2006/relationships/oleObject" Target="../embeddings/oleObject122.bin"/><Relationship Id="rId25" Type="http://schemas.openxmlformats.org/officeDocument/2006/relationships/image" Target="../media/image86.png"/><Relationship Id="rId26" Type="http://schemas.openxmlformats.org/officeDocument/2006/relationships/oleObject" Target="../embeddings/oleObject123.bin"/><Relationship Id="rId27" Type="http://schemas.openxmlformats.org/officeDocument/2006/relationships/image" Target="../media/image87.png"/><Relationship Id="rId28" Type="http://schemas.openxmlformats.org/officeDocument/2006/relationships/oleObject" Target="../embeddings/oleObject124.bin"/><Relationship Id="rId29" Type="http://schemas.openxmlformats.org/officeDocument/2006/relationships/image" Target="../media/image88.png"/><Relationship Id="rId10" Type="http://schemas.openxmlformats.org/officeDocument/2006/relationships/oleObject" Target="../embeddings/oleObject115.bin"/><Relationship Id="rId11" Type="http://schemas.openxmlformats.org/officeDocument/2006/relationships/image" Target="../media/image79.wmf"/><Relationship Id="rId12" Type="http://schemas.openxmlformats.org/officeDocument/2006/relationships/oleObject" Target="../embeddings/oleObject116.bin"/><Relationship Id="rId13" Type="http://schemas.openxmlformats.org/officeDocument/2006/relationships/image" Target="../media/image80.wmf"/><Relationship Id="rId14" Type="http://schemas.openxmlformats.org/officeDocument/2006/relationships/oleObject" Target="../embeddings/oleObject117.bin"/><Relationship Id="rId15" Type="http://schemas.openxmlformats.org/officeDocument/2006/relationships/image" Target="../media/image81.wmf"/><Relationship Id="rId16" Type="http://schemas.openxmlformats.org/officeDocument/2006/relationships/oleObject" Target="../embeddings/oleObject118.bin"/><Relationship Id="rId17" Type="http://schemas.openxmlformats.org/officeDocument/2006/relationships/image" Target="../media/image82.wmf"/><Relationship Id="rId18" Type="http://schemas.openxmlformats.org/officeDocument/2006/relationships/oleObject" Target="../embeddings/oleObject119.bin"/><Relationship Id="rId19" Type="http://schemas.openxmlformats.org/officeDocument/2006/relationships/image" Target="../media/image8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9.jpeg"/><Relationship Id="rId4" Type="http://schemas.openxmlformats.org/officeDocument/2006/relationships/oleObject" Target="../embeddings/oleObject112.bin"/><Relationship Id="rId5" Type="http://schemas.openxmlformats.org/officeDocument/2006/relationships/image" Target="../media/image76.wmf"/><Relationship Id="rId6" Type="http://schemas.openxmlformats.org/officeDocument/2006/relationships/oleObject" Target="../embeddings/oleObject113.bin"/><Relationship Id="rId7" Type="http://schemas.openxmlformats.org/officeDocument/2006/relationships/image" Target="../media/image77.wmf"/><Relationship Id="rId8" Type="http://schemas.openxmlformats.org/officeDocument/2006/relationships/oleObject" Target="../embeddings/oleObject1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4" Type="http://schemas.openxmlformats.org/officeDocument/2006/relationships/oleObject" Target="../embeddings/oleObject125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126.bin"/><Relationship Id="rId7" Type="http://schemas.openxmlformats.org/officeDocument/2006/relationships/oleObject" Target="../embeddings/oleObject127.bin"/><Relationship Id="rId8" Type="http://schemas.openxmlformats.org/officeDocument/2006/relationships/oleObject" Target="../embeddings/oleObject12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3.bin"/><Relationship Id="rId20" Type="http://schemas.openxmlformats.org/officeDocument/2006/relationships/image" Target="../media/image96.wmf"/><Relationship Id="rId21" Type="http://schemas.openxmlformats.org/officeDocument/2006/relationships/oleObject" Target="../embeddings/oleObject139.bin"/><Relationship Id="rId22" Type="http://schemas.openxmlformats.org/officeDocument/2006/relationships/image" Target="../media/image97.wmf"/><Relationship Id="rId23" Type="http://schemas.openxmlformats.org/officeDocument/2006/relationships/oleObject" Target="../embeddings/oleObject140.bin"/><Relationship Id="rId24" Type="http://schemas.openxmlformats.org/officeDocument/2006/relationships/image" Target="../media/image98.wmf"/><Relationship Id="rId25" Type="http://schemas.openxmlformats.org/officeDocument/2006/relationships/oleObject" Target="../embeddings/oleObject141.bin"/><Relationship Id="rId26" Type="http://schemas.openxmlformats.org/officeDocument/2006/relationships/image" Target="../media/image99.wmf"/><Relationship Id="rId27" Type="http://schemas.openxmlformats.org/officeDocument/2006/relationships/oleObject" Target="../embeddings/oleObject142.bin"/><Relationship Id="rId28" Type="http://schemas.openxmlformats.org/officeDocument/2006/relationships/image" Target="../media/image100.wmf"/><Relationship Id="rId10" Type="http://schemas.openxmlformats.org/officeDocument/2006/relationships/image" Target="../media/image91.wmf"/><Relationship Id="rId11" Type="http://schemas.openxmlformats.org/officeDocument/2006/relationships/oleObject" Target="../embeddings/oleObject134.bin"/><Relationship Id="rId12" Type="http://schemas.openxmlformats.org/officeDocument/2006/relationships/image" Target="../media/image92.wmf"/><Relationship Id="rId13" Type="http://schemas.openxmlformats.org/officeDocument/2006/relationships/oleObject" Target="../embeddings/oleObject135.bin"/><Relationship Id="rId14" Type="http://schemas.openxmlformats.org/officeDocument/2006/relationships/image" Target="../media/image93.wmf"/><Relationship Id="rId15" Type="http://schemas.openxmlformats.org/officeDocument/2006/relationships/oleObject" Target="../embeddings/oleObject136.bin"/><Relationship Id="rId16" Type="http://schemas.openxmlformats.org/officeDocument/2006/relationships/image" Target="../media/image94.wmf"/><Relationship Id="rId17" Type="http://schemas.openxmlformats.org/officeDocument/2006/relationships/oleObject" Target="../embeddings/oleObject137.bin"/><Relationship Id="rId18" Type="http://schemas.openxmlformats.org/officeDocument/2006/relationships/image" Target="../media/image95.wmf"/><Relationship Id="rId19" Type="http://schemas.openxmlformats.org/officeDocument/2006/relationships/oleObject" Target="../embeddings/oleObject138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0.jpeg"/><Relationship Id="rId4" Type="http://schemas.openxmlformats.org/officeDocument/2006/relationships/oleObject" Target="../embeddings/oleObject129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130.bin"/><Relationship Id="rId7" Type="http://schemas.openxmlformats.org/officeDocument/2006/relationships/oleObject" Target="../embeddings/oleObject131.bin"/><Relationship Id="rId8" Type="http://schemas.openxmlformats.org/officeDocument/2006/relationships/oleObject" Target="../embeddings/oleObject13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5.bin"/><Relationship Id="rId20" Type="http://schemas.openxmlformats.org/officeDocument/2006/relationships/image" Target="../media/image105.wmf"/><Relationship Id="rId21" Type="http://schemas.openxmlformats.org/officeDocument/2006/relationships/oleObject" Target="../embeddings/oleObject152.bin"/><Relationship Id="rId22" Type="http://schemas.openxmlformats.org/officeDocument/2006/relationships/image" Target="../media/image106.wmf"/><Relationship Id="rId10" Type="http://schemas.openxmlformats.org/officeDocument/2006/relationships/oleObject" Target="../embeddings/oleObject146.bin"/><Relationship Id="rId11" Type="http://schemas.openxmlformats.org/officeDocument/2006/relationships/oleObject" Target="../embeddings/oleObject147.bin"/><Relationship Id="rId12" Type="http://schemas.openxmlformats.org/officeDocument/2006/relationships/image" Target="../media/image101.wmf"/><Relationship Id="rId13" Type="http://schemas.openxmlformats.org/officeDocument/2006/relationships/oleObject" Target="../embeddings/oleObject148.bin"/><Relationship Id="rId14" Type="http://schemas.openxmlformats.org/officeDocument/2006/relationships/image" Target="../media/image102.png"/><Relationship Id="rId15" Type="http://schemas.openxmlformats.org/officeDocument/2006/relationships/oleObject" Target="../embeddings/oleObject149.bin"/><Relationship Id="rId16" Type="http://schemas.openxmlformats.org/officeDocument/2006/relationships/image" Target="../media/image103.wmf"/><Relationship Id="rId17" Type="http://schemas.openxmlformats.org/officeDocument/2006/relationships/oleObject" Target="../embeddings/oleObject150.bin"/><Relationship Id="rId18" Type="http://schemas.openxmlformats.org/officeDocument/2006/relationships/image" Target="../media/image104.wmf"/><Relationship Id="rId19" Type="http://schemas.openxmlformats.org/officeDocument/2006/relationships/oleObject" Target="../embeddings/oleObject151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7.jpeg"/><Relationship Id="rId5" Type="http://schemas.openxmlformats.org/officeDocument/2006/relationships/image" Target="../media/image108.jpeg"/><Relationship Id="rId6" Type="http://schemas.openxmlformats.org/officeDocument/2006/relationships/oleObject" Target="../embeddings/oleObject143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44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7.bin"/><Relationship Id="rId20" Type="http://schemas.openxmlformats.org/officeDocument/2006/relationships/image" Target="../media/image114.wmf"/><Relationship Id="rId21" Type="http://schemas.openxmlformats.org/officeDocument/2006/relationships/oleObject" Target="../embeddings/oleObject163.bin"/><Relationship Id="rId22" Type="http://schemas.openxmlformats.org/officeDocument/2006/relationships/image" Target="../media/image115.wmf"/><Relationship Id="rId23" Type="http://schemas.openxmlformats.org/officeDocument/2006/relationships/oleObject" Target="../embeddings/oleObject164.bin"/><Relationship Id="rId24" Type="http://schemas.openxmlformats.org/officeDocument/2006/relationships/image" Target="../media/image116.wmf"/><Relationship Id="rId25" Type="http://schemas.openxmlformats.org/officeDocument/2006/relationships/oleObject" Target="../embeddings/oleObject165.bin"/><Relationship Id="rId26" Type="http://schemas.openxmlformats.org/officeDocument/2006/relationships/image" Target="../media/image117.wmf"/><Relationship Id="rId27" Type="http://schemas.openxmlformats.org/officeDocument/2006/relationships/oleObject" Target="../embeddings/oleObject166.bin"/><Relationship Id="rId28" Type="http://schemas.openxmlformats.org/officeDocument/2006/relationships/image" Target="../media/image118.wmf"/><Relationship Id="rId10" Type="http://schemas.openxmlformats.org/officeDocument/2006/relationships/image" Target="../media/image109.png"/><Relationship Id="rId11" Type="http://schemas.openxmlformats.org/officeDocument/2006/relationships/oleObject" Target="../embeddings/oleObject158.bin"/><Relationship Id="rId12" Type="http://schemas.openxmlformats.org/officeDocument/2006/relationships/image" Target="../media/image110.wmf"/><Relationship Id="rId13" Type="http://schemas.openxmlformats.org/officeDocument/2006/relationships/oleObject" Target="../embeddings/oleObject159.bin"/><Relationship Id="rId14" Type="http://schemas.openxmlformats.org/officeDocument/2006/relationships/image" Target="../media/image111.wmf"/><Relationship Id="rId15" Type="http://schemas.openxmlformats.org/officeDocument/2006/relationships/oleObject" Target="../embeddings/oleObject160.bin"/><Relationship Id="rId16" Type="http://schemas.openxmlformats.org/officeDocument/2006/relationships/image" Target="../media/image112.wmf"/><Relationship Id="rId17" Type="http://schemas.openxmlformats.org/officeDocument/2006/relationships/oleObject" Target="../embeddings/oleObject161.bin"/><Relationship Id="rId18" Type="http://schemas.openxmlformats.org/officeDocument/2006/relationships/image" Target="../media/image113.wmf"/><Relationship Id="rId19" Type="http://schemas.openxmlformats.org/officeDocument/2006/relationships/oleObject" Target="../embeddings/oleObject162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9.jpeg"/><Relationship Id="rId4" Type="http://schemas.openxmlformats.org/officeDocument/2006/relationships/oleObject" Target="../embeddings/oleObject153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154.bin"/><Relationship Id="rId7" Type="http://schemas.openxmlformats.org/officeDocument/2006/relationships/oleObject" Target="../embeddings/oleObject155.bin"/><Relationship Id="rId8" Type="http://schemas.openxmlformats.org/officeDocument/2006/relationships/oleObject" Target="../embeddings/oleObject156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1.bin"/><Relationship Id="rId20" Type="http://schemas.openxmlformats.org/officeDocument/2006/relationships/image" Target="../media/image124.wmf"/><Relationship Id="rId21" Type="http://schemas.openxmlformats.org/officeDocument/2006/relationships/oleObject" Target="../embeddings/oleObject177.bin"/><Relationship Id="rId22" Type="http://schemas.openxmlformats.org/officeDocument/2006/relationships/image" Target="../media/image125.wmf"/><Relationship Id="rId23" Type="http://schemas.openxmlformats.org/officeDocument/2006/relationships/oleObject" Target="../embeddings/oleObject178.bin"/><Relationship Id="rId24" Type="http://schemas.openxmlformats.org/officeDocument/2006/relationships/image" Target="../media/image126.wmf"/><Relationship Id="rId25" Type="http://schemas.openxmlformats.org/officeDocument/2006/relationships/oleObject" Target="../embeddings/oleObject179.bin"/><Relationship Id="rId26" Type="http://schemas.openxmlformats.org/officeDocument/2006/relationships/image" Target="../media/image127.wmf"/><Relationship Id="rId27" Type="http://schemas.openxmlformats.org/officeDocument/2006/relationships/oleObject" Target="../embeddings/oleObject180.bin"/><Relationship Id="rId28" Type="http://schemas.openxmlformats.org/officeDocument/2006/relationships/image" Target="../media/image128.wmf"/><Relationship Id="rId29" Type="http://schemas.openxmlformats.org/officeDocument/2006/relationships/oleObject" Target="../embeddings/oleObject181.bin"/><Relationship Id="rId30" Type="http://schemas.openxmlformats.org/officeDocument/2006/relationships/image" Target="../media/image129.wmf"/><Relationship Id="rId31" Type="http://schemas.openxmlformats.org/officeDocument/2006/relationships/oleObject" Target="../embeddings/oleObject182.bin"/><Relationship Id="rId32" Type="http://schemas.openxmlformats.org/officeDocument/2006/relationships/image" Target="../media/image130.wmf"/><Relationship Id="rId10" Type="http://schemas.openxmlformats.org/officeDocument/2006/relationships/image" Target="../media/image120.wmf"/><Relationship Id="rId11" Type="http://schemas.openxmlformats.org/officeDocument/2006/relationships/oleObject" Target="../embeddings/oleObject172.bin"/><Relationship Id="rId12" Type="http://schemas.openxmlformats.org/officeDocument/2006/relationships/image" Target="../media/image110.wmf"/><Relationship Id="rId13" Type="http://schemas.openxmlformats.org/officeDocument/2006/relationships/oleObject" Target="../embeddings/oleObject173.bin"/><Relationship Id="rId14" Type="http://schemas.openxmlformats.org/officeDocument/2006/relationships/image" Target="../media/image121.wmf"/><Relationship Id="rId15" Type="http://schemas.openxmlformats.org/officeDocument/2006/relationships/oleObject" Target="../embeddings/oleObject174.bin"/><Relationship Id="rId16" Type="http://schemas.openxmlformats.org/officeDocument/2006/relationships/image" Target="../media/image122.wmf"/><Relationship Id="rId17" Type="http://schemas.openxmlformats.org/officeDocument/2006/relationships/oleObject" Target="../embeddings/oleObject175.bin"/><Relationship Id="rId18" Type="http://schemas.openxmlformats.org/officeDocument/2006/relationships/image" Target="../media/image123.wmf"/><Relationship Id="rId19" Type="http://schemas.openxmlformats.org/officeDocument/2006/relationships/oleObject" Target="../embeddings/oleObject176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1.jpeg"/><Relationship Id="rId4" Type="http://schemas.openxmlformats.org/officeDocument/2006/relationships/oleObject" Target="../embeddings/oleObject167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168.bin"/><Relationship Id="rId7" Type="http://schemas.openxmlformats.org/officeDocument/2006/relationships/oleObject" Target="../embeddings/oleObject169.bin"/><Relationship Id="rId8" Type="http://schemas.openxmlformats.org/officeDocument/2006/relationships/oleObject" Target="../embeddings/oleObject170.bin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3.wmf"/><Relationship Id="rId12" Type="http://schemas.openxmlformats.org/officeDocument/2006/relationships/oleObject" Target="../embeddings/oleObject189.bin"/><Relationship Id="rId13" Type="http://schemas.openxmlformats.org/officeDocument/2006/relationships/image" Target="../media/image134.wmf"/><Relationship Id="rId14" Type="http://schemas.openxmlformats.org/officeDocument/2006/relationships/oleObject" Target="../embeddings/oleObject190.bin"/><Relationship Id="rId15" Type="http://schemas.openxmlformats.org/officeDocument/2006/relationships/image" Target="../media/image135.wmf"/><Relationship Id="rId16" Type="http://schemas.openxmlformats.org/officeDocument/2006/relationships/oleObject" Target="../embeddings/oleObject191.bin"/><Relationship Id="rId17" Type="http://schemas.openxmlformats.org/officeDocument/2006/relationships/image" Target="../media/image136.wmf"/><Relationship Id="rId18" Type="http://schemas.openxmlformats.org/officeDocument/2006/relationships/oleObject" Target="../embeddings/oleObject192.bin"/><Relationship Id="rId19" Type="http://schemas.openxmlformats.org/officeDocument/2006/relationships/image" Target="../media/image137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3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184.bin"/><Relationship Id="rId6" Type="http://schemas.openxmlformats.org/officeDocument/2006/relationships/oleObject" Target="../embeddings/oleObject185.bin"/><Relationship Id="rId7" Type="http://schemas.openxmlformats.org/officeDocument/2006/relationships/oleObject" Target="../embeddings/oleObject186.bin"/><Relationship Id="rId8" Type="http://schemas.openxmlformats.org/officeDocument/2006/relationships/oleObject" Target="../embeddings/oleObject187.bin"/><Relationship Id="rId9" Type="http://schemas.openxmlformats.org/officeDocument/2006/relationships/image" Target="../media/image132.wmf"/><Relationship Id="rId10" Type="http://schemas.openxmlformats.org/officeDocument/2006/relationships/oleObject" Target="../embeddings/oleObject188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6.bin"/><Relationship Id="rId20" Type="http://schemas.openxmlformats.org/officeDocument/2006/relationships/image" Target="../media/image146.wmf"/><Relationship Id="rId21" Type="http://schemas.openxmlformats.org/officeDocument/2006/relationships/oleObject" Target="../embeddings/oleObject202.bin"/><Relationship Id="rId22" Type="http://schemas.openxmlformats.org/officeDocument/2006/relationships/image" Target="../media/image147.wmf"/><Relationship Id="rId23" Type="http://schemas.openxmlformats.org/officeDocument/2006/relationships/oleObject" Target="../embeddings/oleObject203.bin"/><Relationship Id="rId24" Type="http://schemas.openxmlformats.org/officeDocument/2006/relationships/image" Target="../media/image148.wmf"/><Relationship Id="rId25" Type="http://schemas.openxmlformats.org/officeDocument/2006/relationships/oleObject" Target="../embeddings/oleObject204.bin"/><Relationship Id="rId26" Type="http://schemas.openxmlformats.org/officeDocument/2006/relationships/image" Target="../media/image149.wmf"/><Relationship Id="rId27" Type="http://schemas.openxmlformats.org/officeDocument/2006/relationships/oleObject" Target="../embeddings/oleObject205.bin"/><Relationship Id="rId28" Type="http://schemas.openxmlformats.org/officeDocument/2006/relationships/image" Target="../media/image150.wmf"/><Relationship Id="rId29" Type="http://schemas.openxmlformats.org/officeDocument/2006/relationships/oleObject" Target="../embeddings/oleObject206.bin"/><Relationship Id="rId30" Type="http://schemas.openxmlformats.org/officeDocument/2006/relationships/image" Target="../media/image151.wmf"/><Relationship Id="rId10" Type="http://schemas.openxmlformats.org/officeDocument/2006/relationships/image" Target="../media/image141.wmf"/><Relationship Id="rId11" Type="http://schemas.openxmlformats.org/officeDocument/2006/relationships/oleObject" Target="../embeddings/oleObject197.bin"/><Relationship Id="rId12" Type="http://schemas.openxmlformats.org/officeDocument/2006/relationships/image" Target="../media/image142.wmf"/><Relationship Id="rId13" Type="http://schemas.openxmlformats.org/officeDocument/2006/relationships/oleObject" Target="../embeddings/oleObject198.bin"/><Relationship Id="rId14" Type="http://schemas.openxmlformats.org/officeDocument/2006/relationships/image" Target="../media/image143.wmf"/><Relationship Id="rId15" Type="http://schemas.openxmlformats.org/officeDocument/2006/relationships/oleObject" Target="../embeddings/oleObject199.bin"/><Relationship Id="rId16" Type="http://schemas.openxmlformats.org/officeDocument/2006/relationships/image" Target="../media/image144.wmf"/><Relationship Id="rId17" Type="http://schemas.openxmlformats.org/officeDocument/2006/relationships/oleObject" Target="../embeddings/oleObject200.bin"/><Relationship Id="rId18" Type="http://schemas.openxmlformats.org/officeDocument/2006/relationships/image" Target="../media/image145.wmf"/><Relationship Id="rId19" Type="http://schemas.openxmlformats.org/officeDocument/2006/relationships/oleObject" Target="../embeddings/oleObject201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3.bin"/><Relationship Id="rId4" Type="http://schemas.openxmlformats.org/officeDocument/2006/relationships/image" Target="../media/image138.wmf"/><Relationship Id="rId5" Type="http://schemas.openxmlformats.org/officeDocument/2006/relationships/oleObject" Target="../embeddings/oleObject194.bin"/><Relationship Id="rId6" Type="http://schemas.openxmlformats.org/officeDocument/2006/relationships/image" Target="../media/image139.wmf"/><Relationship Id="rId7" Type="http://schemas.openxmlformats.org/officeDocument/2006/relationships/oleObject" Target="../embeddings/oleObject195.bin"/><Relationship Id="rId8" Type="http://schemas.openxmlformats.org/officeDocument/2006/relationships/image" Target="../media/image1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4" Type="http://schemas.openxmlformats.org/officeDocument/2006/relationships/oleObject" Target="../embeddings/oleObject207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08.bin"/><Relationship Id="rId7" Type="http://schemas.openxmlformats.org/officeDocument/2006/relationships/oleObject" Target="../embeddings/oleObject209.bin"/><Relationship Id="rId8" Type="http://schemas.openxmlformats.org/officeDocument/2006/relationships/oleObject" Target="../embeddings/oleObject210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70.wmf"/><Relationship Id="rId20" Type="http://schemas.openxmlformats.org/officeDocument/2006/relationships/image" Target="../media/image157.wmf"/><Relationship Id="rId21" Type="http://schemas.openxmlformats.org/officeDocument/2006/relationships/oleObject" Target="../embeddings/oleObject221.bin"/><Relationship Id="rId22" Type="http://schemas.openxmlformats.org/officeDocument/2006/relationships/image" Target="../media/image158.wmf"/><Relationship Id="rId23" Type="http://schemas.openxmlformats.org/officeDocument/2006/relationships/oleObject" Target="../embeddings/oleObject222.bin"/><Relationship Id="rId24" Type="http://schemas.openxmlformats.org/officeDocument/2006/relationships/image" Target="../media/image159.wmf"/><Relationship Id="rId25" Type="http://schemas.openxmlformats.org/officeDocument/2006/relationships/oleObject" Target="../embeddings/oleObject223.bin"/><Relationship Id="rId26" Type="http://schemas.openxmlformats.org/officeDocument/2006/relationships/image" Target="../media/image160.wmf"/><Relationship Id="rId27" Type="http://schemas.openxmlformats.org/officeDocument/2006/relationships/oleObject" Target="../embeddings/oleObject224.bin"/><Relationship Id="rId28" Type="http://schemas.openxmlformats.org/officeDocument/2006/relationships/image" Target="../media/image161.wmf"/><Relationship Id="rId29" Type="http://schemas.openxmlformats.org/officeDocument/2006/relationships/oleObject" Target="../embeddings/oleObject225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2.jpeg"/><Relationship Id="rId4" Type="http://schemas.openxmlformats.org/officeDocument/2006/relationships/oleObject" Target="../embeddings/oleObject211.bin"/><Relationship Id="rId5" Type="http://schemas.openxmlformats.org/officeDocument/2006/relationships/image" Target="../media/image3.wmf"/><Relationship Id="rId30" Type="http://schemas.openxmlformats.org/officeDocument/2006/relationships/image" Target="../media/image162.wmf"/><Relationship Id="rId31" Type="http://schemas.openxmlformats.org/officeDocument/2006/relationships/oleObject" Target="../embeddings/oleObject226.bin"/><Relationship Id="rId32" Type="http://schemas.openxmlformats.org/officeDocument/2006/relationships/image" Target="../media/image163.wmf"/><Relationship Id="rId9" Type="http://schemas.openxmlformats.org/officeDocument/2006/relationships/oleObject" Target="../embeddings/oleObject215.bin"/><Relationship Id="rId6" Type="http://schemas.openxmlformats.org/officeDocument/2006/relationships/oleObject" Target="../embeddings/oleObject212.bin"/><Relationship Id="rId7" Type="http://schemas.openxmlformats.org/officeDocument/2006/relationships/oleObject" Target="../embeddings/oleObject213.bin"/><Relationship Id="rId8" Type="http://schemas.openxmlformats.org/officeDocument/2006/relationships/oleObject" Target="../embeddings/oleObject214.bin"/><Relationship Id="rId33" Type="http://schemas.openxmlformats.org/officeDocument/2006/relationships/oleObject" Target="../embeddings/oleObject227.bin"/><Relationship Id="rId34" Type="http://schemas.openxmlformats.org/officeDocument/2006/relationships/image" Target="../media/image164.wmf"/><Relationship Id="rId35" Type="http://schemas.openxmlformats.org/officeDocument/2006/relationships/oleObject" Target="../embeddings/oleObject228.bin"/><Relationship Id="rId36" Type="http://schemas.openxmlformats.org/officeDocument/2006/relationships/image" Target="../media/image165.wmf"/><Relationship Id="rId10" Type="http://schemas.openxmlformats.org/officeDocument/2006/relationships/image" Target="../media/image153.wmf"/><Relationship Id="rId11" Type="http://schemas.openxmlformats.org/officeDocument/2006/relationships/oleObject" Target="../embeddings/oleObject216.bin"/><Relationship Id="rId12" Type="http://schemas.openxmlformats.org/officeDocument/2006/relationships/image" Target="../media/image122.wmf"/><Relationship Id="rId13" Type="http://schemas.openxmlformats.org/officeDocument/2006/relationships/oleObject" Target="../embeddings/oleObject217.bin"/><Relationship Id="rId14" Type="http://schemas.openxmlformats.org/officeDocument/2006/relationships/image" Target="../media/image154.wmf"/><Relationship Id="rId15" Type="http://schemas.openxmlformats.org/officeDocument/2006/relationships/oleObject" Target="../embeddings/oleObject218.bin"/><Relationship Id="rId16" Type="http://schemas.openxmlformats.org/officeDocument/2006/relationships/image" Target="../media/image155.wmf"/><Relationship Id="rId17" Type="http://schemas.openxmlformats.org/officeDocument/2006/relationships/oleObject" Target="../embeddings/oleObject219.bin"/><Relationship Id="rId18" Type="http://schemas.openxmlformats.org/officeDocument/2006/relationships/image" Target="../media/image156.wmf"/><Relationship Id="rId19" Type="http://schemas.openxmlformats.org/officeDocument/2006/relationships/oleObject" Target="../embeddings/oleObject220.bin"/><Relationship Id="rId37" Type="http://schemas.openxmlformats.org/officeDocument/2006/relationships/oleObject" Target="../embeddings/oleObject229.bin"/><Relationship Id="rId38" Type="http://schemas.openxmlformats.org/officeDocument/2006/relationships/image" Target="../media/image166.wmf"/><Relationship Id="rId39" Type="http://schemas.openxmlformats.org/officeDocument/2006/relationships/oleObject" Target="../embeddings/oleObject230.bin"/><Relationship Id="rId40" Type="http://schemas.openxmlformats.org/officeDocument/2006/relationships/image" Target="../media/image167.wmf"/><Relationship Id="rId41" Type="http://schemas.openxmlformats.org/officeDocument/2006/relationships/oleObject" Target="../embeddings/oleObject231.bin"/><Relationship Id="rId42" Type="http://schemas.openxmlformats.org/officeDocument/2006/relationships/image" Target="../media/image168.wmf"/><Relationship Id="rId43" Type="http://schemas.openxmlformats.org/officeDocument/2006/relationships/oleObject" Target="../embeddings/oleObject232.bin"/><Relationship Id="rId44" Type="http://schemas.openxmlformats.org/officeDocument/2006/relationships/image" Target="../media/image169.wmf"/><Relationship Id="rId45" Type="http://schemas.openxmlformats.org/officeDocument/2006/relationships/oleObject" Target="../embeddings/oleObject233.bin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9.bin"/><Relationship Id="rId12" Type="http://schemas.openxmlformats.org/officeDocument/2006/relationships/image" Target="../media/image172.wmf"/><Relationship Id="rId13" Type="http://schemas.openxmlformats.org/officeDocument/2006/relationships/oleObject" Target="../embeddings/oleObject240.bin"/><Relationship Id="rId14" Type="http://schemas.openxmlformats.org/officeDocument/2006/relationships/image" Target="../media/image173.wmf"/><Relationship Id="rId15" Type="http://schemas.openxmlformats.org/officeDocument/2006/relationships/oleObject" Target="../embeddings/oleObject241.bin"/><Relationship Id="rId16" Type="http://schemas.openxmlformats.org/officeDocument/2006/relationships/image" Target="../media/image174.wmf"/><Relationship Id="rId17" Type="http://schemas.openxmlformats.org/officeDocument/2006/relationships/oleObject" Target="../embeddings/oleObject242.bin"/><Relationship Id="rId18" Type="http://schemas.openxmlformats.org/officeDocument/2006/relationships/image" Target="../media/image175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2.jpeg"/><Relationship Id="rId4" Type="http://schemas.openxmlformats.org/officeDocument/2006/relationships/oleObject" Target="../embeddings/oleObject234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35.bin"/><Relationship Id="rId7" Type="http://schemas.openxmlformats.org/officeDocument/2006/relationships/oleObject" Target="../embeddings/oleObject236.bin"/><Relationship Id="rId8" Type="http://schemas.openxmlformats.org/officeDocument/2006/relationships/oleObject" Target="../embeddings/oleObject237.bin"/><Relationship Id="rId9" Type="http://schemas.openxmlformats.org/officeDocument/2006/relationships/oleObject" Target="../embeddings/oleObject238.bin"/><Relationship Id="rId10" Type="http://schemas.openxmlformats.org/officeDocument/2006/relationships/image" Target="../media/image171.wmf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8.wmf"/><Relationship Id="rId20" Type="http://schemas.openxmlformats.org/officeDocument/2006/relationships/oleObject" Target="../embeddings/oleObject251.bin"/><Relationship Id="rId21" Type="http://schemas.openxmlformats.org/officeDocument/2006/relationships/image" Target="../media/image184.wmf"/><Relationship Id="rId22" Type="http://schemas.openxmlformats.org/officeDocument/2006/relationships/oleObject" Target="../embeddings/oleObject252.bin"/><Relationship Id="rId23" Type="http://schemas.openxmlformats.org/officeDocument/2006/relationships/image" Target="../media/image185.wmf"/><Relationship Id="rId24" Type="http://schemas.openxmlformats.org/officeDocument/2006/relationships/oleObject" Target="../embeddings/oleObject253.bin"/><Relationship Id="rId25" Type="http://schemas.openxmlformats.org/officeDocument/2006/relationships/image" Target="../media/image186.wmf"/><Relationship Id="rId26" Type="http://schemas.openxmlformats.org/officeDocument/2006/relationships/oleObject" Target="../embeddings/oleObject254.bin"/><Relationship Id="rId27" Type="http://schemas.openxmlformats.org/officeDocument/2006/relationships/image" Target="../media/image187.wmf"/><Relationship Id="rId28" Type="http://schemas.openxmlformats.org/officeDocument/2006/relationships/oleObject" Target="../embeddings/oleObject255.bin"/><Relationship Id="rId29" Type="http://schemas.openxmlformats.org/officeDocument/2006/relationships/image" Target="../media/image188.wmf"/><Relationship Id="rId10" Type="http://schemas.openxmlformats.org/officeDocument/2006/relationships/oleObject" Target="../embeddings/oleObject246.bin"/><Relationship Id="rId11" Type="http://schemas.openxmlformats.org/officeDocument/2006/relationships/image" Target="../media/image179.wmf"/><Relationship Id="rId12" Type="http://schemas.openxmlformats.org/officeDocument/2006/relationships/oleObject" Target="../embeddings/oleObject247.bin"/><Relationship Id="rId13" Type="http://schemas.openxmlformats.org/officeDocument/2006/relationships/image" Target="../media/image180.wmf"/><Relationship Id="rId14" Type="http://schemas.openxmlformats.org/officeDocument/2006/relationships/oleObject" Target="../embeddings/oleObject248.bin"/><Relationship Id="rId15" Type="http://schemas.openxmlformats.org/officeDocument/2006/relationships/image" Target="../media/image181.wmf"/><Relationship Id="rId16" Type="http://schemas.openxmlformats.org/officeDocument/2006/relationships/oleObject" Target="../embeddings/oleObject249.bin"/><Relationship Id="rId17" Type="http://schemas.openxmlformats.org/officeDocument/2006/relationships/image" Target="../media/image182.wmf"/><Relationship Id="rId18" Type="http://schemas.openxmlformats.org/officeDocument/2006/relationships/oleObject" Target="../embeddings/oleObject250.bin"/><Relationship Id="rId19" Type="http://schemas.openxmlformats.org/officeDocument/2006/relationships/image" Target="../media/image183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2.jpeg"/><Relationship Id="rId4" Type="http://schemas.openxmlformats.org/officeDocument/2006/relationships/oleObject" Target="../embeddings/oleObject243.bin"/><Relationship Id="rId5" Type="http://schemas.openxmlformats.org/officeDocument/2006/relationships/image" Target="../media/image176.wmf"/><Relationship Id="rId6" Type="http://schemas.openxmlformats.org/officeDocument/2006/relationships/oleObject" Target="../embeddings/oleObject244.bin"/><Relationship Id="rId7" Type="http://schemas.openxmlformats.org/officeDocument/2006/relationships/image" Target="../media/image177.wmf"/><Relationship Id="rId8" Type="http://schemas.openxmlformats.org/officeDocument/2006/relationships/oleObject" Target="../embeddings/oleObject24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4" Type="http://schemas.openxmlformats.org/officeDocument/2006/relationships/oleObject" Target="../embeddings/oleObject256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57.bin"/><Relationship Id="rId7" Type="http://schemas.openxmlformats.org/officeDocument/2006/relationships/oleObject" Target="../embeddings/oleObject258.bin"/><Relationship Id="rId8" Type="http://schemas.openxmlformats.org/officeDocument/2006/relationships/oleObject" Target="../embeddings/oleObject259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5.bin"/><Relationship Id="rId12" Type="http://schemas.openxmlformats.org/officeDocument/2006/relationships/image" Target="../media/image191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9.jpeg"/><Relationship Id="rId4" Type="http://schemas.openxmlformats.org/officeDocument/2006/relationships/oleObject" Target="../embeddings/oleObject260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61.bin"/><Relationship Id="rId7" Type="http://schemas.openxmlformats.org/officeDocument/2006/relationships/oleObject" Target="../embeddings/oleObject262.bin"/><Relationship Id="rId8" Type="http://schemas.openxmlformats.org/officeDocument/2006/relationships/oleObject" Target="../embeddings/oleObject263.bin"/><Relationship Id="rId9" Type="http://schemas.openxmlformats.org/officeDocument/2006/relationships/oleObject" Target="../embeddings/oleObject264.bin"/><Relationship Id="rId10" Type="http://schemas.openxmlformats.org/officeDocument/2006/relationships/image" Target="../media/image190.wmf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8.bin"/><Relationship Id="rId20" Type="http://schemas.openxmlformats.org/officeDocument/2006/relationships/image" Target="../media/image196.wmf"/><Relationship Id="rId21" Type="http://schemas.openxmlformats.org/officeDocument/2006/relationships/oleObject" Target="../embeddings/oleObject275.bin"/><Relationship Id="rId22" Type="http://schemas.openxmlformats.org/officeDocument/2006/relationships/image" Target="../media/image197.wmf"/><Relationship Id="rId23" Type="http://schemas.openxmlformats.org/officeDocument/2006/relationships/oleObject" Target="../embeddings/oleObject276.bin"/><Relationship Id="rId24" Type="http://schemas.openxmlformats.org/officeDocument/2006/relationships/image" Target="../media/image198.wmf"/><Relationship Id="rId25" Type="http://schemas.openxmlformats.org/officeDocument/2006/relationships/oleObject" Target="../embeddings/oleObject277.bin"/><Relationship Id="rId26" Type="http://schemas.openxmlformats.org/officeDocument/2006/relationships/image" Target="../media/image199.wmf"/><Relationship Id="rId27" Type="http://schemas.openxmlformats.org/officeDocument/2006/relationships/oleObject" Target="../embeddings/oleObject278.bin"/><Relationship Id="rId28" Type="http://schemas.openxmlformats.org/officeDocument/2006/relationships/image" Target="../media/image200.wmf"/><Relationship Id="rId29" Type="http://schemas.openxmlformats.org/officeDocument/2006/relationships/oleObject" Target="../embeddings/oleObject279.bin"/><Relationship Id="rId30" Type="http://schemas.openxmlformats.org/officeDocument/2006/relationships/image" Target="../media/image201.wmf"/><Relationship Id="rId10" Type="http://schemas.openxmlformats.org/officeDocument/2006/relationships/oleObject" Target="../embeddings/oleObject269.bin"/><Relationship Id="rId11" Type="http://schemas.openxmlformats.org/officeDocument/2006/relationships/oleObject" Target="../embeddings/oleObject270.bin"/><Relationship Id="rId12" Type="http://schemas.openxmlformats.org/officeDocument/2006/relationships/image" Target="../media/image192.wmf"/><Relationship Id="rId13" Type="http://schemas.openxmlformats.org/officeDocument/2006/relationships/oleObject" Target="../embeddings/oleObject271.bin"/><Relationship Id="rId14" Type="http://schemas.openxmlformats.org/officeDocument/2006/relationships/image" Target="../media/image193.wmf"/><Relationship Id="rId15" Type="http://schemas.openxmlformats.org/officeDocument/2006/relationships/oleObject" Target="../embeddings/oleObject272.bin"/><Relationship Id="rId16" Type="http://schemas.openxmlformats.org/officeDocument/2006/relationships/image" Target="../media/image194.wmf"/><Relationship Id="rId17" Type="http://schemas.openxmlformats.org/officeDocument/2006/relationships/oleObject" Target="../embeddings/oleObject273.bin"/><Relationship Id="rId18" Type="http://schemas.openxmlformats.org/officeDocument/2006/relationships/image" Target="../media/image195.wmf"/><Relationship Id="rId19" Type="http://schemas.openxmlformats.org/officeDocument/2006/relationships/oleObject" Target="../embeddings/oleObject274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2.jpeg"/><Relationship Id="rId4" Type="http://schemas.openxmlformats.org/officeDocument/2006/relationships/image" Target="../media/image203.jpeg"/><Relationship Id="rId5" Type="http://schemas.openxmlformats.org/officeDocument/2006/relationships/image" Target="../media/image204.jpeg"/><Relationship Id="rId6" Type="http://schemas.openxmlformats.org/officeDocument/2006/relationships/oleObject" Target="../embeddings/oleObject266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267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4.bin"/><Relationship Id="rId20" Type="http://schemas.openxmlformats.org/officeDocument/2006/relationships/image" Target="../media/image210.wmf"/><Relationship Id="rId21" Type="http://schemas.openxmlformats.org/officeDocument/2006/relationships/oleObject" Target="../embeddings/oleObject290.bin"/><Relationship Id="rId22" Type="http://schemas.openxmlformats.org/officeDocument/2006/relationships/image" Target="../media/image211.wmf"/><Relationship Id="rId23" Type="http://schemas.openxmlformats.org/officeDocument/2006/relationships/oleObject" Target="../embeddings/oleObject291.bin"/><Relationship Id="rId24" Type="http://schemas.openxmlformats.org/officeDocument/2006/relationships/image" Target="../media/image212.wmf"/><Relationship Id="rId25" Type="http://schemas.openxmlformats.org/officeDocument/2006/relationships/oleObject" Target="../embeddings/oleObject292.bin"/><Relationship Id="rId26" Type="http://schemas.openxmlformats.org/officeDocument/2006/relationships/image" Target="../media/image213.wmf"/><Relationship Id="rId27" Type="http://schemas.openxmlformats.org/officeDocument/2006/relationships/oleObject" Target="../embeddings/oleObject293.bin"/><Relationship Id="rId28" Type="http://schemas.openxmlformats.org/officeDocument/2006/relationships/image" Target="../media/image214.wmf"/><Relationship Id="rId29" Type="http://schemas.openxmlformats.org/officeDocument/2006/relationships/oleObject" Target="../embeddings/oleObject294.bin"/><Relationship Id="rId30" Type="http://schemas.openxmlformats.org/officeDocument/2006/relationships/image" Target="../media/image215.wmf"/><Relationship Id="rId31" Type="http://schemas.openxmlformats.org/officeDocument/2006/relationships/oleObject" Target="../embeddings/oleObject295.bin"/><Relationship Id="rId32" Type="http://schemas.openxmlformats.org/officeDocument/2006/relationships/image" Target="../media/image216.wmf"/><Relationship Id="rId10" Type="http://schemas.openxmlformats.org/officeDocument/2006/relationships/image" Target="../media/image205.wmf"/><Relationship Id="rId11" Type="http://schemas.openxmlformats.org/officeDocument/2006/relationships/oleObject" Target="../embeddings/oleObject285.bin"/><Relationship Id="rId12" Type="http://schemas.openxmlformats.org/officeDocument/2006/relationships/image" Target="../media/image206.wmf"/><Relationship Id="rId13" Type="http://schemas.openxmlformats.org/officeDocument/2006/relationships/oleObject" Target="../embeddings/oleObject286.bin"/><Relationship Id="rId14" Type="http://schemas.openxmlformats.org/officeDocument/2006/relationships/image" Target="../media/image207.wmf"/><Relationship Id="rId15" Type="http://schemas.openxmlformats.org/officeDocument/2006/relationships/oleObject" Target="../embeddings/oleObject287.bin"/><Relationship Id="rId16" Type="http://schemas.openxmlformats.org/officeDocument/2006/relationships/image" Target="../media/image208.wmf"/><Relationship Id="rId17" Type="http://schemas.openxmlformats.org/officeDocument/2006/relationships/oleObject" Target="../embeddings/oleObject288.bin"/><Relationship Id="rId18" Type="http://schemas.openxmlformats.org/officeDocument/2006/relationships/image" Target="../media/image209.wmf"/><Relationship Id="rId19" Type="http://schemas.openxmlformats.org/officeDocument/2006/relationships/oleObject" Target="../embeddings/oleObject289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7.jpeg"/><Relationship Id="rId4" Type="http://schemas.openxmlformats.org/officeDocument/2006/relationships/oleObject" Target="../embeddings/oleObject280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81.bin"/><Relationship Id="rId7" Type="http://schemas.openxmlformats.org/officeDocument/2006/relationships/oleObject" Target="../embeddings/oleObject282.bin"/><Relationship Id="rId8" Type="http://schemas.openxmlformats.org/officeDocument/2006/relationships/oleObject" Target="../embeddings/oleObject283.bin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0.bin"/><Relationship Id="rId20" Type="http://schemas.openxmlformats.org/officeDocument/2006/relationships/image" Target="../media/image223.wmf"/><Relationship Id="rId21" Type="http://schemas.openxmlformats.org/officeDocument/2006/relationships/oleObject" Target="../embeddings/oleObject306.bin"/><Relationship Id="rId22" Type="http://schemas.openxmlformats.org/officeDocument/2006/relationships/image" Target="../media/image224.wmf"/><Relationship Id="rId23" Type="http://schemas.openxmlformats.org/officeDocument/2006/relationships/oleObject" Target="../embeddings/oleObject307.bin"/><Relationship Id="rId24" Type="http://schemas.openxmlformats.org/officeDocument/2006/relationships/image" Target="../media/image225.wmf"/><Relationship Id="rId25" Type="http://schemas.openxmlformats.org/officeDocument/2006/relationships/oleObject" Target="../embeddings/oleObject308.bin"/><Relationship Id="rId26" Type="http://schemas.openxmlformats.org/officeDocument/2006/relationships/image" Target="../media/image226.wmf"/><Relationship Id="rId10" Type="http://schemas.openxmlformats.org/officeDocument/2006/relationships/image" Target="../media/image218.wmf"/><Relationship Id="rId11" Type="http://schemas.openxmlformats.org/officeDocument/2006/relationships/oleObject" Target="../embeddings/oleObject301.bin"/><Relationship Id="rId12" Type="http://schemas.openxmlformats.org/officeDocument/2006/relationships/image" Target="../media/image219.wmf"/><Relationship Id="rId13" Type="http://schemas.openxmlformats.org/officeDocument/2006/relationships/oleObject" Target="../embeddings/oleObject302.bin"/><Relationship Id="rId14" Type="http://schemas.openxmlformats.org/officeDocument/2006/relationships/image" Target="../media/image220.wmf"/><Relationship Id="rId15" Type="http://schemas.openxmlformats.org/officeDocument/2006/relationships/oleObject" Target="../embeddings/oleObject303.bin"/><Relationship Id="rId16" Type="http://schemas.openxmlformats.org/officeDocument/2006/relationships/image" Target="../media/image221.wmf"/><Relationship Id="rId17" Type="http://schemas.openxmlformats.org/officeDocument/2006/relationships/oleObject" Target="../embeddings/oleObject304.bin"/><Relationship Id="rId18" Type="http://schemas.openxmlformats.org/officeDocument/2006/relationships/image" Target="../media/image222.wmf"/><Relationship Id="rId19" Type="http://schemas.openxmlformats.org/officeDocument/2006/relationships/oleObject" Target="../embeddings/oleObject305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7.jpeg"/><Relationship Id="rId4" Type="http://schemas.openxmlformats.org/officeDocument/2006/relationships/oleObject" Target="../embeddings/oleObject296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97.bin"/><Relationship Id="rId7" Type="http://schemas.openxmlformats.org/officeDocument/2006/relationships/oleObject" Target="../embeddings/oleObject298.bin"/><Relationship Id="rId8" Type="http://schemas.openxmlformats.org/officeDocument/2006/relationships/oleObject" Target="../embeddings/oleObject29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6.wmf"/><Relationship Id="rId14" Type="http://schemas.openxmlformats.org/officeDocument/2006/relationships/image" Target="../media/image7.emf"/><Relationship Id="rId1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9.bin"/><Relationship Id="rId9" Type="http://schemas.openxmlformats.org/officeDocument/2006/relationships/image" Target="../media/image4.wmf"/><Relationship Id="rId10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10.w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11.wmf"/><Relationship Id="rId15" Type="http://schemas.openxmlformats.org/officeDocument/2006/relationships/oleObject" Target="../embeddings/oleObject23.bin"/><Relationship Id="rId16" Type="http://schemas.openxmlformats.org/officeDocument/2006/relationships/image" Target="../media/image12.wmf"/><Relationship Id="rId17" Type="http://schemas.openxmlformats.org/officeDocument/2006/relationships/oleObject" Target="../embeddings/oleObject24.bin"/><Relationship Id="rId18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w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17.w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9" Type="http://schemas.openxmlformats.org/officeDocument/2006/relationships/image" Target="../media/image15.wmf"/><Relationship Id="rId10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20" Type="http://schemas.openxmlformats.org/officeDocument/2006/relationships/oleObject" Target="../embeddings/oleObject41.bin"/><Relationship Id="rId21" Type="http://schemas.openxmlformats.org/officeDocument/2006/relationships/image" Target="../media/image27.wmf"/><Relationship Id="rId10" Type="http://schemas.openxmlformats.org/officeDocument/2006/relationships/oleObject" Target="../embeddings/oleObject36.bin"/><Relationship Id="rId11" Type="http://schemas.openxmlformats.org/officeDocument/2006/relationships/image" Target="../media/image22.wmf"/><Relationship Id="rId12" Type="http://schemas.openxmlformats.org/officeDocument/2006/relationships/oleObject" Target="../embeddings/oleObject37.bin"/><Relationship Id="rId13" Type="http://schemas.openxmlformats.org/officeDocument/2006/relationships/image" Target="../media/image23.wmf"/><Relationship Id="rId14" Type="http://schemas.openxmlformats.org/officeDocument/2006/relationships/oleObject" Target="../embeddings/oleObject38.bin"/><Relationship Id="rId15" Type="http://schemas.openxmlformats.org/officeDocument/2006/relationships/image" Target="../media/image24.wmf"/><Relationship Id="rId16" Type="http://schemas.openxmlformats.org/officeDocument/2006/relationships/oleObject" Target="../embeddings/oleObject39.bin"/><Relationship Id="rId17" Type="http://schemas.openxmlformats.org/officeDocument/2006/relationships/image" Target="../media/image25.wmf"/><Relationship Id="rId18" Type="http://schemas.openxmlformats.org/officeDocument/2006/relationships/oleObject" Target="../embeddings/oleObject40.bin"/><Relationship Id="rId19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#</a:t>
            </a:r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21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62941" y="1531203"/>
            <a:ext cx="31101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28,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0" y="2281535"/>
            <a:ext cx="6934200" cy="42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</a:t>
            </a:r>
            <a:r>
              <a:rPr lang="en-US" sz="2800" dirty="0">
                <a:latin typeface="Arial Narrow" charset="0"/>
              </a:rPr>
              <a:t>29:EM Induction &amp; Faraday’s Law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Electric </a:t>
            </a:r>
            <a:r>
              <a:rPr lang="en-US" sz="2400" dirty="0">
                <a:latin typeface="Arial Narrow" charset="0"/>
              </a:rPr>
              <a:t>Field Due to Changing Magnetic Flux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30: Inductance</a:t>
            </a:r>
            <a:endParaRPr lang="en-US" sz="3600" dirty="0">
              <a:latin typeface="Arial Narrow" charset="0"/>
            </a:endParaRP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Inductance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Mutual </a:t>
            </a:r>
            <a:r>
              <a:rPr lang="en-US" sz="2400" dirty="0">
                <a:latin typeface="Arial Narrow" charset="0"/>
              </a:rPr>
              <a:t>and Self </a:t>
            </a:r>
            <a:r>
              <a:rPr lang="en-US" sz="2400" dirty="0" smtClean="0">
                <a:latin typeface="Arial Narrow" charset="0"/>
              </a:rPr>
              <a:t>Inductance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Energy Stored in the Magnetic Field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LR Circuit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LC circuit and EM Oscillation</a:t>
            </a:r>
            <a:endParaRPr lang="en-US" sz="2400" dirty="0">
              <a:latin typeface="Arial Narrow" charset="0"/>
            </a:endParaRPr>
          </a:p>
          <a:p>
            <a:pPr marL="1352550" lvl="1" indent="-609600"/>
            <a:endParaRPr lang="en-US" sz="20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10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7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7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7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concept of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changing magnetic flux in turn induces an emf in the same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emf opposes the change in flux.  Whose law is this?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/>
              <a:t>What would this do?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increasing magnetic flux induces an emf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impedes its increase,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decreasing flux induces an emf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7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97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11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7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7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7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passing through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7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447800" y="3375025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78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5025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6043613" y="38242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79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242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5410200" y="17526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80" name="Equation" r:id="rId12" imgW="609480" imgH="368280" progId="Equation.DSMT4">
                  <p:embed/>
                </p:oleObj>
              </mc:Choice>
              <mc:Fallback>
                <p:oleObj name="Equation" r:id="rId12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95400" cy="909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/>
        </p:nvGraphicFramePr>
        <p:xfrm>
          <a:off x="1828800" y="3124200"/>
          <a:ext cx="1254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81" name="Equation" r:id="rId14" imgW="672840" imgH="368280" progId="Equation.DSMT4">
                  <p:embed/>
                </p:oleObj>
              </mc:Choice>
              <mc:Fallback>
                <p:oleObj name="Equation" r:id="rId14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254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/>
        </p:nvGraphicFramePr>
        <p:xfrm>
          <a:off x="3048000" y="3124200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82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733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/>
        </p:nvGraphicFramePr>
        <p:xfrm>
          <a:off x="6613525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83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/>
        </p:nvGraphicFramePr>
        <p:xfrm>
          <a:off x="7697787" y="3810000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84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10000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02463" y="1966913"/>
            <a:ext cx="1608137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85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86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887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2" grpId="0" build="p"/>
      <p:bldP spid="439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12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impediment onto the electrical current due to the existence of changing </a:t>
            </a:r>
            <a:r>
              <a:rPr lang="en-US" dirty="0" smtClean="0"/>
              <a:t>magnetic flux</a:t>
            </a:r>
            <a:endParaRPr lang="en-US" dirty="0"/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behaves like a resistance to the varying current, such as AC, that causes the constant change of </a:t>
            </a:r>
            <a:r>
              <a:rPr lang="en-US" dirty="0" smtClean="0"/>
              <a:t>magnetic flux</a:t>
            </a:r>
            <a:endParaRPr lang="en-US" dirty="0"/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DF0-38B5-9141-8635-6C7450B6235E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1600200"/>
            <a:ext cx="3733800" cy="3200400"/>
            <a:chOff x="480" y="360"/>
            <a:chExt cx="4800" cy="3600"/>
          </a:xfrm>
        </p:grpSpPr>
        <p:pic>
          <p:nvPicPr>
            <p:cNvPr id="441347" name="Picture 3" descr="FG30_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528" y="1968"/>
              <a:ext cx="47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480" y="816"/>
              <a:ext cx="153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4560" y="864"/>
              <a:ext cx="62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928" y="1584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1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Inductor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4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4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4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electrical circuit always </a:t>
            </a:r>
            <a:r>
              <a:rPr lang="en-US" sz="2400" dirty="0" smtClean="0"/>
              <a:t>contains </a:t>
            </a:r>
            <a:r>
              <a:rPr lang="en-US" sz="2400" dirty="0"/>
              <a:t>some inductance but is normally negligibly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circuit contains a coil of many turns, it could have large inductance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coil that has significant inductance, </a:t>
            </a:r>
            <a:r>
              <a:rPr lang="en-US" sz="2400" dirty="0">
                <a:latin typeface="Monotype Corsiva" charset="0"/>
              </a:rPr>
              <a:t>L</a:t>
            </a:r>
            <a:r>
              <a:rPr lang="en-US" sz="2400" dirty="0"/>
              <a:t>, is called an inductor and is express with the symbol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resisters are normally wire wound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have both resistance and inductance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inductance can be minimized by winding the wire back on itself in opposite direction to cancel magnetic flux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This is called a “non-inductive winding”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inductor has negligible resistance, inductance controls</a:t>
            </a:r>
            <a:r>
              <a:rPr lang="en-US" sz="2400" dirty="0" smtClean="0"/>
              <a:t> the </a:t>
            </a:r>
            <a:r>
              <a:rPr lang="en-US" sz="2400" dirty="0"/>
              <a:t>changing current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 AC current, the greater the inductance the less the AC current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inductor thus acts like a resistor to impede the flow of alternating current (not to DC, though. Why?)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quality of an inductor is indicated by the term </a:t>
            </a:r>
            <a:r>
              <a:rPr lang="en-US" sz="2000" b="1" u="sng" dirty="0">
                <a:solidFill>
                  <a:srgbClr val="FF0000"/>
                </a:solidFill>
              </a:rPr>
              <a:t>reactance</a:t>
            </a:r>
            <a:r>
              <a:rPr lang="en-US" sz="2000" dirty="0"/>
              <a:t> or </a:t>
            </a:r>
            <a:r>
              <a:rPr lang="en-US" sz="2000" b="1" u="sng" dirty="0">
                <a:solidFill>
                  <a:srgbClr val="FF0000"/>
                </a:solidFill>
              </a:rPr>
              <a:t>impedance</a:t>
            </a:r>
          </a:p>
        </p:txBody>
      </p:sp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47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702471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EF46-6733-2548-8D73-F94AF51DF2E8}" type="slidenum">
              <a:rPr lang="en-US"/>
              <a:pPr/>
              <a:t>14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3 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inductance.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Determine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formula for the self inductance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of a tightly wrapped solenoid ( a long coil) containing N turns of wire in its length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whose cross-sectional area is A.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the value of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N=100,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=5.0cm, A=0.30cm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the solenoid is air filled.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the solenoid has an iron core with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=4000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a solenoid?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Using the formula above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971800" y="2851150"/>
          <a:ext cx="881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02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51150"/>
                        <a:ext cx="8810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5638800" y="24971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03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1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is, therefore,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4759325" y="3552825"/>
          <a:ext cx="498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04" name="Equation" r:id="rId7" imgW="241200" imgH="152280" progId="Equation.DSMT4">
                  <p:embed/>
                </p:oleObj>
              </mc:Choice>
              <mc:Fallback>
                <p:oleObj name="Equation" r:id="rId7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552825"/>
                        <a:ext cx="498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self inductance: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9" name="Object 11"/>
          <p:cNvGraphicFramePr>
            <a:graphicFrameLocks noChangeAspect="1"/>
          </p:cNvGraphicFramePr>
          <p:nvPr/>
        </p:nvGraphicFramePr>
        <p:xfrm>
          <a:off x="914400" y="4583113"/>
          <a:ext cx="466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05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83113"/>
                        <a:ext cx="466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magnetic field with an iron core solenoid is</a:t>
            </a:r>
          </a:p>
        </p:txBody>
      </p:sp>
      <p:graphicFrame>
        <p:nvGraphicFramePr>
          <p:cNvPr id="442381" name="Object 13"/>
          <p:cNvGraphicFramePr>
            <a:graphicFrameLocks noChangeAspect="1"/>
          </p:cNvGraphicFramePr>
          <p:nvPr/>
        </p:nvGraphicFramePr>
        <p:xfrm>
          <a:off x="6172200" y="51450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06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450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4"/>
          <p:cNvGraphicFramePr>
            <a:graphicFrameLocks noChangeAspect="1"/>
          </p:cNvGraphicFramePr>
          <p:nvPr/>
        </p:nvGraphicFramePr>
        <p:xfrm>
          <a:off x="304800" y="5856288"/>
          <a:ext cx="468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07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56288"/>
                        <a:ext cx="468313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5"/>
          <p:cNvGraphicFramePr>
            <a:graphicFrameLocks noChangeAspect="1"/>
          </p:cNvGraphicFramePr>
          <p:nvPr/>
        </p:nvGraphicFramePr>
        <p:xfrm>
          <a:off x="6172200" y="2438400"/>
          <a:ext cx="1014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08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014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7126288" y="2438400"/>
          <a:ext cx="1103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09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438400"/>
                        <a:ext cx="1103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7"/>
          <p:cNvGraphicFramePr>
            <a:graphicFrameLocks noChangeAspect="1"/>
          </p:cNvGraphicFramePr>
          <p:nvPr/>
        </p:nvGraphicFramePr>
        <p:xfrm>
          <a:off x="3752850" y="2900363"/>
          <a:ext cx="819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10" name="Equation" r:id="rId19" imgW="330120" imgH="152280" progId="Equation.DSMT4">
                  <p:embed/>
                </p:oleObj>
              </mc:Choice>
              <mc:Fallback>
                <p:oleObj name="Equation" r:id="rId19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900363"/>
                        <a:ext cx="819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18"/>
          <p:cNvGraphicFramePr>
            <a:graphicFrameLocks noChangeAspect="1"/>
          </p:cNvGraphicFramePr>
          <p:nvPr/>
        </p:nvGraphicFramePr>
        <p:xfrm>
          <a:off x="4648200" y="2817813"/>
          <a:ext cx="132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11" name="Equation" r:id="rId21" imgW="533400" imgH="228600" progId="Equation.DSMT4">
                  <p:embed/>
                </p:oleObj>
              </mc:Choice>
              <mc:Fallback>
                <p:oleObj name="Equation" r:id="rId21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7813"/>
                        <a:ext cx="13223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19"/>
          <p:cNvGraphicFramePr>
            <a:graphicFrameLocks noChangeAspect="1"/>
          </p:cNvGraphicFramePr>
          <p:nvPr/>
        </p:nvGraphicFramePr>
        <p:xfrm>
          <a:off x="5181600" y="3352800"/>
          <a:ext cx="1022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12" name="Equation" r:id="rId23" imgW="495000" imgH="368280" progId="Equation.DSMT4">
                  <p:embed/>
                </p:oleObj>
              </mc:Choice>
              <mc:Fallback>
                <p:oleObj name="Equation" r:id="rId23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022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6248400" y="3276600"/>
          <a:ext cx="1522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13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52241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9" name="Object 21"/>
          <p:cNvGraphicFramePr>
            <a:graphicFrameLocks noChangeAspect="1"/>
          </p:cNvGraphicFramePr>
          <p:nvPr/>
        </p:nvGraphicFramePr>
        <p:xfrm>
          <a:off x="1357313" y="4344988"/>
          <a:ext cx="11572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14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344988"/>
                        <a:ext cx="11572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0" name="Object 22"/>
          <p:cNvGraphicFramePr>
            <a:graphicFrameLocks noChangeAspect="1"/>
          </p:cNvGraphicFramePr>
          <p:nvPr/>
        </p:nvGraphicFramePr>
        <p:xfrm>
          <a:off x="2487613" y="4211638"/>
          <a:ext cx="54625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15" name="Equation" r:id="rId29" imgW="2819400" imgH="469900" progId="Equation.DSMT4">
                  <p:embed/>
                </p:oleObj>
              </mc:Choice>
              <mc:Fallback>
                <p:oleObj name="Equation" r:id="rId29" imgW="281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211638"/>
                        <a:ext cx="54625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6711950" y="5086350"/>
          <a:ext cx="984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16" name="Equation" r:id="rId31" imgW="419040" imgH="203040" progId="Equation.DSMT4">
                  <p:embed/>
                </p:oleObj>
              </mc:Choice>
              <mc:Fallback>
                <p:oleObj name="Equation" r:id="rId3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086350"/>
                        <a:ext cx="984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69938" y="5638800"/>
          <a:ext cx="10588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17" name="Equation" r:id="rId33" imgW="545760" imgH="393480" progId="Equation.DSMT4">
                  <p:embed/>
                </p:oleObj>
              </mc:Choice>
              <mc:Fallback>
                <p:oleObj name="Equation" r:id="rId33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38800"/>
                        <a:ext cx="1058862" cy="76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1906588" y="5507038"/>
          <a:ext cx="7112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18" name="Equation" r:id="rId35" imgW="3670300" imgH="469900" progId="Equation.DSMT4">
                  <p:embed/>
                </p:oleObj>
              </mc:Choice>
              <mc:Fallback>
                <p:oleObj name="Equation" r:id="rId35" imgW="3670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507038"/>
                        <a:ext cx="7112000" cy="906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9" name="Object 21"/>
          <p:cNvGraphicFramePr>
            <a:graphicFrameLocks noChangeAspect="1"/>
          </p:cNvGraphicFramePr>
          <p:nvPr/>
        </p:nvGraphicFramePr>
        <p:xfrm>
          <a:off x="7772400" y="32512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19" name="Equation" r:id="rId37" imgW="584200" imgH="419100" progId="Equation.DSMT4">
                  <p:embed/>
                </p:oleObj>
              </mc:Choice>
              <mc:Fallback>
                <p:oleObj name="Equation" r:id="rId37" imgW="584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251200"/>
                        <a:ext cx="1206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8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/>
      <p:bldP spid="442372" grpId="0"/>
      <p:bldP spid="442373" grpId="0"/>
      <p:bldP spid="442376" grpId="0"/>
      <p:bldP spid="442378" grpId="0"/>
      <p:bldP spid="4423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5C05-C93C-2C4C-B7ED-2EA0401FF965}" type="slidenum">
              <a:rPr lang="en-US"/>
              <a:pPr/>
              <a:t>15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</a:t>
            </a:r>
            <a:r>
              <a:rPr lang="en-US" dirty="0" smtClean="0"/>
              <a:t> the </a:t>
            </a:r>
            <a:r>
              <a:rPr lang="en-US" dirty="0"/>
              <a:t>Magnetic Field</a:t>
            </a:r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1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1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1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r>
              <a:rPr lang="en-US" dirty="0"/>
              <a:t>The work done to the system is the same as the energy stored in the inductor when it is carrying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compared to the energy stored in a capacitor, C, when the potential difference across it is </a:t>
            </a:r>
            <a:r>
              <a:rPr lang="en-US" dirty="0" smtClean="0"/>
              <a:t>V:</a:t>
            </a:r>
          </a:p>
          <a:p>
            <a:pPr lvl="1"/>
            <a:r>
              <a:rPr lang="en-US" dirty="0"/>
              <a:t>Just like the energy stored in a capacitor is considered to reside in the electric field between its plates</a:t>
            </a:r>
          </a:p>
          <a:p>
            <a:pPr lvl="1"/>
            <a:r>
              <a:rPr lang="en-US" dirty="0"/>
              <a:t>The energy in an inductor can be considered to be stored in its magnetic field</a:t>
            </a: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/>
        </p:nvGraphicFramePr>
        <p:xfrm>
          <a:off x="1263650" y="2506663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17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506663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9"/>
          <p:cNvGraphicFramePr>
            <a:graphicFrameLocks noChangeAspect="1"/>
          </p:cNvGraphicFramePr>
          <p:nvPr/>
        </p:nvGraphicFramePr>
        <p:xfrm>
          <a:off x="6705600" y="41148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18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148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590800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Energy Stored in a magnetic field inside an inductor</a:t>
            </a:r>
          </a:p>
        </p:txBody>
      </p:sp>
      <p:graphicFrame>
        <p:nvGraphicFramePr>
          <p:cNvPr id="444427" name="Object 11"/>
          <p:cNvGraphicFramePr>
            <a:graphicFrameLocks noChangeAspect="1"/>
          </p:cNvGraphicFramePr>
          <p:nvPr/>
        </p:nvGraphicFramePr>
        <p:xfrm>
          <a:off x="7162800" y="38862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19" name="Equation" r:id="rId12" imgW="406080" imgH="368280" progId="Equation.DSMT4">
                  <p:embed/>
                </p:oleObj>
              </mc:Choice>
              <mc:Fallback>
                <p:oleObj name="Equation" r:id="rId12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40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2" grpId="0" build="p"/>
      <p:bldP spid="4444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CB6-3F3B-BC4A-BBA7-2E93AAD266F4}" type="slidenum">
              <a:rPr lang="en-US"/>
              <a:pPr/>
              <a:t>16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Stored Energy in terms of B</a:t>
            </a: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8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9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Inductance of an ideal solenoid without a fringe effect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formula is valid</a:t>
            </a:r>
            <a:r>
              <a:rPr lang="en-US" sz="2400" dirty="0" smtClean="0"/>
              <a:t> in </a:t>
            </a:r>
            <a:r>
              <a:rPr lang="en-US" sz="2400" dirty="0"/>
              <a:t>any region of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ferromagnetic material is present,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becomes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μ</a:t>
            </a:r>
            <a:r>
              <a:rPr lang="en-US" sz="2400" dirty="0" smtClean="0"/>
              <a:t>.   </a:t>
            </a:r>
            <a:endParaRPr lang="en-US" sz="2400" dirty="0"/>
          </a:p>
        </p:txBody>
      </p:sp>
      <p:graphicFrame>
        <p:nvGraphicFramePr>
          <p:cNvPr id="44544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1143000" y="1539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93" name="Equation" r:id="rId8" imgW="241200" imgH="152280" progId="Equation.DSMT4">
                  <p:embed/>
                </p:oleObj>
              </mc:Choice>
              <mc:Fallback>
                <p:oleObj name="Equation" r:id="rId8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39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4953000" y="20018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94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018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 noChangeAspect="1"/>
          </p:cNvGraphicFramePr>
          <p:nvPr/>
        </p:nvGraphicFramePr>
        <p:xfrm>
          <a:off x="1066800" y="2986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95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86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1143000" y="4267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96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 noChangeAspect="1"/>
          </p:cNvGraphicFramePr>
          <p:nvPr/>
        </p:nvGraphicFramePr>
        <p:xfrm>
          <a:off x="6616700" y="2667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97" name="Equation" r:id="rId16" imgW="761760" imgH="431640" progId="Equation.DSMT4">
                  <p:embed/>
                </p:oleObj>
              </mc:Choice>
              <mc:Fallback>
                <p:oleObj name="Equation" r:id="rId16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667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6629400" y="3810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98"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1676400" y="1447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99" name="Equation" r:id="rId20" imgW="571320" imgH="228600" progId="Equation.DSMT4">
                  <p:embed/>
                </p:oleObj>
              </mc:Choice>
              <mc:Fallback>
                <p:oleObj name="Equation" r:id="rId20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5"/>
          <p:cNvGraphicFramePr>
            <a:graphicFrameLocks noChangeAspect="1"/>
          </p:cNvGraphicFramePr>
          <p:nvPr/>
        </p:nvGraphicFramePr>
        <p:xfrm>
          <a:off x="5473700" y="196215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00" name="Equation" r:id="rId22" imgW="469800" imgH="203040" progId="Equation.DSMT4">
                  <p:embed/>
                </p:oleObj>
              </mc:Choice>
              <mc:Fallback>
                <p:oleObj name="Equation" r:id="rId22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96215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1576388" y="2776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01" name="Equation" r:id="rId24" imgW="482400" imgH="368280" progId="Equation.DSMT4">
                  <p:embed/>
                </p:oleObj>
              </mc:Choice>
              <mc:Fallback>
                <p:oleObj name="Equation" r:id="rId2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776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571750" y="2749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02"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49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5016500" y="2709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03" name="Equation" r:id="rId28" imgW="520560" imgH="431640" progId="Equation.DSMT4">
                  <p:embed/>
                </p:oleObj>
              </mc:Choice>
              <mc:Fallback>
                <p:oleObj name="Equation" r:id="rId28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09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3733800" y="2667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04" name="Equation" r:id="rId30" imgW="647640" imgH="482400" progId="Equation.DSMT4">
                  <p:embed/>
                </p:oleObj>
              </mc:Choice>
              <mc:Fallback>
                <p:oleObj name="Equation" r:id="rId30" imgW="647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67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267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2895600"/>
            <a:ext cx="1379538" cy="1233488"/>
            <a:chOff x="3158" y="2208"/>
            <a:chExt cx="869" cy="777"/>
          </a:xfrm>
        </p:grpSpPr>
        <p:sp>
          <p:nvSpPr>
            <p:cNvPr id="445462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5463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45464" name="AutoShape 24"/>
            <p:cNvCxnSpPr>
              <a:cxnSpLocks noChangeShapeType="1"/>
              <a:stCxn id="445462" idx="4"/>
              <a:endCxn id="445463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</p:cxnSp>
      </p:grpSp>
      <p:graphicFrame>
        <p:nvGraphicFramePr>
          <p:cNvPr id="445465" name="Object 25"/>
          <p:cNvGraphicFramePr>
            <a:graphicFrameLocks noChangeAspect="1"/>
          </p:cNvGraphicFramePr>
          <p:nvPr/>
        </p:nvGraphicFramePr>
        <p:xfrm>
          <a:off x="1676400" y="3962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05" name="Equation" r:id="rId32" imgW="291960" imgH="368280" progId="Equation.DSMT4">
                  <p:embed/>
                </p:oleObj>
              </mc:Choice>
              <mc:Fallback>
                <p:oleObj name="Equation" r:id="rId32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26"/>
          <p:cNvGraphicFramePr>
            <a:graphicFrameLocks noChangeAspect="1"/>
          </p:cNvGraphicFramePr>
          <p:nvPr/>
        </p:nvGraphicFramePr>
        <p:xfrm>
          <a:off x="2286000" y="3962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06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7"/>
          <p:cNvGraphicFramePr>
            <a:graphicFrameLocks noChangeAspect="1"/>
          </p:cNvGraphicFramePr>
          <p:nvPr/>
        </p:nvGraphicFramePr>
        <p:xfrm>
          <a:off x="3005138" y="3886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07" name="Equation" r:id="rId36" imgW="355320" imgH="431640" progId="Equation.DSMT4">
                  <p:embed/>
                </p:oleObj>
              </mc:Choice>
              <mc:Fallback>
                <p:oleObj name="Equation" r:id="rId36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886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5715000"/>
            <a:ext cx="313905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volume does </a:t>
            </a:r>
            <a:r>
              <a:rPr lang="en-US" sz="1800" b="1" dirty="0">
                <a:solidFill>
                  <a:srgbClr val="CC0000"/>
                </a:solidFill>
                <a:latin typeface="Monotype Corsiva"/>
                <a:cs typeface="Monotype Corsiva"/>
              </a:rPr>
              <a:t>Al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5729287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100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2971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918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6" grpId="0" build="p"/>
      <p:bldP spid="445460" grpId="0" animBg="1"/>
      <p:bldP spid="445468" grpId="0" animBg="1"/>
      <p:bldP spid="445469" grpId="0" animBg="1"/>
      <p:bldP spid="445470" grpId="0" animBg="1"/>
      <p:bldP spid="4454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994-1649-0642-AD51-15D3F02705BE}" type="slidenum">
              <a:rPr lang="en-US"/>
              <a:pPr/>
              <a:t>17</a:t>
            </a:fld>
            <a:endParaRPr lang="en-US"/>
          </a:p>
        </p:txBody>
      </p:sp>
      <p:pic>
        <p:nvPicPr>
          <p:cNvPr id="446466" name="Picture 2" descr="FG30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514600" cy="2286000"/>
          </a:xfrm>
          <a:prstGeom prst="rect">
            <a:avLst/>
          </a:prstGeom>
          <a:noFill/>
        </p:spPr>
      </p:pic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5 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4008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Energy stored in a coaxial cable.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How much energy is being stored per unit length in a coaxial cable whose conductors have radii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which carry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Where is the energy density highest? 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The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total flux through </a:t>
            </a:r>
            <a:r>
              <a:rPr lang="en-US" dirty="0" err="1" smtClean="0">
                <a:solidFill>
                  <a:srgbClr val="CC00CC"/>
                </a:solidFill>
                <a:latin typeface="Monotype Corsiva"/>
                <a:cs typeface="Monotype Corsiva"/>
              </a:rPr>
              <a:t>l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of the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Since the magnetic field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6324600" y="2795150"/>
          <a:ext cx="523609" cy="7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43" name="Equation" r:id="rId4" imgW="266400" imgH="368280" progId="Equation.DSMT4">
                  <p:embed/>
                </p:oleObj>
              </mc:Choice>
              <mc:Fallback>
                <p:oleObj name="Equation" r:id="rId4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5150"/>
                        <a:ext cx="523609" cy="721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533400" y="3475037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energy stored per unit length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3" name="Object 9"/>
          <p:cNvGraphicFramePr>
            <a:graphicFrameLocks noChangeAspect="1"/>
          </p:cNvGraphicFramePr>
          <p:nvPr/>
        </p:nvGraphicFramePr>
        <p:xfrm>
          <a:off x="3429000" y="3611562"/>
          <a:ext cx="597164" cy="7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44" name="Equation" r:id="rId6" imgW="291960" imgH="368280" progId="Equation.DSMT4">
                  <p:embed/>
                </p:oleObj>
              </mc:Choice>
              <mc:Fallback>
                <p:oleObj name="Equation" r:id="rId6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1562"/>
                        <a:ext cx="597164" cy="75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4" name="Object 10"/>
          <p:cNvGraphicFramePr>
            <a:graphicFrameLocks noChangeAspect="1"/>
          </p:cNvGraphicFramePr>
          <p:nvPr/>
        </p:nvGraphicFramePr>
        <p:xfrm>
          <a:off x="3886200" y="4495800"/>
          <a:ext cx="573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45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95800"/>
                        <a:ext cx="5730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414337" y="5426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the energy density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6" name="Object 12"/>
          <p:cNvGraphicFramePr>
            <a:graphicFrameLocks noChangeAspect="1"/>
          </p:cNvGraphicFramePr>
          <p:nvPr/>
        </p:nvGraphicFramePr>
        <p:xfrm>
          <a:off x="3538537" y="5521325"/>
          <a:ext cx="517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46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7" y="5521325"/>
                        <a:ext cx="517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5257800" y="4695825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energy density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is highest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where B is highest.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Since B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 highest close to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-25000" dirty="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near the surface of the inner conductor.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8" name="Object 14"/>
          <p:cNvGraphicFramePr>
            <a:graphicFrameLocks noChangeAspect="1"/>
          </p:cNvGraphicFramePr>
          <p:nvPr/>
        </p:nvGraphicFramePr>
        <p:xfrm>
          <a:off x="6826250" y="2785625"/>
          <a:ext cx="1022350" cy="7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47" name="Equation" r:id="rId12" imgW="520560" imgH="406080" progId="Equation.DSMT4">
                  <p:embed/>
                </p:oleObj>
              </mc:Choice>
              <mc:Fallback>
                <p:oleObj name="Equation" r:id="rId12" imgW="520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2785625"/>
                        <a:ext cx="1022350" cy="7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/>
        </p:nvGraphicFramePr>
        <p:xfrm>
          <a:off x="4038600" y="3535362"/>
          <a:ext cx="1039961" cy="8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48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35362"/>
                        <a:ext cx="1039961" cy="80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/>
        </p:nvGraphicFramePr>
        <p:xfrm>
          <a:off x="5257800" y="3535362"/>
          <a:ext cx="129995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49" name="Equation" r:id="rId16" imgW="634680" imgH="431640" progId="Equation.DSMT4">
                  <p:embed/>
                </p:oleObj>
              </mc:Choice>
              <mc:Fallback>
                <p:oleObj name="Equation" r:id="rId16" imgW="634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35362"/>
                        <a:ext cx="129995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1" name="Object 17"/>
          <p:cNvGraphicFramePr>
            <a:graphicFrameLocks noChangeAspect="1"/>
          </p:cNvGraphicFramePr>
          <p:nvPr/>
        </p:nvGraphicFramePr>
        <p:xfrm>
          <a:off x="4494213" y="4276725"/>
          <a:ext cx="687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50" name="Equation" r:id="rId18" imgW="304560" imgH="368280" progId="Equation.DSMT4">
                  <p:embed/>
                </p:oleObj>
              </mc:Choice>
              <mc:Fallback>
                <p:oleObj name="Equation" r:id="rId18" imgW="304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276725"/>
                        <a:ext cx="6873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2" name="Object 18"/>
          <p:cNvGraphicFramePr>
            <a:graphicFrameLocks noChangeAspect="1"/>
          </p:cNvGraphicFramePr>
          <p:nvPr/>
        </p:nvGraphicFramePr>
        <p:xfrm>
          <a:off x="3995737" y="5121275"/>
          <a:ext cx="8048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51" name="Equation" r:id="rId20" imgW="355320" imgH="431640" progId="Equation.DSMT4">
                  <p:embed/>
                </p:oleObj>
              </mc:Choice>
              <mc:Fallback>
                <p:oleObj name="Equation" r:id="rId20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7" y="5121275"/>
                        <a:ext cx="8048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Thus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inductance per unit length for a coaxial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517131" name="Object 11"/>
          <p:cNvGraphicFramePr>
            <a:graphicFrameLocks noChangeAspect="1"/>
          </p:cNvGraphicFramePr>
          <p:nvPr/>
        </p:nvGraphicFramePr>
        <p:xfrm>
          <a:off x="4994275" y="2285999"/>
          <a:ext cx="372301" cy="39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52" name="Equation" r:id="rId22" imgW="215900" imgH="228600" progId="Equation.DSMT4">
                  <p:embed/>
                </p:oleObj>
              </mc:Choice>
              <mc:Fallback>
                <p:oleObj name="Equation" r:id="rId22" imgW="215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2285999"/>
                        <a:ext cx="372301" cy="39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2" name="Object 12"/>
          <p:cNvGraphicFramePr>
            <a:graphicFrameLocks noChangeAspect="1"/>
          </p:cNvGraphicFramePr>
          <p:nvPr/>
        </p:nvGraphicFramePr>
        <p:xfrm>
          <a:off x="5334000" y="2209800"/>
          <a:ext cx="939452" cy="52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53" name="Equation" r:id="rId24" imgW="546100" imgH="304800" progId="Equation.DSMT4">
                  <p:embed/>
                </p:oleObj>
              </mc:Choice>
              <mc:Fallback>
                <p:oleObj name="Equation" r:id="rId24" imgW="546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939452" cy="52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6212910" y="2133599"/>
          <a:ext cx="1330890" cy="6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54" name="Equation" r:id="rId26" imgW="774700" imgH="406400" progId="Equation.DSMT4">
                  <p:embed/>
                </p:oleObj>
              </mc:Choice>
              <mc:Fallback>
                <p:oleObj name="Equation" r:id="rId26" imgW="774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10" y="2133599"/>
                        <a:ext cx="1330890" cy="69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4" name="Object 14"/>
          <p:cNvGraphicFramePr>
            <a:graphicFrameLocks noChangeAspect="1"/>
          </p:cNvGraphicFramePr>
          <p:nvPr/>
        </p:nvGraphicFramePr>
        <p:xfrm>
          <a:off x="7583466" y="2133600"/>
          <a:ext cx="11795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55" name="Equation" r:id="rId28" imgW="685800" imgH="444500" progId="Equation.DSMT4">
                  <p:embed/>
                </p:oleObj>
              </mc:Choice>
              <mc:Fallback>
                <p:oleObj name="Equation" r:id="rId28" imgW="685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66" y="2133600"/>
                        <a:ext cx="117953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6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4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/>
      <p:bldP spid="446469" grpId="0"/>
      <p:bldP spid="446470" grpId="0"/>
      <p:bldP spid="446472" grpId="0"/>
      <p:bldP spid="446475" grpId="0"/>
      <p:bldP spid="446477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C103-2204-9741-AB42-17495A2993C8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53000" y="4876800"/>
            <a:ext cx="3657600" cy="2209800"/>
            <a:chOff x="576" y="2736"/>
            <a:chExt cx="2112" cy="1632"/>
          </a:xfrm>
        </p:grpSpPr>
        <p:pic>
          <p:nvPicPr>
            <p:cNvPr id="447491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2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3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381000" y="1600200"/>
            <a:ext cx="2209800" cy="1981200"/>
            <a:chOff x="0" y="912"/>
            <a:chExt cx="2112" cy="1584"/>
          </a:xfrm>
        </p:grpSpPr>
        <p:pic>
          <p:nvPicPr>
            <p:cNvPr id="447495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6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7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7498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7499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2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0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2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1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2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an </a:t>
            </a:r>
            <a:r>
              <a:rPr lang="en-US" dirty="0" err="1"/>
              <a:t>emf</a:t>
            </a:r>
            <a:r>
              <a:rPr lang="en-US" dirty="0"/>
              <a:t> is applied to an inductor?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inductor has some resistance, however negligible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 an inductor can be drawn as a circuit of separate resistance and coil.  What is the name this kind of circuit?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happens at the instance the switch is thrown to apply </a:t>
            </a:r>
            <a:r>
              <a:rPr lang="en-US" dirty="0" err="1"/>
              <a:t>emf</a:t>
            </a:r>
            <a:r>
              <a:rPr lang="en-US" dirty="0"/>
              <a:t> to the circuit?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current starts to flow, gradually increasing from 0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This change is opposed by the induced </a:t>
            </a:r>
            <a:r>
              <a:rPr lang="en-US" dirty="0" err="1"/>
              <a:t>emf</a:t>
            </a:r>
            <a:r>
              <a:rPr lang="en-US" dirty="0"/>
              <a:t> in the inductor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the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at point B is higher than point 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However there is a voltage drop at the resistance which reduces the voltage across inductance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Thus the current increases less rapidly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overall behavior of the current is</a:t>
            </a:r>
            <a:r>
              <a:rPr lang="en-US" dirty="0" smtClean="0">
                <a:sym typeface="Wingdings" charset="2"/>
              </a:rPr>
              <a:t> a gradual </a:t>
            </a:r>
            <a:r>
              <a:rPr lang="en-US" dirty="0">
                <a:sym typeface="Wingdings" charset="2"/>
              </a:rPr>
              <a:t>increase, reaching to the maximum current </a:t>
            </a:r>
            <a:r>
              <a:rPr lang="en-US" dirty="0">
                <a:latin typeface="Monotype Corsiva" charset="0"/>
                <a:sym typeface="Wingdings" charset="2"/>
              </a:rPr>
              <a:t>I</a:t>
            </a:r>
            <a:r>
              <a:rPr lang="en-US" baseline="-25000" dirty="0">
                <a:sym typeface="Wingdings" charset="2"/>
              </a:rPr>
              <a:t>max</a:t>
            </a:r>
            <a:r>
              <a:rPr lang="en-US" dirty="0">
                <a:sym typeface="Wingdings" charset="2"/>
              </a:rPr>
              <a:t>=V</a:t>
            </a:r>
            <a:r>
              <a:rPr lang="en-US" baseline="-25000" dirty="0">
                <a:sym typeface="Wingdings" charset="2"/>
              </a:rPr>
              <a:t>0</a:t>
            </a:r>
            <a:r>
              <a:rPr lang="en-US" dirty="0">
                <a:sym typeface="Wingdings" charset="2"/>
              </a:rPr>
              <a:t>/R.</a:t>
            </a:r>
            <a:endParaRPr lang="en-US" dirty="0"/>
          </a:p>
        </p:txBody>
      </p:sp>
      <p:graphicFrame>
        <p:nvGraphicFramePr>
          <p:cNvPr id="447503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2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4" name="Text Box 16"/>
          <p:cNvSpPr txBox="1">
            <a:spLocks noChangeArrowheads="1"/>
          </p:cNvSpPr>
          <p:nvPr/>
        </p:nvSpPr>
        <p:spPr bwMode="auto">
          <a:xfrm>
            <a:off x="6934200" y="1981200"/>
            <a:ext cx="1117600" cy="404813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LR Circuit</a:t>
            </a:r>
          </a:p>
        </p:txBody>
      </p:sp>
    </p:spTree>
    <p:extLst>
      <p:ext uri="{BB962C8B-B14F-4D97-AF65-F5344CB8AC3E}">
        <p14:creationId xmlns:p14="http://schemas.microsoft.com/office/powerpoint/2010/main" val="10578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7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7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7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7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7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7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7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7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7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02" grpId="0" build="p"/>
      <p:bldP spid="4475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97B-9D64-B949-BAFD-20E8DE0EC1F6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381000"/>
            <a:ext cx="4267200" cy="3886200"/>
            <a:chOff x="576" y="2736"/>
            <a:chExt cx="2112" cy="1632"/>
          </a:xfrm>
        </p:grpSpPr>
        <p:pic>
          <p:nvPicPr>
            <p:cNvPr id="448515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16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17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0"/>
            <a:ext cx="2438400" cy="2133600"/>
            <a:chOff x="0" y="912"/>
            <a:chExt cx="2112" cy="1584"/>
          </a:xfrm>
        </p:grpSpPr>
        <p:pic>
          <p:nvPicPr>
            <p:cNvPr id="448519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20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21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8522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85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9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9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r>
              <a:rPr lang="en-US" sz="2800" dirty="0"/>
              <a:t>This can be shown </a:t>
            </a:r>
            <a:r>
              <a:rPr lang="en-US" sz="2800" dirty="0" err="1"/>
              <a:t>w</a:t>
            </a:r>
            <a:r>
              <a:rPr lang="en-US" sz="2800" dirty="0"/>
              <a:t>/ Kirchhoff</a:t>
            </a:r>
            <a:r>
              <a:rPr lang="en-US" sz="2800" dirty="0" smtClean="0"/>
              <a:t> loop </a:t>
            </a:r>
            <a:r>
              <a:rPr lang="en-US" sz="2800" dirty="0"/>
              <a:t>rules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/>
              <a:t>emfs</a:t>
            </a:r>
            <a:r>
              <a:rPr lang="en-US" sz="2400" dirty="0"/>
              <a:t> in the circuit are the battery voltage V</a:t>
            </a:r>
            <a:r>
              <a:rPr lang="en-US" sz="2400" baseline="-25000" dirty="0"/>
              <a:t>0</a:t>
            </a:r>
            <a:r>
              <a:rPr lang="en-US" sz="2400" dirty="0"/>
              <a:t> and the </a:t>
            </a:r>
            <a:r>
              <a:rPr lang="en-US" sz="2400" dirty="0" err="1"/>
              <a:t>emf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ε</a:t>
            </a:r>
            <a:r>
              <a:rPr lang="en-US" sz="2400" dirty="0" smtClean="0"/>
              <a:t>=</a:t>
            </a:r>
            <a:r>
              <a:rPr lang="en-US" sz="2400" dirty="0"/>
              <a:t>-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 err="1"/>
              <a:t>(d</a:t>
            </a:r>
            <a:r>
              <a:rPr lang="en-US" sz="2400" dirty="0" err="1">
                <a:latin typeface="Monotype Corsiva" charset="0"/>
              </a:rPr>
              <a:t>I</a:t>
            </a:r>
            <a:r>
              <a:rPr lang="en-US" sz="2400" dirty="0" err="1"/>
              <a:t>/dt</a:t>
            </a:r>
            <a:r>
              <a:rPr lang="en-US" sz="2400" dirty="0"/>
              <a:t>) in the inductor opposing the current increase</a:t>
            </a:r>
          </a:p>
          <a:p>
            <a:pPr lvl="1"/>
            <a:r>
              <a:rPr lang="en-US" sz="2400" dirty="0"/>
              <a:t>The sum of the potential changes through the circuit is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Where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 the current at any instance</a:t>
            </a:r>
          </a:p>
          <a:p>
            <a:pPr lvl="1"/>
            <a:r>
              <a:rPr lang="en-US" sz="2400" dirty="0"/>
              <a:t>By rearranging the terms, we obtain a differential eq.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We can integrate just as in RC circuit</a:t>
            </a:r>
          </a:p>
          <a:p>
            <a:pPr lvl="1"/>
            <a:r>
              <a:rPr lang="en-US" sz="2400" dirty="0"/>
              <a:t>So the solution is</a:t>
            </a:r>
          </a:p>
          <a:p>
            <a:pPr lvl="1"/>
            <a:r>
              <a:rPr lang="en-US" sz="2400" dirty="0"/>
              <a:t>Where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τ</a:t>
            </a:r>
            <a:r>
              <a:rPr lang="en-US" sz="2400" dirty="0" smtClean="0"/>
              <a:t>=</a:t>
            </a:r>
            <a:r>
              <a:rPr lang="en-US" sz="2400" dirty="0"/>
              <a:t>L/R</a:t>
            </a:r>
          </a:p>
          <a:p>
            <a:pPr lvl="2"/>
            <a:r>
              <a:rPr lang="en-US" sz="2000" dirty="0"/>
              <a:t>This is the time constant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τ</a:t>
            </a:r>
            <a:r>
              <a:rPr lang="en-US" sz="2000" dirty="0" smtClean="0"/>
              <a:t> </a:t>
            </a:r>
            <a:r>
              <a:rPr lang="en-US" sz="2000" dirty="0"/>
              <a:t>of the LR circuit and is the time required for the current </a:t>
            </a:r>
            <a:r>
              <a:rPr lang="en-US" sz="2000" dirty="0">
                <a:latin typeface="Monotype Corsiva" charset="0"/>
              </a:rPr>
              <a:t>I</a:t>
            </a:r>
            <a:r>
              <a:rPr lang="en-US" sz="2000" dirty="0"/>
              <a:t> to reach </a:t>
            </a:r>
            <a:r>
              <a:rPr lang="en-US" sz="2000" dirty="0" smtClean="0"/>
              <a:t>0.63 </a:t>
            </a:r>
            <a:r>
              <a:rPr lang="en-US" sz="2000" dirty="0"/>
              <a:t>of the maximum </a:t>
            </a:r>
          </a:p>
        </p:txBody>
      </p:sp>
      <p:graphicFrame>
        <p:nvGraphicFramePr>
          <p:cNvPr id="448527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9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8" name="Object 16"/>
          <p:cNvGraphicFramePr>
            <a:graphicFrameLocks noChangeAspect="1"/>
          </p:cNvGraphicFramePr>
          <p:nvPr/>
        </p:nvGraphicFramePr>
        <p:xfrm>
          <a:off x="1189038" y="2286000"/>
          <a:ext cx="18589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98" name="Equation" r:id="rId9" imgW="774360" imgH="203040" progId="Equation.DSMT4">
                  <p:embed/>
                </p:oleObj>
              </mc:Choice>
              <mc:Fallback>
                <p:oleObj name="Equation" r:id="rId9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2286000"/>
                        <a:ext cx="18589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9" name="Object 17"/>
          <p:cNvGraphicFramePr>
            <a:graphicFrameLocks noChangeAspect="1"/>
          </p:cNvGraphicFramePr>
          <p:nvPr/>
        </p:nvGraphicFramePr>
        <p:xfrm>
          <a:off x="1143000" y="3581400"/>
          <a:ext cx="20431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99"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20431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0" name="Object 18"/>
          <p:cNvGraphicFramePr>
            <a:graphicFrameLocks noChangeAspect="1"/>
          </p:cNvGraphicFramePr>
          <p:nvPr/>
        </p:nvGraphicFramePr>
        <p:xfrm>
          <a:off x="5486400" y="3862388"/>
          <a:ext cx="15668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00" name="Equation" r:id="rId13" imgW="812520" imgH="406080" progId="Equation.DSMT4">
                  <p:embed/>
                </p:oleObj>
              </mc:Choice>
              <mc:Fallback>
                <p:oleObj name="Equation" r:id="rId13" imgW="812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62388"/>
                        <a:ext cx="156686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1" name="Object 19"/>
          <p:cNvGraphicFramePr>
            <a:graphicFrameLocks noChangeAspect="1"/>
          </p:cNvGraphicFramePr>
          <p:nvPr/>
        </p:nvGraphicFramePr>
        <p:xfrm>
          <a:off x="3171825" y="4403725"/>
          <a:ext cx="17811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01" name="Equation" r:id="rId15" imgW="1091880" imgH="457200" progId="Equation.DSMT4">
                  <p:embed/>
                </p:oleObj>
              </mc:Choice>
              <mc:Fallback>
                <p:oleObj name="Equation" r:id="rId15" imgW="1091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4403725"/>
                        <a:ext cx="17811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2" name="Object 20"/>
          <p:cNvGraphicFramePr>
            <a:graphicFrameLocks noChangeAspect="1"/>
          </p:cNvGraphicFramePr>
          <p:nvPr/>
        </p:nvGraphicFramePr>
        <p:xfrm>
          <a:off x="5486400" y="4683125"/>
          <a:ext cx="30480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02" name="Equation" r:id="rId17" imgW="2031840" imgH="279360" progId="Equation.DSMT4">
                  <p:embed/>
                </p:oleObj>
              </mc:Choice>
              <mc:Fallback>
                <p:oleObj name="Equation" r:id="rId17" imgW="2031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83125"/>
                        <a:ext cx="3048000" cy="422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3" name="Object 21"/>
          <p:cNvGraphicFramePr>
            <a:graphicFrameLocks noChangeAspect="1"/>
          </p:cNvGraphicFramePr>
          <p:nvPr/>
        </p:nvGraphicFramePr>
        <p:xfrm>
          <a:off x="3032125" y="2286000"/>
          <a:ext cx="2682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03" name="Equation" r:id="rId19" imgW="1117440" imgH="203040" progId="Equation.DSMT4">
                  <p:embed/>
                </p:oleObj>
              </mc:Choice>
              <mc:Fallback>
                <p:oleObj name="Equation" r:id="rId19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2286000"/>
                        <a:ext cx="2682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4" name="Object 22"/>
          <p:cNvGraphicFramePr>
            <a:graphicFrameLocks noChangeAspect="1"/>
          </p:cNvGraphicFramePr>
          <p:nvPr/>
        </p:nvGraphicFramePr>
        <p:xfrm>
          <a:off x="5668963" y="2346325"/>
          <a:ext cx="2746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04" name="Equation" r:id="rId21" imgW="114120" imgH="164880" progId="Equation.DSMT4">
                  <p:embed/>
                </p:oleObj>
              </mc:Choice>
              <mc:Fallback>
                <p:oleObj name="Equation" r:id="rId21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2346325"/>
                        <a:ext cx="2746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5" name="Object 23"/>
          <p:cNvGraphicFramePr>
            <a:graphicFrameLocks noChangeAspect="1"/>
          </p:cNvGraphicFramePr>
          <p:nvPr/>
        </p:nvGraphicFramePr>
        <p:xfrm>
          <a:off x="3184525" y="3581400"/>
          <a:ext cx="396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05" name="Equation" r:id="rId23" imgW="164880" imgH="203040" progId="Equation.DSMT4">
                  <p:embed/>
                </p:oleObj>
              </mc:Choice>
              <mc:Fallback>
                <p:oleObj name="Equation" r:id="rId23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3581400"/>
                        <a:ext cx="396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6" name="Object 24"/>
          <p:cNvGraphicFramePr>
            <a:graphicFrameLocks noChangeAspect="1"/>
          </p:cNvGraphicFramePr>
          <p:nvPr/>
        </p:nvGraphicFramePr>
        <p:xfrm>
          <a:off x="7010400" y="3859213"/>
          <a:ext cx="78263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06" name="Equation" r:id="rId25" imgW="406080" imgH="368280" progId="Equation.DSMT4">
                  <p:embed/>
                </p:oleObj>
              </mc:Choice>
              <mc:Fallback>
                <p:oleObj name="Equation" r:id="rId25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59213"/>
                        <a:ext cx="782638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7" name="Object 25"/>
          <p:cNvGraphicFramePr>
            <a:graphicFrameLocks noChangeAspect="1"/>
          </p:cNvGraphicFramePr>
          <p:nvPr/>
        </p:nvGraphicFramePr>
        <p:xfrm>
          <a:off x="4932363" y="4419600"/>
          <a:ext cx="249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07" name="Equation" r:id="rId27" imgW="152280" imgH="368280" progId="Equation.DSMT4">
                  <p:embed/>
                </p:oleObj>
              </mc:Choice>
              <mc:Fallback>
                <p:oleObj name="Equation" r:id="rId27" imgW="152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419600"/>
                        <a:ext cx="2492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5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8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8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8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8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8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8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8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8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485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485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76200"/>
            <a:ext cx="7772400" cy="838200"/>
          </a:xfrm>
        </p:spPr>
        <p:txBody>
          <a:bodyPr/>
          <a:lstStyle/>
          <a:p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  <a:r>
              <a:rPr lang="mr-IN" b="1" dirty="0" smtClean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 II </a:t>
            </a:r>
            <a:endParaRPr lang="en-US" b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077200" cy="5715000"/>
          </a:xfrm>
        </p:spPr>
        <p:txBody>
          <a:bodyPr/>
          <a:lstStyle/>
          <a:p>
            <a:pPr eaLnBrk="1" hangingPunct="1"/>
            <a:r>
              <a:rPr lang="en-US" sz="2400" dirty="0"/>
              <a:t>Final comprehensive exam</a:t>
            </a:r>
          </a:p>
          <a:p>
            <a:pPr lvl="1" eaLnBrk="1" hangingPunct="1"/>
            <a:r>
              <a:rPr lang="en-US" sz="2000" dirty="0"/>
              <a:t>In class 1:00 </a:t>
            </a:r>
            <a:r>
              <a:rPr lang="mr-IN" sz="2000" dirty="0"/>
              <a:t>–</a:t>
            </a:r>
            <a:r>
              <a:rPr lang="en-US" sz="2000" dirty="0"/>
              <a:t> 2:20pm, Wed. Dec. 5</a:t>
            </a:r>
          </a:p>
          <a:p>
            <a:pPr lvl="1" eaLnBrk="1" hangingPunct="1"/>
            <a:r>
              <a:rPr lang="en-US" sz="2000" dirty="0"/>
              <a:t>Covers CH21.1 through what we finish next Monday, Dec. </a:t>
            </a:r>
            <a:r>
              <a:rPr lang="en-US" sz="2000" dirty="0" smtClean="0"/>
              <a:t>3</a:t>
            </a:r>
          </a:p>
          <a:p>
            <a:pPr lvl="1" eaLnBrk="1" hangingPunct="1"/>
            <a:r>
              <a:rPr lang="en-US" sz="2000" dirty="0" smtClean="0"/>
              <a:t>Bring your calculator but DO NOT input formula into it!</a:t>
            </a:r>
          </a:p>
          <a:p>
            <a:pPr lvl="2" eaLnBrk="1" hangingPunct="1"/>
            <a:r>
              <a:rPr lang="en-US" sz="1800" dirty="0" smtClean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 smtClean="0"/>
              <a:t>BYOF: You may bring a one 8.5x11.5 sheet (front and back) of </a:t>
            </a:r>
            <a:r>
              <a:rPr lang="en-US" sz="2000" b="1" u="sng" dirty="0" smtClean="0">
                <a:solidFill>
                  <a:srgbClr val="FF0000"/>
                </a:solidFill>
              </a:rPr>
              <a:t>handwritten</a:t>
            </a:r>
            <a:r>
              <a:rPr lang="en-US" sz="2000" dirty="0" smtClean="0"/>
              <a:t> formulae and values of constants</a:t>
            </a:r>
          </a:p>
          <a:p>
            <a:pPr lvl="1" eaLnBrk="1" hangingPunct="1"/>
            <a:r>
              <a:rPr lang="en-US" sz="2000" dirty="0" smtClean="0"/>
              <a:t>No derivations, word definitions or solutions of any kind!</a:t>
            </a:r>
          </a:p>
          <a:p>
            <a:pPr lvl="1" eaLnBrk="1" hangingPunct="1"/>
            <a:r>
              <a:rPr lang="en-US" sz="2000" dirty="0" smtClean="0"/>
              <a:t>No additional formulae or values of constants will be provided! </a:t>
            </a:r>
            <a:endParaRPr lang="en-US" dirty="0" smtClean="0"/>
          </a:p>
          <a:p>
            <a:pPr eaLnBrk="1" hangingPunct="1"/>
            <a:r>
              <a:rPr lang="en-US" sz="2400" dirty="0" smtClean="0"/>
              <a:t>Planetarium extra credit</a:t>
            </a:r>
          </a:p>
          <a:p>
            <a:pPr lvl="1" eaLnBrk="1" hangingPunct="1"/>
            <a:r>
              <a:rPr lang="en-US" sz="2000" dirty="0" smtClean="0"/>
              <a:t>Due next Wednesday, Dec. 5</a:t>
            </a:r>
          </a:p>
          <a:p>
            <a:pPr lvl="1" eaLnBrk="1" hangingPunct="1"/>
            <a:r>
              <a:rPr lang="en-US" sz="2000" dirty="0" smtClean="0"/>
              <a:t>Tape one end of the ticket stub on a sheet of paper with your name on it</a:t>
            </a:r>
          </a:p>
          <a:p>
            <a:pPr eaLnBrk="1" hangingPunct="1"/>
            <a:r>
              <a:rPr lang="en-US" sz="2400" dirty="0" smtClean="0"/>
              <a:t>Colloquium today</a:t>
            </a:r>
          </a:p>
          <a:p>
            <a:pPr lvl="1" eaLnBrk="1" hangingPunct="1"/>
            <a:r>
              <a:rPr lang="en-US" sz="2000" dirty="0" smtClean="0"/>
              <a:t>4pm in SH100</a:t>
            </a:r>
          </a:p>
          <a:p>
            <a:pPr lvl="1" eaLnBrk="1" hangingPunct="1"/>
            <a:r>
              <a:rPr lang="en-US" sz="2000" dirty="0" smtClean="0"/>
              <a:t>Dr. C. Li, MD Anderson</a:t>
            </a:r>
          </a:p>
          <a:p>
            <a:pPr lvl="1" eaLnBrk="1" hangingPunct="1"/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63AB-4207-FC4F-8707-530FD50E7C5F}" type="slidenum">
              <a:rPr lang="en-US"/>
              <a:pPr/>
              <a:t>20</a:t>
            </a:fld>
            <a:endParaRPr lang="en-US"/>
          </a:p>
        </p:txBody>
      </p:sp>
      <p:pic>
        <p:nvPicPr>
          <p:cNvPr id="449538" name="Picture 2" descr="FG30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514600"/>
            <a:ext cx="2209800" cy="1038225"/>
          </a:xfrm>
          <a:prstGeom prst="rect">
            <a:avLst/>
          </a:prstGeom>
          <a:noFill/>
        </p:spPr>
      </p:pic>
      <p:pic>
        <p:nvPicPr>
          <p:cNvPr id="449539" name="Picture 3" descr="FG30_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0"/>
            <a:ext cx="1905000" cy="1981200"/>
          </a:xfrm>
          <a:prstGeom prst="rect">
            <a:avLst/>
          </a:prstGeom>
          <a:noFill/>
        </p:spPr>
      </p:pic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Discharge of LR Circuits</a:t>
            </a:r>
          </a:p>
        </p:txBody>
      </p:sp>
      <p:graphicFrame>
        <p:nvGraphicFramePr>
          <p:cNvPr id="4495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7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7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7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switch is flipped away from the battery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differential equation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 integration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Which results in the solution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decays exponentially to zero with the time constant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/>
              <a:t>=</a:t>
            </a:r>
            <a:r>
              <a:rPr lang="en-US" dirty="0"/>
              <a:t>L/R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there always is a reaction time when a system with a coil, such as an electromagnet, is turned on or off.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in LR circuit behaves almost the same as that in RC circuit but the time constant is inversely proportional to R in LR circuit unlike the RC circuit</a:t>
            </a:r>
          </a:p>
        </p:txBody>
      </p:sp>
      <p:graphicFrame>
        <p:nvGraphicFramePr>
          <p:cNvPr id="449545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73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6" name="Object 10"/>
          <p:cNvGraphicFramePr>
            <a:graphicFrameLocks noChangeAspect="1"/>
          </p:cNvGraphicFramePr>
          <p:nvPr/>
        </p:nvGraphicFramePr>
        <p:xfrm>
          <a:off x="1295400" y="1568450"/>
          <a:ext cx="20431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74"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8450"/>
                        <a:ext cx="20431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7" name="Object 11"/>
          <p:cNvGraphicFramePr>
            <a:graphicFrameLocks noChangeAspect="1"/>
          </p:cNvGraphicFramePr>
          <p:nvPr/>
        </p:nvGraphicFramePr>
        <p:xfrm>
          <a:off x="3784600" y="1843088"/>
          <a:ext cx="9525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75" name="Equation" r:id="rId13" imgW="495300" imgH="393700" progId="Equation.DSMT4">
                  <p:embed/>
                </p:oleObj>
              </mc:Choice>
              <mc:Fallback>
                <p:oleObj name="Equation" r:id="rId13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843088"/>
                        <a:ext cx="9525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8" name="Object 12"/>
          <p:cNvGraphicFramePr>
            <a:graphicFrameLocks noChangeAspect="1"/>
          </p:cNvGraphicFramePr>
          <p:nvPr/>
        </p:nvGraphicFramePr>
        <p:xfrm>
          <a:off x="6572250" y="1976438"/>
          <a:ext cx="11239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76" name="Equation" r:id="rId15" imgW="749160" imgH="406080" progId="Equation.DSMT4">
                  <p:embed/>
                </p:oleObj>
              </mc:Choice>
              <mc:Fallback>
                <p:oleObj name="Equation" r:id="rId15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1976438"/>
                        <a:ext cx="1123950" cy="614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9" name="Object 13"/>
          <p:cNvGraphicFramePr>
            <a:graphicFrameLocks noChangeAspect="1"/>
          </p:cNvGraphicFramePr>
          <p:nvPr/>
        </p:nvGraphicFramePr>
        <p:xfrm>
          <a:off x="1219200" y="2895600"/>
          <a:ext cx="1752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77" name="Equation" r:id="rId17" imgW="1091880" imgH="330120" progId="Equation.DSMT4">
                  <p:embed/>
                </p:oleObj>
              </mc:Choice>
              <mc:Fallback>
                <p:oleObj name="Equation" r:id="rId17" imgW="1091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95600"/>
                        <a:ext cx="1752600" cy="5349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50" name="AutoShape 14"/>
          <p:cNvSpPr>
            <a:spLocks noChangeArrowheads="1"/>
          </p:cNvSpPr>
          <p:nvPr/>
        </p:nvSpPr>
        <p:spPr bwMode="auto">
          <a:xfrm>
            <a:off x="5867400" y="19812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9551" name="Object 15"/>
          <p:cNvGraphicFramePr>
            <a:graphicFrameLocks noChangeAspect="1"/>
          </p:cNvGraphicFramePr>
          <p:nvPr/>
        </p:nvGraphicFramePr>
        <p:xfrm>
          <a:off x="3352800" y="1600200"/>
          <a:ext cx="2746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78" name="Equation" r:id="rId19" imgW="114120" imgH="164880" progId="Equation.DSMT4">
                  <p:embed/>
                </p:oleObj>
              </mc:Choice>
              <mc:Fallback>
                <p:oleObj name="Equation" r:id="rId19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2746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52" name="Object 16"/>
          <p:cNvGraphicFramePr>
            <a:graphicFrameLocks noChangeAspect="1"/>
          </p:cNvGraphicFramePr>
          <p:nvPr/>
        </p:nvGraphicFramePr>
        <p:xfrm>
          <a:off x="4779963" y="1878013"/>
          <a:ext cx="7826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79" name="Equation" r:id="rId21" imgW="406080" imgH="368280" progId="Equation.DSMT4">
                  <p:embed/>
                </p:oleObj>
              </mc:Choice>
              <mc:Fallback>
                <p:oleObj name="Equation" r:id="rId21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963" y="1878013"/>
                        <a:ext cx="782637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15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9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9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9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9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9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9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49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9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4" grpId="0" build="p"/>
      <p:bldP spid="4495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713B-BA4C-F64E-AA62-1FE0CE7AA475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838200"/>
            <a:ext cx="5029200" cy="3733800"/>
            <a:chOff x="240" y="1440"/>
            <a:chExt cx="2640" cy="2112"/>
          </a:xfrm>
        </p:grpSpPr>
        <p:pic>
          <p:nvPicPr>
            <p:cNvPr id="460803" name="Picture 3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440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4" name="Rectangle 4"/>
            <p:cNvSpPr>
              <a:spLocks noChangeArrowheads="1"/>
            </p:cNvSpPr>
            <p:nvPr/>
          </p:nvSpPr>
          <p:spPr bwMode="auto">
            <a:xfrm>
              <a:off x="480" y="2112"/>
              <a:ext cx="2160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43600" y="2266950"/>
            <a:ext cx="3886200" cy="3143250"/>
            <a:chOff x="3120" y="1296"/>
            <a:chExt cx="2640" cy="1980"/>
          </a:xfrm>
        </p:grpSpPr>
        <p:pic>
          <p:nvPicPr>
            <p:cNvPr id="460806" name="Picture 6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296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7" name="Rectangle 7"/>
            <p:cNvSpPr>
              <a:spLocks noChangeArrowheads="1"/>
            </p:cNvSpPr>
            <p:nvPr/>
          </p:nvSpPr>
          <p:spPr bwMode="auto">
            <a:xfrm>
              <a:off x="3840" y="1296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0808" name="Rectangle 8"/>
            <p:cNvSpPr>
              <a:spLocks noChangeArrowheads="1"/>
            </p:cNvSpPr>
            <p:nvPr/>
          </p:nvSpPr>
          <p:spPr bwMode="auto">
            <a:xfrm>
              <a:off x="4272" y="3120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0809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Resistance only</a:t>
            </a:r>
          </a:p>
        </p:txBody>
      </p:sp>
      <p:graphicFrame>
        <p:nvGraphicFramePr>
          <p:cNvPr id="460810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1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1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1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2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934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do you think will happen when an</a:t>
            </a:r>
            <a:r>
              <a:rPr lang="en-US" sz="2800" dirty="0" smtClean="0"/>
              <a:t> AC </a:t>
            </a:r>
            <a:r>
              <a:rPr lang="en-US" sz="2800" dirty="0"/>
              <a:t>source is connected to a resistor?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Thus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where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is 0 when voltage is 0 and current is in its peak when voltage is in its peak.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and voltage are “in phase”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Energy is lost via the transformation into heat at an average </a:t>
            </a:r>
            <a:r>
              <a:rPr lang="en-US" sz="2800" dirty="0" smtClean="0"/>
              <a:t>rate</a:t>
            </a:r>
          </a:p>
        </p:txBody>
      </p:sp>
      <p:graphicFrame>
        <p:nvGraphicFramePr>
          <p:cNvPr id="460814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2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5" name="Object 15"/>
          <p:cNvGraphicFramePr>
            <a:graphicFrameLocks noChangeAspect="1"/>
          </p:cNvGraphicFramePr>
          <p:nvPr/>
        </p:nvGraphicFramePr>
        <p:xfrm>
          <a:off x="1492250" y="2074863"/>
          <a:ext cx="17843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22" name="Equation" r:id="rId9" imgW="622300" imgH="152400" progId="Equation.DSMT4">
                  <p:embed/>
                </p:oleObj>
              </mc:Choice>
              <mc:Fallback>
                <p:oleObj name="Equation" r:id="rId9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074863"/>
                        <a:ext cx="17843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6" name="Object 16"/>
          <p:cNvGraphicFramePr>
            <a:graphicFrameLocks noChangeAspect="1"/>
          </p:cNvGraphicFramePr>
          <p:nvPr/>
        </p:nvGraphicFramePr>
        <p:xfrm>
          <a:off x="914400" y="2797175"/>
          <a:ext cx="7270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23" name="Equation" r:id="rId11" imgW="253800" imgH="164880" progId="Equation.DSMT4">
                  <p:embed/>
                </p:oleObj>
              </mc:Choice>
              <mc:Fallback>
                <p:oleObj name="Equation" r:id="rId1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97175"/>
                        <a:ext cx="7270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7" name="Object 17"/>
          <p:cNvGraphicFramePr>
            <a:graphicFrameLocks noChangeAspect="1"/>
          </p:cNvGraphicFramePr>
          <p:nvPr/>
        </p:nvGraphicFramePr>
        <p:xfrm>
          <a:off x="1981200" y="3200400"/>
          <a:ext cx="11430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24" name="Equation" r:id="rId13" imgW="520560" imgH="203040" progId="Equation.DSMT4">
                  <p:embed/>
                </p:oleObj>
              </mc:Choice>
              <mc:Fallback>
                <p:oleObj name="Equation" r:id="rId13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00400"/>
                        <a:ext cx="11430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8" name="Object 18"/>
          <p:cNvGraphicFramePr>
            <a:graphicFrameLocks noChangeAspect="1"/>
          </p:cNvGraphicFramePr>
          <p:nvPr/>
        </p:nvGraphicFramePr>
        <p:xfrm>
          <a:off x="2971800" y="5486400"/>
          <a:ext cx="708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25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86400"/>
                        <a:ext cx="7080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9" name="Object 19"/>
          <p:cNvGraphicFramePr>
            <a:graphicFrameLocks noChangeAspect="1"/>
          </p:cNvGraphicFramePr>
          <p:nvPr/>
        </p:nvGraphicFramePr>
        <p:xfrm>
          <a:off x="1524000" y="2743200"/>
          <a:ext cx="20748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26" name="Equation" r:id="rId17" imgW="723600" imgH="203040" progId="Equation.DSMT4">
                  <p:embed/>
                </p:oleObj>
              </mc:Choice>
              <mc:Fallback>
                <p:oleObj name="Equation" r:id="rId17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3200"/>
                        <a:ext cx="20748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0" name="Object 20"/>
          <p:cNvGraphicFramePr>
            <a:graphicFrameLocks noChangeAspect="1"/>
          </p:cNvGraphicFramePr>
          <p:nvPr/>
        </p:nvGraphicFramePr>
        <p:xfrm>
          <a:off x="3575050" y="2743200"/>
          <a:ext cx="15303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27" name="Equation" r:id="rId19" imgW="533160" imgH="203040" progId="Equation.DSMT4">
                  <p:embed/>
                </p:oleObj>
              </mc:Choice>
              <mc:Fallback>
                <p:oleObj name="Equation" r:id="rId19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743200"/>
                        <a:ext cx="15303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1" name="Object 21"/>
          <p:cNvGraphicFramePr>
            <a:graphicFrameLocks noChangeAspect="1"/>
          </p:cNvGraphicFramePr>
          <p:nvPr/>
        </p:nvGraphicFramePr>
        <p:xfrm>
          <a:off x="3657600" y="5503863"/>
          <a:ext cx="3540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28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03863"/>
                        <a:ext cx="3540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2" name="Object 22"/>
          <p:cNvGraphicFramePr>
            <a:graphicFrameLocks noChangeAspect="1"/>
          </p:cNvGraphicFramePr>
          <p:nvPr/>
        </p:nvGraphicFramePr>
        <p:xfrm>
          <a:off x="3962400" y="5489575"/>
          <a:ext cx="7096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29" name="Equation" r:id="rId23" imgW="253800" imgH="190440" progId="Equation.DSMT4">
                  <p:embed/>
                </p:oleObj>
              </mc:Choice>
              <mc:Fallback>
                <p:oleObj name="Equation" r:id="rId2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89575"/>
                        <a:ext cx="7096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3" name="Object 23"/>
          <p:cNvGraphicFramePr>
            <a:graphicFrameLocks noChangeAspect="1"/>
          </p:cNvGraphicFramePr>
          <p:nvPr/>
        </p:nvGraphicFramePr>
        <p:xfrm>
          <a:off x="4648200" y="5486400"/>
          <a:ext cx="12763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30" name="Equation" r:id="rId25" imgW="457200" imgH="228600" progId="Equation.DSMT4">
                  <p:embed/>
                </p:oleObj>
              </mc:Choice>
              <mc:Fallback>
                <p:oleObj name="Equation" r:id="rId25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2763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4" name="Object 24"/>
          <p:cNvGraphicFramePr>
            <a:graphicFrameLocks noChangeAspect="1"/>
          </p:cNvGraphicFramePr>
          <p:nvPr/>
        </p:nvGraphicFramePr>
        <p:xfrm>
          <a:off x="5805488" y="5486400"/>
          <a:ext cx="12049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31" name="Equation" r:id="rId27" imgW="431640" imgH="228600" progId="Equation.DSMT4">
                  <p:embed/>
                </p:oleObj>
              </mc:Choice>
              <mc:Fallback>
                <p:oleObj name="Equation" r:id="rId2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5486400"/>
                        <a:ext cx="12049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0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0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0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0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0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0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9E53-FF70-6647-B67F-FB4FB4546783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38600" y="838200"/>
            <a:ext cx="7239000" cy="5562600"/>
            <a:chOff x="0" y="0"/>
            <a:chExt cx="3312" cy="2484"/>
          </a:xfrm>
        </p:grpSpPr>
        <p:pic>
          <p:nvPicPr>
            <p:cNvPr id="461827" name="Picture 3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28" name="Rectangle 4"/>
            <p:cNvSpPr>
              <a:spLocks noChangeArrowheads="1"/>
            </p:cNvSpPr>
            <p:nvPr/>
          </p:nvSpPr>
          <p:spPr bwMode="auto">
            <a:xfrm>
              <a:off x="576" y="768"/>
              <a:ext cx="2112" cy="16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57800" y="3200400"/>
            <a:ext cx="4572000" cy="3505200"/>
            <a:chOff x="2448" y="1824"/>
            <a:chExt cx="3312" cy="2496"/>
          </a:xfrm>
        </p:grpSpPr>
        <p:pic>
          <p:nvPicPr>
            <p:cNvPr id="461830" name="Picture 6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1836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31" name="Rectangle 7"/>
            <p:cNvSpPr>
              <a:spLocks noChangeArrowheads="1"/>
            </p:cNvSpPr>
            <p:nvPr/>
          </p:nvSpPr>
          <p:spPr bwMode="auto">
            <a:xfrm>
              <a:off x="3408" y="1824"/>
              <a:ext cx="1296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1832" name="Rectangle 8"/>
            <p:cNvSpPr>
              <a:spLocks noChangeArrowheads="1"/>
            </p:cNvSpPr>
            <p:nvPr/>
          </p:nvSpPr>
          <p:spPr bwMode="auto">
            <a:xfrm>
              <a:off x="3936" y="412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1833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1834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4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5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4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6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3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Thus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where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and voltage are “out of phase by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π</a:t>
            </a:r>
            <a:r>
              <a:rPr lang="en-US" sz="2000" dirty="0" smtClean="0"/>
              <a:t>/</a:t>
            </a:r>
            <a:r>
              <a:rPr lang="en-US" sz="2000" dirty="0"/>
              <a:t>2 or 90</a:t>
            </a:r>
            <a:r>
              <a:rPr lang="en-US" sz="2000" baseline="30000" dirty="0"/>
              <a:t>o</a:t>
            </a:r>
            <a:r>
              <a:rPr lang="en-US" sz="2000" dirty="0" smtClean="0"/>
              <a:t>”. In </a:t>
            </a:r>
            <a:r>
              <a:rPr lang="en-US" sz="2000" dirty="0"/>
              <a:t>other words the current reaches its peak ¼ cycle after the voltage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to the energy?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 energy is dissipated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average power is 0 at all times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energy is stored temporarily in the magnetic field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Then released back to the source</a:t>
            </a:r>
          </a:p>
        </p:txBody>
      </p:sp>
      <p:graphicFrame>
        <p:nvGraphicFramePr>
          <p:cNvPr id="461838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9" name="Object 15"/>
          <p:cNvGraphicFramePr>
            <a:graphicFrameLocks noChangeAspect="1"/>
          </p:cNvGraphicFramePr>
          <p:nvPr/>
        </p:nvGraphicFramePr>
        <p:xfrm>
          <a:off x="1387475" y="914400"/>
          <a:ext cx="18129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2" name="Equation" r:id="rId9" imgW="749160" imgH="368280" progId="Equation.DSMT4">
                  <p:embed/>
                </p:oleObj>
              </mc:Choice>
              <mc:Fallback>
                <p:oleObj name="Equation" r:id="rId9" imgW="749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914400"/>
                        <a:ext cx="1812925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0" name="Object 16"/>
          <p:cNvGraphicFramePr>
            <a:graphicFrameLocks noChangeAspect="1"/>
          </p:cNvGraphicFramePr>
          <p:nvPr/>
        </p:nvGraphicFramePr>
        <p:xfrm>
          <a:off x="1101725" y="2074863"/>
          <a:ext cx="5746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3" name="Equation" r:id="rId11" imgW="253800" imgH="164880" progId="Equation.DSMT4">
                  <p:embed/>
                </p:oleObj>
              </mc:Choice>
              <mc:Fallback>
                <p:oleObj name="Equation" r:id="rId1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2074863"/>
                        <a:ext cx="5746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1" name="Object 17"/>
          <p:cNvGraphicFramePr>
            <a:graphicFrameLocks noChangeAspect="1"/>
          </p:cNvGraphicFramePr>
          <p:nvPr/>
        </p:nvGraphicFramePr>
        <p:xfrm>
          <a:off x="1676400" y="1868488"/>
          <a:ext cx="82391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4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68488"/>
                        <a:ext cx="82391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2" name="Object 18"/>
          <p:cNvGraphicFramePr>
            <a:graphicFrameLocks noChangeAspect="1"/>
          </p:cNvGraphicFramePr>
          <p:nvPr/>
        </p:nvGraphicFramePr>
        <p:xfrm>
          <a:off x="2743200" y="2614613"/>
          <a:ext cx="78263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5" name="Equation" r:id="rId15" imgW="444240" imgH="164880" progId="Equation.DSMT4">
                  <p:embed/>
                </p:oleObj>
              </mc:Choice>
              <mc:Fallback>
                <p:oleObj name="Equation" r:id="rId15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14613"/>
                        <a:ext cx="782638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3" name="Object 19"/>
          <p:cNvGraphicFramePr>
            <a:graphicFrameLocks noChangeAspect="1"/>
          </p:cNvGraphicFramePr>
          <p:nvPr/>
        </p:nvGraphicFramePr>
        <p:xfrm>
          <a:off x="1003300" y="2971800"/>
          <a:ext cx="520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6" name="Equation" r:id="rId17" imgW="253800" imgH="164880" progId="Equation.DSMT4">
                  <p:embed/>
                </p:oleObj>
              </mc:Choice>
              <mc:Fallback>
                <p:oleObj name="Equation" r:id="rId17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971800"/>
                        <a:ext cx="520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4" name="Object 20"/>
          <p:cNvGraphicFramePr>
            <a:graphicFrameLocks noChangeAspect="1"/>
          </p:cNvGraphicFramePr>
          <p:nvPr/>
        </p:nvGraphicFramePr>
        <p:xfrm>
          <a:off x="1858963" y="3290888"/>
          <a:ext cx="6556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7" name="Equation" r:id="rId19" imgW="291960" imgH="203040" progId="Equation.DSMT4">
                  <p:embed/>
                </p:oleObj>
              </mc:Choice>
              <mc:Fallback>
                <p:oleObj name="Equation" r:id="rId1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3290888"/>
                        <a:ext cx="6556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5" name="Object 21"/>
          <p:cNvGraphicFramePr>
            <a:graphicFrameLocks noChangeAspect="1"/>
          </p:cNvGraphicFramePr>
          <p:nvPr/>
        </p:nvGraphicFramePr>
        <p:xfrm>
          <a:off x="2438400" y="1828800"/>
          <a:ext cx="19192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8" name="Equation" r:id="rId21" imgW="977760" imgH="393480" progId="Equation.DSMT4">
                  <p:embed/>
                </p:oleObj>
              </mc:Choice>
              <mc:Fallback>
                <p:oleObj name="Equation" r:id="rId21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28800"/>
                        <a:ext cx="1919288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6" name="Object 22"/>
          <p:cNvGraphicFramePr>
            <a:graphicFrameLocks noChangeAspect="1"/>
          </p:cNvGraphicFramePr>
          <p:nvPr/>
        </p:nvGraphicFramePr>
        <p:xfrm>
          <a:off x="4344988" y="2057400"/>
          <a:ext cx="14462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9" name="Equation" r:id="rId23" imgW="736560" imgH="203040" progId="Equation.DSMT4">
                  <p:embed/>
                </p:oleObj>
              </mc:Choice>
              <mc:Fallback>
                <p:oleObj name="Equation" r:id="rId23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8" y="2057400"/>
                        <a:ext cx="14462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7" name="Object 23"/>
          <p:cNvGraphicFramePr>
            <a:graphicFrameLocks noChangeAspect="1"/>
          </p:cNvGraphicFramePr>
          <p:nvPr/>
        </p:nvGraphicFramePr>
        <p:xfrm>
          <a:off x="3482975" y="2514600"/>
          <a:ext cx="13176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60" name="Equation" r:id="rId25" imgW="749160" imgH="279360" progId="Equation.DSMT4">
                  <p:embed/>
                </p:oleObj>
              </mc:Choice>
              <mc:Fallback>
                <p:oleObj name="Equation" r:id="rId25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2514600"/>
                        <a:ext cx="13176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8" name="Object 24"/>
          <p:cNvGraphicFramePr>
            <a:graphicFrameLocks noChangeAspect="1"/>
          </p:cNvGraphicFramePr>
          <p:nvPr/>
        </p:nvGraphicFramePr>
        <p:xfrm>
          <a:off x="1454150" y="2854325"/>
          <a:ext cx="25844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61" name="Equation" r:id="rId27" imgW="1257120" imgH="279360" progId="Equation.DSMT4">
                  <p:embed/>
                </p:oleObj>
              </mc:Choice>
              <mc:Fallback>
                <p:oleObj name="Equation" r:id="rId27" imgW="1257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2854325"/>
                        <a:ext cx="25844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9" name="Object 25"/>
          <p:cNvGraphicFramePr>
            <a:graphicFrameLocks noChangeAspect="1"/>
          </p:cNvGraphicFramePr>
          <p:nvPr/>
        </p:nvGraphicFramePr>
        <p:xfrm>
          <a:off x="4011613" y="2854325"/>
          <a:ext cx="20081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62" name="Equation" r:id="rId29" imgW="977760" imgH="279360" progId="Equation.DSMT4">
                  <p:embed/>
                </p:oleObj>
              </mc:Choice>
              <mc:Fallback>
                <p:oleObj name="Equation" r:id="rId29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2854325"/>
                        <a:ext cx="20081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50" name="Object 26"/>
          <p:cNvGraphicFramePr>
            <a:graphicFrameLocks noChangeAspect="1"/>
          </p:cNvGraphicFramePr>
          <p:nvPr/>
        </p:nvGraphicFramePr>
        <p:xfrm>
          <a:off x="2432050" y="3276600"/>
          <a:ext cx="7683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63" name="Equation" r:id="rId31" imgW="342720" imgH="203040" progId="Equation.DSMT4">
                  <p:embed/>
                </p:oleObj>
              </mc:Choice>
              <mc:Fallback>
                <p:oleObj name="Equation" r:id="rId31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3276600"/>
                        <a:ext cx="7683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1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1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1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61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6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1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61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618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18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618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618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618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3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0C8B-991F-F24D-9D2A-EEB331E7B01E}" type="slidenum">
              <a:rPr lang="en-US"/>
              <a:pPr/>
              <a:t>23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285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are the resistor and inductor different in terms of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Resistor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How are they the same?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both impede the flow of charge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a resistance R, the peak voltage and current are related to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Similarly, for an inductor we</a:t>
            </a:r>
            <a:r>
              <a:rPr lang="en-US" sz="2400" dirty="0" smtClean="0"/>
              <a:t> may </a:t>
            </a:r>
            <a:r>
              <a:rPr lang="en-US" sz="2400" dirty="0"/>
              <a:t>write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Where X</a:t>
            </a:r>
            <a:r>
              <a:rPr lang="en-US" sz="2000" baseline="-25000" dirty="0"/>
              <a:t>L</a:t>
            </a:r>
            <a:r>
              <a:rPr lang="en-US" sz="2000" dirty="0"/>
              <a:t> is the </a:t>
            </a:r>
            <a:r>
              <a:rPr lang="en-US" sz="2000" u="sng" dirty="0">
                <a:solidFill>
                  <a:srgbClr val="CC0000"/>
                </a:solidFill>
              </a:rPr>
              <a:t>inductive reactance</a:t>
            </a:r>
            <a:r>
              <a:rPr lang="en-US" sz="2000" dirty="0"/>
              <a:t> of the inductor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What do you think is the </a:t>
            </a:r>
            <a:r>
              <a:rPr lang="en-US" sz="2000" u="sng" dirty="0">
                <a:solidFill>
                  <a:srgbClr val="CC0000"/>
                </a:solidFill>
              </a:rPr>
              <a:t>unit of the reactance</a:t>
            </a:r>
            <a:r>
              <a:rPr lang="en-US" sz="2000" dirty="0"/>
              <a:t>?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relationship                    is not valid at a particular instance. Why not?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Since V</a:t>
            </a:r>
            <a:r>
              <a:rPr lang="en-US" sz="1800" baseline="-25000" dirty="0"/>
              <a:t>0</a:t>
            </a:r>
            <a:r>
              <a:rPr lang="en-US" sz="1800" dirty="0"/>
              <a:t> and </a:t>
            </a:r>
            <a:r>
              <a:rPr lang="en-US" sz="1800" dirty="0">
                <a:latin typeface="Symbol" charset="2"/>
              </a:rPr>
              <a:t>I</a:t>
            </a:r>
            <a:r>
              <a:rPr lang="en-US" sz="1800" baseline="-25000" dirty="0"/>
              <a:t>0</a:t>
            </a:r>
            <a:r>
              <a:rPr lang="en-US" sz="1800" dirty="0"/>
              <a:t> do not occur at the same time</a:t>
            </a:r>
          </a:p>
        </p:txBody>
      </p:sp>
      <p:graphicFrame>
        <p:nvGraphicFramePr>
          <p:cNvPr id="4628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56" name="Text Box 8"/>
          <p:cNvSpPr txBox="1">
            <a:spLocks noChangeArrowheads="1"/>
          </p:cNvSpPr>
          <p:nvPr/>
        </p:nvSpPr>
        <p:spPr bwMode="auto">
          <a:xfrm>
            <a:off x="2362200" y="1600200"/>
            <a:ext cx="641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Stores the energy temporarily in the magnetic field and then releases it back to the emf source </a:t>
            </a:r>
          </a:p>
        </p:txBody>
      </p:sp>
      <p:sp>
        <p:nvSpPr>
          <p:cNvPr id="462857" name="Text Box 9"/>
          <p:cNvSpPr txBox="1">
            <a:spLocks noChangeArrowheads="1"/>
          </p:cNvSpPr>
          <p:nvPr/>
        </p:nvSpPr>
        <p:spPr bwMode="auto">
          <a:xfrm>
            <a:off x="2362200" y="2438400"/>
            <a:ext cx="6416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Does not store energy but transforms it to thermal energy,</a:t>
            </a:r>
            <a:r>
              <a:rPr lang="en-US" dirty="0" smtClean="0">
                <a:solidFill>
                  <a:srgbClr val="CC0000"/>
                </a:solidFill>
                <a:latin typeface="Arial Narrow" charset="0"/>
              </a:rPr>
              <a:t> losing it to 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the environment</a:t>
            </a:r>
          </a:p>
        </p:txBody>
      </p:sp>
      <p:sp>
        <p:nvSpPr>
          <p:cNvPr id="462858" name="Text Box 10"/>
          <p:cNvSpPr txBox="1">
            <a:spLocks noChangeArrowheads="1"/>
          </p:cNvSpPr>
          <p:nvPr/>
        </p:nvSpPr>
        <p:spPr bwMode="auto">
          <a:xfrm>
            <a:off x="5867400" y="51816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>
                <a:solidFill>
                  <a:srgbClr val="003300"/>
                </a:solidFill>
                <a:latin typeface="Symbol" charset="2"/>
              </a:rPr>
              <a:t>Ω</a:t>
            </a:r>
            <a:endParaRPr lang="en-US" sz="2000" dirty="0">
              <a:solidFill>
                <a:srgbClr val="003300"/>
              </a:solidFill>
              <a:latin typeface="Symbol" charset="2"/>
            </a:endParaRPr>
          </a:p>
        </p:txBody>
      </p:sp>
      <p:graphicFrame>
        <p:nvGraphicFramePr>
          <p:cNvPr id="462859" name="Object 11"/>
          <p:cNvGraphicFramePr>
            <a:graphicFrameLocks noChangeAspect="1"/>
          </p:cNvGraphicFramePr>
          <p:nvPr/>
        </p:nvGraphicFramePr>
        <p:xfrm>
          <a:off x="8077200" y="4110038"/>
          <a:ext cx="4778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8" name="Equation" r:id="rId8" imgW="291960" imgH="203040" progId="Equation.DSMT4">
                  <p:embed/>
                </p:oleObj>
              </mc:Choice>
              <mc:Fallback>
                <p:oleObj name="Equation" r:id="rId8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0038"/>
                        <a:ext cx="47783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0" name="Object 12"/>
          <p:cNvGraphicFramePr>
            <a:graphicFrameLocks noChangeAspect="1"/>
          </p:cNvGraphicFramePr>
          <p:nvPr/>
        </p:nvGraphicFramePr>
        <p:xfrm>
          <a:off x="6477000" y="4930775"/>
          <a:ext cx="9906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9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930775"/>
                        <a:ext cx="990600" cy="290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1" name="Object 13"/>
          <p:cNvGraphicFramePr>
            <a:graphicFrameLocks noChangeAspect="1"/>
          </p:cNvGraphicFramePr>
          <p:nvPr/>
        </p:nvGraphicFramePr>
        <p:xfrm>
          <a:off x="3124200" y="5575300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00" name="Equation" r:id="rId12" imgW="596880" imgH="203040" progId="Equation.DSMT4">
                  <p:embed/>
                </p:oleObj>
              </mc:Choice>
              <mc:Fallback>
                <p:oleObj name="Equation" r:id="rId12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575300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2" name="Object 14"/>
          <p:cNvGraphicFramePr>
            <a:graphicFrameLocks noChangeAspect="1"/>
          </p:cNvGraphicFramePr>
          <p:nvPr/>
        </p:nvGraphicFramePr>
        <p:xfrm>
          <a:off x="8520112" y="4110038"/>
          <a:ext cx="4159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01" name="Equation" r:id="rId14" imgW="253800" imgH="203040" progId="Equation.DSMT4">
                  <p:embed/>
                </p:oleObj>
              </mc:Choice>
              <mc:Fallback>
                <p:oleObj name="Equation" r:id="rId14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0112" y="4110038"/>
                        <a:ext cx="4159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3" name="Object 15"/>
          <p:cNvGraphicFramePr>
            <a:graphicFrameLocks noChangeAspect="1"/>
          </p:cNvGraphicFramePr>
          <p:nvPr/>
        </p:nvGraphicFramePr>
        <p:xfrm>
          <a:off x="5715000" y="4495800"/>
          <a:ext cx="10668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02" name="Equation" r:id="rId16" imgW="596880" imgH="203040" progId="Equation.DSMT4">
                  <p:embed/>
                </p:oleObj>
              </mc:Choice>
              <mc:Fallback>
                <p:oleObj name="Equation" r:id="rId16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495800"/>
                        <a:ext cx="1066800" cy="366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4" name="Object 16"/>
          <p:cNvGraphicFramePr>
            <a:graphicFrameLocks noChangeAspect="1"/>
          </p:cNvGraphicFramePr>
          <p:nvPr/>
        </p:nvGraphicFramePr>
        <p:xfrm>
          <a:off x="5791200" y="6234113"/>
          <a:ext cx="14081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03" name="Equation" r:id="rId18" imgW="787320" imgH="203040" progId="Equation.DSMT4">
                  <p:embed/>
                </p:oleObj>
              </mc:Choice>
              <mc:Fallback>
                <p:oleObj name="Equation" r:id="rId18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234113"/>
                        <a:ext cx="1408113" cy="3667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65" name="Text Box 17"/>
          <p:cNvSpPr txBox="1">
            <a:spLocks noChangeArrowheads="1"/>
          </p:cNvSpPr>
          <p:nvPr/>
        </p:nvSpPr>
        <p:spPr bwMode="auto">
          <a:xfrm>
            <a:off x="7323138" y="6203950"/>
            <a:ext cx="9064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is valid!</a:t>
            </a:r>
          </a:p>
        </p:txBody>
      </p:sp>
      <p:sp>
        <p:nvSpPr>
          <p:cNvPr id="462866" name="Text Box 18"/>
          <p:cNvSpPr txBox="1">
            <a:spLocks noChangeArrowheads="1"/>
          </p:cNvSpPr>
          <p:nvPr/>
        </p:nvSpPr>
        <p:spPr bwMode="auto">
          <a:xfrm>
            <a:off x="7620000" y="4892675"/>
            <a:ext cx="1219200" cy="338554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666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2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2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2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2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2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2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6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2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28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28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62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628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6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628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6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4" grpId="0" build="p"/>
      <p:bldP spid="462856" grpId="0"/>
      <p:bldP spid="462857" grpId="0"/>
      <p:bldP spid="462858" grpId="0"/>
      <p:bldP spid="462865" grpId="0" animBg="1"/>
      <p:bldP spid="4628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A7B-619C-9E4A-B8EE-07D34C5E0254}" type="slidenum">
              <a:rPr lang="en-US"/>
              <a:pPr/>
              <a:t>24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Reactance of a coil.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coil has a resistance R=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1.00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and an inductance of 0.300H.  Determine the current in the coil if (a) 120 V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DC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 applied to it;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120 V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at 60.0Hz is applied.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Is there a reactance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DC? 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power, the current is from Kirchhoff’s rule</a:t>
            </a:r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6637338" y="2798763"/>
          <a:ext cx="15160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42" name="Equation" r:id="rId3" imgW="622080" imgH="164880" progId="Equation.DSMT4">
                  <p:embed/>
                </p:oleObj>
              </mc:Choice>
              <mc:Fallback>
                <p:oleObj name="Equation" r:id="rId3" imgW="622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2798763"/>
                        <a:ext cx="15160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For an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 with </a:t>
            </a:r>
            <a:r>
              <a:rPr lang="en-US" dirty="0" err="1" smtClean="0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dirty="0" smtClean="0">
                <a:solidFill>
                  <a:srgbClr val="CC00CC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60Hz, the reactance is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36576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Nope. Why not?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638800" y="220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0,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63882" name="Object 10"/>
          <p:cNvGraphicFramePr>
            <a:graphicFrameLocks noChangeAspect="1"/>
          </p:cNvGraphicFramePr>
          <p:nvPr/>
        </p:nvGraphicFramePr>
        <p:xfrm>
          <a:off x="7099300" y="2209800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43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2209800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/>
        </p:nvGraphicFramePr>
        <p:xfrm>
          <a:off x="1143000" y="3429000"/>
          <a:ext cx="681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44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681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609600" y="4611688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45"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1688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5029200" y="5365750"/>
          <a:ext cx="887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46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65750"/>
                        <a:ext cx="8874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/>
        </p:nvGraphicFramePr>
        <p:xfrm>
          <a:off x="1741488" y="3217863"/>
          <a:ext cx="7731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47" name="Equation" r:id="rId13" imgW="317160" imgH="368280" progId="Equation.DSMT4">
                  <p:embed/>
                </p:oleObj>
              </mc:Choice>
              <mc:Fallback>
                <p:oleObj name="Equation" r:id="rId13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217863"/>
                        <a:ext cx="77311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/>
        </p:nvGraphicFramePr>
        <p:xfrm>
          <a:off x="2454275" y="3200400"/>
          <a:ext cx="20415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48" name="Equation" r:id="rId15" imgW="838080" imgH="368280" progId="Equation.DSMT4">
                  <p:embed/>
                </p:oleObj>
              </mc:Choice>
              <mc:Fallback>
                <p:oleObj name="Equation" r:id="rId15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200400"/>
                        <a:ext cx="204152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8" name="Object 16"/>
          <p:cNvGraphicFramePr>
            <a:graphicFrameLocks noChangeAspect="1"/>
          </p:cNvGraphicFramePr>
          <p:nvPr/>
        </p:nvGraphicFramePr>
        <p:xfrm>
          <a:off x="1447800" y="4648200"/>
          <a:ext cx="82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49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82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2286000" y="4648200"/>
          <a:ext cx="11318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50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48200"/>
                        <a:ext cx="11318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338513" y="4522788"/>
          <a:ext cx="42814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51" name="Equation" r:id="rId21" imgW="1777680" imgH="279360" progId="Equation.DSMT4">
                  <p:embed/>
                </p:oleObj>
              </mc:Choice>
              <mc:Fallback>
                <p:oleObj name="Equation" r:id="rId21" imgW="1777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522788"/>
                        <a:ext cx="42814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5880100" y="5137150"/>
          <a:ext cx="9779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52" name="Equation" r:id="rId23" imgW="406080" imgH="406080" progId="Equation.DSMT4">
                  <p:embed/>
                </p:oleObj>
              </mc:Choice>
              <mc:Fallback>
                <p:oleObj name="Equation" r:id="rId23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137150"/>
                        <a:ext cx="9779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2" name="Object 20"/>
          <p:cNvGraphicFramePr>
            <a:graphicFrameLocks noChangeAspect="1"/>
          </p:cNvGraphicFramePr>
          <p:nvPr/>
        </p:nvGraphicFramePr>
        <p:xfrm>
          <a:off x="6821488" y="5137150"/>
          <a:ext cx="20177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53" name="Equation" r:id="rId25" imgW="838080" imgH="368280" progId="Equation.DSMT4">
                  <p:embed/>
                </p:oleObj>
              </mc:Choice>
              <mc:Fallback>
                <p:oleObj name="Equation" r:id="rId25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137150"/>
                        <a:ext cx="201771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the resistance can be ignored compared to the reactance, the rms current is </a:t>
            </a:r>
          </a:p>
        </p:txBody>
      </p:sp>
      <p:graphicFrame>
        <p:nvGraphicFramePr>
          <p:cNvPr id="463894" name="Object 22"/>
          <p:cNvGraphicFramePr>
            <a:graphicFrameLocks noChangeAspect="1"/>
          </p:cNvGraphicFramePr>
          <p:nvPr/>
        </p:nvGraphicFramePr>
        <p:xfrm>
          <a:off x="7924800" y="2209800"/>
          <a:ext cx="8270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54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8270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5" name="Object 23"/>
          <p:cNvGraphicFramePr>
            <a:graphicFrameLocks noChangeAspect="1"/>
          </p:cNvGraphicFramePr>
          <p:nvPr/>
        </p:nvGraphicFramePr>
        <p:xfrm>
          <a:off x="8716963" y="2209800"/>
          <a:ext cx="2746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55" name="Equation" r:id="rId29" imgW="114120" imgH="164880" progId="Equation.DSMT4">
                  <p:embed/>
                </p:oleObj>
              </mc:Choice>
              <mc:Fallback>
                <p:oleObj name="Equation" r:id="rId29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6963" y="2209800"/>
                        <a:ext cx="2746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43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/>
      <p:bldP spid="463876" grpId="0"/>
      <p:bldP spid="463877" grpId="0"/>
      <p:bldP spid="463879" grpId="0"/>
      <p:bldP spid="463880" grpId="0"/>
      <p:bldP spid="463881" grpId="0"/>
      <p:bldP spid="4638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26F-115E-2C46-8CEC-F26EA3316D80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1143000"/>
            <a:ext cx="5943600" cy="4572000"/>
            <a:chOff x="0" y="0"/>
            <a:chExt cx="3744" cy="2880"/>
          </a:xfrm>
        </p:grpSpPr>
        <p:pic>
          <p:nvPicPr>
            <p:cNvPr id="464899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4900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490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4902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9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9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9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 capacitor is connected to a</a:t>
            </a:r>
            <a:r>
              <a:rPr lang="en-US" dirty="0" smtClean="0"/>
              <a:t> DC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capacitor quickly charges up.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 is no steady current flow in the circuit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Since</a:t>
            </a:r>
            <a:r>
              <a:rPr lang="en-US" dirty="0" smtClean="0"/>
              <a:t> the </a:t>
            </a:r>
            <a:r>
              <a:rPr lang="en-US" dirty="0"/>
              <a:t>capacitor prevents the flow of</a:t>
            </a:r>
            <a:r>
              <a:rPr lang="en-US" dirty="0" smtClean="0"/>
              <a:t> the DC </a:t>
            </a:r>
            <a:r>
              <a:rPr lang="en-US" dirty="0"/>
              <a:t>current</a:t>
            </a:r>
          </a:p>
          <a:p>
            <a:pPr>
              <a:lnSpc>
                <a:spcPct val="90000"/>
              </a:lnSpc>
            </a:pPr>
            <a:r>
              <a:rPr lang="en-US" dirty="0"/>
              <a:t>What do you think will happen if it is connected to an</a:t>
            </a:r>
            <a:r>
              <a:rPr lang="en-US" dirty="0" smtClean="0"/>
              <a:t> AC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flows continuously.  Why?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</a:t>
            </a:r>
            <a:r>
              <a:rPr lang="en-US" dirty="0" smtClean="0"/>
              <a:t> AC </a:t>
            </a:r>
            <a:r>
              <a:rPr lang="en-US" dirty="0"/>
              <a:t>power turns on, charge begins to flow one direction, charging up the plates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 direction of the power reverses, the charge flows in the opposite direction</a:t>
            </a:r>
          </a:p>
        </p:txBody>
      </p:sp>
      <p:graphicFrame>
        <p:nvGraphicFramePr>
          <p:cNvPr id="464906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9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03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4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49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49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49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49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49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49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F654-196A-EB40-8405-99760E9437E8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762000"/>
            <a:ext cx="5943600" cy="4572000"/>
            <a:chOff x="0" y="0"/>
            <a:chExt cx="3744" cy="2880"/>
          </a:xfrm>
        </p:grpSpPr>
        <p:pic>
          <p:nvPicPr>
            <p:cNvPr id="465923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5924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592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592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1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1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1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current </a:t>
            </a:r>
            <a:r>
              <a:rPr lang="en-US" sz="2400" dirty="0"/>
              <a:t>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charge Q on the plate 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Thus the voltage across the capacitor is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Where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graphicFrame>
        <p:nvGraphicFramePr>
          <p:cNvPr id="46593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1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1" name="Object 11"/>
          <p:cNvGraphicFramePr>
            <a:graphicFrameLocks noChangeAspect="1"/>
          </p:cNvGraphicFramePr>
          <p:nvPr/>
        </p:nvGraphicFramePr>
        <p:xfrm>
          <a:off x="1295400" y="1147763"/>
          <a:ext cx="584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17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7763"/>
                        <a:ext cx="584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2" name="Object 12"/>
          <p:cNvGraphicFramePr>
            <a:graphicFrameLocks noChangeAspect="1"/>
          </p:cNvGraphicFramePr>
          <p:nvPr/>
        </p:nvGraphicFramePr>
        <p:xfrm>
          <a:off x="3151188" y="4495800"/>
          <a:ext cx="78263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18" name="Equation" r:id="rId11" imgW="444240" imgH="164880" progId="Equation.DSMT4">
                  <p:embed/>
                </p:oleObj>
              </mc:Choice>
              <mc:Fallback>
                <p:oleObj name="Equation" r:id="rId11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4495800"/>
                        <a:ext cx="78263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3" name="Object 13"/>
          <p:cNvGraphicFramePr>
            <a:graphicFrameLocks noChangeAspect="1"/>
          </p:cNvGraphicFramePr>
          <p:nvPr/>
        </p:nvGraphicFramePr>
        <p:xfrm>
          <a:off x="3989388" y="4419600"/>
          <a:ext cx="14970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19" name="Equation" r:id="rId13" imgW="850680" imgH="279360" progId="Equation.DSMT4">
                  <p:embed/>
                </p:oleObj>
              </mc:Choice>
              <mc:Fallback>
                <p:oleObj name="Equation" r:id="rId13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4419600"/>
                        <a:ext cx="14970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4" name="Object 14"/>
          <p:cNvGraphicFramePr>
            <a:graphicFrameLocks noChangeAspect="1"/>
          </p:cNvGraphicFramePr>
          <p:nvPr/>
        </p:nvGraphicFramePr>
        <p:xfrm>
          <a:off x="4343400" y="1717675"/>
          <a:ext cx="5715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20" name="Equation" r:id="rId15" imgW="228600" imgH="152280" progId="Equation.DSMT4">
                  <p:embed/>
                </p:oleObj>
              </mc:Choice>
              <mc:Fallback>
                <p:oleObj name="Equation" r:id="rId15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17675"/>
                        <a:ext cx="5715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5" name="Object 15"/>
          <p:cNvGraphicFramePr>
            <a:graphicFrameLocks noChangeAspect="1"/>
          </p:cNvGraphicFramePr>
          <p:nvPr/>
        </p:nvGraphicFramePr>
        <p:xfrm>
          <a:off x="1143000" y="2895600"/>
          <a:ext cx="606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21" name="Equation" r:id="rId17" imgW="253800" imgH="190440" progId="Equation.DSMT4">
                  <p:embed/>
                </p:oleObj>
              </mc:Choice>
              <mc:Fallback>
                <p:oleObj name="Equation" r:id="rId17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606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6" name="Object 16"/>
          <p:cNvGraphicFramePr>
            <a:graphicFrameLocks noChangeAspect="1"/>
          </p:cNvGraphicFramePr>
          <p:nvPr/>
        </p:nvGraphicFramePr>
        <p:xfrm>
          <a:off x="1143000" y="3937000"/>
          <a:ext cx="5080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22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37000"/>
                        <a:ext cx="5080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7" name="Object 17"/>
          <p:cNvGraphicFramePr>
            <a:graphicFrameLocks noChangeAspect="1"/>
          </p:cNvGraphicFramePr>
          <p:nvPr/>
        </p:nvGraphicFramePr>
        <p:xfrm>
          <a:off x="1373188" y="4937125"/>
          <a:ext cx="5318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23" name="Equation" r:id="rId21" imgW="253800" imgH="164880" progId="Equation.DSMT4">
                  <p:embed/>
                </p:oleObj>
              </mc:Choice>
              <mc:Fallback>
                <p:oleObj name="Equation" r:id="rId2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937125"/>
                        <a:ext cx="5318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8" name="Object 18"/>
          <p:cNvGraphicFramePr>
            <a:graphicFrameLocks noChangeAspect="1"/>
          </p:cNvGraphicFramePr>
          <p:nvPr/>
        </p:nvGraphicFramePr>
        <p:xfrm>
          <a:off x="1981200" y="5659438"/>
          <a:ext cx="6111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24" name="Equation" r:id="rId23" imgW="291960" imgH="203040" progId="Equation.DSMT4">
                  <p:embed/>
                </p:oleObj>
              </mc:Choice>
              <mc:Fallback>
                <p:oleObj name="Equation" r:id="rId23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59438"/>
                        <a:ext cx="6111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9" name="Object 19"/>
          <p:cNvGraphicFramePr>
            <a:graphicFrameLocks noChangeAspect="1"/>
          </p:cNvGraphicFramePr>
          <p:nvPr/>
        </p:nvGraphicFramePr>
        <p:xfrm>
          <a:off x="4800600" y="1447800"/>
          <a:ext cx="8890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25" name="Equation" r:id="rId25" imgW="355320" imgH="368280" progId="Equation.DSMT4">
                  <p:embed/>
                </p:oleObj>
              </mc:Choice>
              <mc:Fallback>
                <p:oleObj name="Equation" r:id="rId25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8890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0" name="Object 20"/>
          <p:cNvGraphicFramePr>
            <a:graphicFrameLocks noChangeAspect="1"/>
          </p:cNvGraphicFramePr>
          <p:nvPr/>
        </p:nvGraphicFramePr>
        <p:xfrm>
          <a:off x="5600700" y="1676400"/>
          <a:ext cx="13335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26" name="Equation" r:id="rId27" imgW="533160" imgH="203040" progId="Equation.DSMT4">
                  <p:embed/>
                </p:oleObj>
              </mc:Choice>
              <mc:Fallback>
                <p:oleObj name="Equation" r:id="rId2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1676400"/>
                        <a:ext cx="13335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1" name="Object 21"/>
          <p:cNvGraphicFramePr>
            <a:graphicFrameLocks noChangeAspect="1"/>
          </p:cNvGraphicFramePr>
          <p:nvPr/>
        </p:nvGraphicFramePr>
        <p:xfrm>
          <a:off x="1652588" y="2681288"/>
          <a:ext cx="13652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27" name="Equation" r:id="rId29" imgW="571320" imgH="355320" progId="Equation.DSMT4">
                  <p:embed/>
                </p:oleObj>
              </mc:Choice>
              <mc:Fallback>
                <p:oleObj name="Equation" r:id="rId29" imgW="571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681288"/>
                        <a:ext cx="136525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2" name="Object 22"/>
          <p:cNvGraphicFramePr>
            <a:graphicFrameLocks noChangeAspect="1"/>
          </p:cNvGraphicFramePr>
          <p:nvPr/>
        </p:nvGraphicFramePr>
        <p:xfrm>
          <a:off x="2971800" y="2711450"/>
          <a:ext cx="22733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28" name="Equation" r:id="rId31" imgW="952200" imgH="330120" progId="Equation.DSMT4">
                  <p:embed/>
                </p:oleObj>
              </mc:Choice>
              <mc:Fallback>
                <p:oleObj name="Equation" r:id="rId31" imgW="952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11450"/>
                        <a:ext cx="22733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3" name="Object 23"/>
          <p:cNvGraphicFramePr>
            <a:graphicFrameLocks noChangeAspect="1"/>
          </p:cNvGraphicFramePr>
          <p:nvPr/>
        </p:nvGraphicFramePr>
        <p:xfrm>
          <a:off x="5175250" y="2667000"/>
          <a:ext cx="16065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29" name="Equation" r:id="rId33" imgW="672840" imgH="368280" progId="Equation.DSMT4">
                  <p:embed/>
                </p:oleObj>
              </mc:Choice>
              <mc:Fallback>
                <p:oleObj name="Equation" r:id="rId33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2667000"/>
                        <a:ext cx="16065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4" name="Object 24"/>
          <p:cNvGraphicFramePr>
            <a:graphicFrameLocks noChangeAspect="1"/>
          </p:cNvGraphicFramePr>
          <p:nvPr/>
        </p:nvGraphicFramePr>
        <p:xfrm>
          <a:off x="1600200" y="3733800"/>
          <a:ext cx="5588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30" name="Equation" r:id="rId35" imgW="279360" imgH="368280" progId="Equation.DSMT4">
                  <p:embed/>
                </p:oleObj>
              </mc:Choice>
              <mc:Fallback>
                <p:oleObj name="Equation" r:id="rId3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33800"/>
                        <a:ext cx="5588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5" name="Object 25"/>
          <p:cNvGraphicFramePr>
            <a:graphicFrameLocks noChangeAspect="1"/>
          </p:cNvGraphicFramePr>
          <p:nvPr/>
        </p:nvGraphicFramePr>
        <p:xfrm>
          <a:off x="2133600" y="3733800"/>
          <a:ext cx="17526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31" name="Equation" r:id="rId37" imgW="876240" imgH="368280" progId="Equation.DSMT4">
                  <p:embed/>
                </p:oleObj>
              </mc:Choice>
              <mc:Fallback>
                <p:oleObj name="Equation" r:id="rId37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33800"/>
                        <a:ext cx="17526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6" name="Object 26"/>
          <p:cNvGraphicFramePr>
            <a:graphicFrameLocks noChangeAspect="1"/>
          </p:cNvGraphicFramePr>
          <p:nvPr/>
        </p:nvGraphicFramePr>
        <p:xfrm>
          <a:off x="1828800" y="4724400"/>
          <a:ext cx="2762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32" name="Equation" r:id="rId39" imgW="1320480" imgH="368280" progId="Equation.DSMT4">
                  <p:embed/>
                </p:oleObj>
              </mc:Choice>
              <mc:Fallback>
                <p:oleObj name="Equation" r:id="rId39" imgW="1320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27622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7" name="Object 27"/>
          <p:cNvGraphicFramePr>
            <a:graphicFrameLocks noChangeAspect="1"/>
          </p:cNvGraphicFramePr>
          <p:nvPr/>
        </p:nvGraphicFramePr>
        <p:xfrm>
          <a:off x="4572000" y="4876800"/>
          <a:ext cx="2044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33" name="Equation" r:id="rId41" imgW="977760" imgH="279360" progId="Equation.DSMT4">
                  <p:embed/>
                </p:oleObj>
              </mc:Choice>
              <mc:Fallback>
                <p:oleObj name="Equation" r:id="rId41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20447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8" name="Object 28"/>
          <p:cNvGraphicFramePr>
            <a:graphicFrameLocks noChangeAspect="1"/>
          </p:cNvGraphicFramePr>
          <p:nvPr/>
        </p:nvGraphicFramePr>
        <p:xfrm>
          <a:off x="2540000" y="5486400"/>
          <a:ext cx="584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34" name="Equation" r:id="rId43" imgW="279360" imgH="368280" progId="Equation.DSMT4">
                  <p:embed/>
                </p:oleObj>
              </mc:Choice>
              <mc:Fallback>
                <p:oleObj name="Equation" r:id="rId43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486400"/>
                        <a:ext cx="584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9" name="Object 29"/>
          <p:cNvGraphicFramePr>
            <a:graphicFrameLocks noChangeAspect="1"/>
          </p:cNvGraphicFramePr>
          <p:nvPr/>
        </p:nvGraphicFramePr>
        <p:xfrm>
          <a:off x="1828800" y="914400"/>
          <a:ext cx="4095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335" name="Equation" r:id="rId45" imgW="177480" imgH="368280" progId="Equation.DSMT4">
                  <p:embed/>
                </p:oleObj>
              </mc:Choice>
              <mc:Fallback>
                <p:oleObj name="Equation" r:id="rId45" imgW="177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4095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3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5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59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59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59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59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6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6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659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659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6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7A4B-CDC3-E349-8ABE-D4C387525411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1371600"/>
            <a:ext cx="3733800" cy="2971800"/>
            <a:chOff x="768" y="672"/>
            <a:chExt cx="3360" cy="2544"/>
          </a:xfrm>
        </p:grpSpPr>
        <p:pic>
          <p:nvPicPr>
            <p:cNvPr id="466947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672"/>
              <a:ext cx="3360" cy="2520"/>
            </a:xfrm>
            <a:prstGeom prst="rect">
              <a:avLst/>
            </a:prstGeom>
            <a:noFill/>
          </p:spPr>
        </p:pic>
        <p:sp>
          <p:nvSpPr>
            <p:cNvPr id="466948" name="Rectangle 4"/>
            <p:cNvSpPr>
              <a:spLocks noChangeArrowheads="1"/>
            </p:cNvSpPr>
            <p:nvPr/>
          </p:nvSpPr>
          <p:spPr bwMode="auto">
            <a:xfrm>
              <a:off x="1824" y="672"/>
              <a:ext cx="1104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6949" name="Rectangle 5"/>
            <p:cNvSpPr>
              <a:spLocks noChangeArrowheads="1"/>
            </p:cNvSpPr>
            <p:nvPr/>
          </p:nvSpPr>
          <p:spPr bwMode="auto">
            <a:xfrm>
              <a:off x="2256" y="302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69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6951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2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2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2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3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2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the voltage is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and voltage are “out of phase by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π</a:t>
            </a:r>
            <a:r>
              <a:rPr lang="en-US" sz="2400" dirty="0" smtClean="0"/>
              <a:t>/</a:t>
            </a:r>
            <a:r>
              <a:rPr lang="en-US" sz="2400" dirty="0"/>
              <a:t>2 or 90</a:t>
            </a:r>
            <a:r>
              <a:rPr lang="en-US" sz="2400" baseline="30000" dirty="0"/>
              <a:t>o</a:t>
            </a:r>
            <a:r>
              <a:rPr lang="en-US" sz="2400" dirty="0"/>
              <a:t>” but in this case, the voltage reaches its peak ¼ cycle after the current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happens to the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energy is dissipated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average power is 0 at all times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energy is stored temporarily in the electric field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Then released back to the source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Applied voltage and the current in the capacitor can be written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Where the </a:t>
            </a:r>
            <a:r>
              <a:rPr lang="en-US" sz="2400" dirty="0" smtClean="0"/>
              <a:t>capacitive </a:t>
            </a:r>
            <a:r>
              <a:rPr lang="en-US" sz="2400" dirty="0"/>
              <a:t>reactance X</a:t>
            </a:r>
            <a:r>
              <a:rPr lang="en-US" sz="2400" baseline="-25000" dirty="0"/>
              <a:t>C </a:t>
            </a:r>
            <a:r>
              <a:rPr lang="en-US" sz="2400" dirty="0"/>
              <a:t>is defined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Again, this relationship is only valid for </a:t>
            </a:r>
            <a:r>
              <a:rPr lang="en-US" sz="2400" dirty="0" err="1"/>
              <a:t>rms</a:t>
            </a:r>
            <a:r>
              <a:rPr lang="en-US" sz="2400" dirty="0"/>
              <a:t> quantities</a:t>
            </a:r>
          </a:p>
        </p:txBody>
      </p:sp>
      <p:graphicFrame>
        <p:nvGraphicFramePr>
          <p:cNvPr id="4669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2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6" name="Object 12"/>
          <p:cNvGraphicFramePr>
            <a:graphicFrameLocks noChangeAspect="1"/>
          </p:cNvGraphicFramePr>
          <p:nvPr/>
        </p:nvGraphicFramePr>
        <p:xfrm>
          <a:off x="3048000" y="896938"/>
          <a:ext cx="6096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27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896938"/>
                        <a:ext cx="6096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7" name="Object 13"/>
          <p:cNvGraphicFramePr>
            <a:graphicFrameLocks noChangeAspect="1"/>
          </p:cNvGraphicFramePr>
          <p:nvPr/>
        </p:nvGraphicFramePr>
        <p:xfrm>
          <a:off x="2338388" y="5029200"/>
          <a:ext cx="13954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28" name="Equation" r:id="rId11" imgW="609480" imgH="203040" progId="Equation.DSMT4">
                  <p:embed/>
                </p:oleObj>
              </mc:Choice>
              <mc:Fallback>
                <p:oleObj name="Equation" r:id="rId11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5029200"/>
                        <a:ext cx="1395412" cy="469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8" name="Object 14"/>
          <p:cNvGraphicFramePr>
            <a:graphicFrameLocks noChangeAspect="1"/>
          </p:cNvGraphicFramePr>
          <p:nvPr/>
        </p:nvGraphicFramePr>
        <p:xfrm>
          <a:off x="7010400" y="5280025"/>
          <a:ext cx="10906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29" name="Equation" r:id="rId13" imgW="609480" imgH="368280" progId="Equation.DSMT4">
                  <p:embed/>
                </p:oleObj>
              </mc:Choice>
              <mc:Fallback>
                <p:oleObj name="Equation" r:id="rId13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280025"/>
                        <a:ext cx="1090613" cy="6635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9" name="Object 15"/>
          <p:cNvGraphicFramePr>
            <a:graphicFrameLocks noChangeAspect="1"/>
          </p:cNvGraphicFramePr>
          <p:nvPr/>
        </p:nvGraphicFramePr>
        <p:xfrm>
          <a:off x="6019800" y="6248400"/>
          <a:ext cx="18319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30" name="Equation" r:id="rId15" imgW="799920" imgH="203040" progId="Equation.DSMT4">
                  <p:embed/>
                </p:oleObj>
              </mc:Choice>
              <mc:Fallback>
                <p:oleObj name="Equation" r:id="rId15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6248400"/>
                        <a:ext cx="1831975" cy="469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60" name="Text Box 16"/>
          <p:cNvSpPr txBox="1">
            <a:spLocks noChangeArrowheads="1"/>
          </p:cNvSpPr>
          <p:nvPr/>
        </p:nvSpPr>
        <p:spPr bwMode="auto">
          <a:xfrm>
            <a:off x="8229600" y="5181600"/>
            <a:ext cx="838200" cy="8540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Infinite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  <p:graphicFrame>
        <p:nvGraphicFramePr>
          <p:cNvPr id="466961" name="Object 17"/>
          <p:cNvGraphicFramePr>
            <a:graphicFrameLocks noChangeAspect="1"/>
          </p:cNvGraphicFramePr>
          <p:nvPr/>
        </p:nvGraphicFramePr>
        <p:xfrm>
          <a:off x="3597275" y="762000"/>
          <a:ext cx="23463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31" name="Equation" r:id="rId17" imgW="977760" imgH="279360" progId="Equation.DSMT4">
                  <p:embed/>
                </p:oleObj>
              </mc:Choice>
              <mc:Fallback>
                <p:oleObj name="Equation" r:id="rId17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762000"/>
                        <a:ext cx="23463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95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6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6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6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6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6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6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6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6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69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69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69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4" grpId="0" build="p"/>
      <p:bldP spid="4669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1E0-81C6-F149-8CE2-EDB1A9CE8892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0" y="685800"/>
            <a:ext cx="5943600" cy="4572000"/>
            <a:chOff x="0" y="0"/>
            <a:chExt cx="3744" cy="2880"/>
          </a:xfrm>
        </p:grpSpPr>
        <p:pic>
          <p:nvPicPr>
            <p:cNvPr id="467971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7972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797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467974" name="Text Box 6"/>
          <p:cNvSpPr txBox="1">
            <a:spLocks noChangeArrowheads="1"/>
          </p:cNvSpPr>
          <p:nvPr/>
        </p:nvSpPr>
        <p:spPr bwMode="auto">
          <a:xfrm>
            <a:off x="381000" y="733425"/>
            <a:ext cx="6858000" cy="1200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Capacitor reactance.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are the peak 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current in the circuit in the figure if C=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1.0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F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=120V?  Calculate for (a)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=60Hz, and then for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5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Hz.</a:t>
            </a: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peak voltage is</a:t>
            </a:r>
          </a:p>
        </p:txBody>
      </p: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capacitance reactance is</a:t>
            </a: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457200" y="3810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peak current is</a:t>
            </a:r>
          </a:p>
        </p:txBody>
      </p: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533400" y="4953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rms current is </a:t>
            </a:r>
          </a:p>
        </p:txBody>
      </p:sp>
      <p:graphicFrame>
        <p:nvGraphicFramePr>
          <p:cNvPr id="467979" name="Object 11"/>
          <p:cNvGraphicFramePr>
            <a:graphicFrameLocks noChangeAspect="1"/>
          </p:cNvGraphicFramePr>
          <p:nvPr/>
        </p:nvGraphicFramePr>
        <p:xfrm>
          <a:off x="2895600" y="1981200"/>
          <a:ext cx="6238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67" name="Equation" r:id="rId4" imgW="291960" imgH="203040" progId="Equation.DSMT4">
                  <p:embed/>
                </p:oleObj>
              </mc:Choice>
              <mc:Fallback>
                <p:oleObj name="Equation" r:id="rId4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62388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0" name="Object 12"/>
          <p:cNvGraphicFramePr>
            <a:graphicFrameLocks noChangeAspect="1"/>
          </p:cNvGraphicFramePr>
          <p:nvPr/>
        </p:nvGraphicFramePr>
        <p:xfrm>
          <a:off x="914400" y="3071813"/>
          <a:ext cx="7604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68" name="Equation" r:id="rId6" imgW="355320" imgH="203040" progId="Equation.DSMT4">
                  <p:embed/>
                </p:oleObj>
              </mc:Choice>
              <mc:Fallback>
                <p:oleObj name="Equation" r:id="rId6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71813"/>
                        <a:ext cx="7604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1" name="Object 13"/>
          <p:cNvGraphicFramePr>
            <a:graphicFrameLocks noChangeAspect="1"/>
          </p:cNvGraphicFramePr>
          <p:nvPr/>
        </p:nvGraphicFramePr>
        <p:xfrm>
          <a:off x="2984500" y="4445000"/>
          <a:ext cx="59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69" name="Equation" r:id="rId8" imgW="279360" imgH="203040" progId="Equation.DSMT4">
                  <p:embed/>
                </p:oleObj>
              </mc:Choice>
              <mc:Fallback>
                <p:oleObj name="Equation" r:id="rId8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445000"/>
                        <a:ext cx="596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2" name="Object 14"/>
          <p:cNvGraphicFramePr>
            <a:graphicFrameLocks noChangeAspect="1"/>
          </p:cNvGraphicFramePr>
          <p:nvPr/>
        </p:nvGraphicFramePr>
        <p:xfrm>
          <a:off x="2895600" y="5446713"/>
          <a:ext cx="787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70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787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3" name="Object 15"/>
          <p:cNvGraphicFramePr>
            <a:graphicFrameLocks noChangeAspect="1"/>
          </p:cNvGraphicFramePr>
          <p:nvPr/>
        </p:nvGraphicFramePr>
        <p:xfrm>
          <a:off x="3505200" y="1951038"/>
          <a:ext cx="1168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71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51038"/>
                        <a:ext cx="11684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4" name="Object 16"/>
          <p:cNvGraphicFramePr>
            <a:graphicFrameLocks noChangeAspect="1"/>
          </p:cNvGraphicFramePr>
          <p:nvPr/>
        </p:nvGraphicFramePr>
        <p:xfrm>
          <a:off x="4659313" y="1981200"/>
          <a:ext cx="21986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72" name="Equation" r:id="rId14" imgW="1028520" imgH="203040" progId="Equation.DSMT4">
                  <p:embed/>
                </p:oleObj>
              </mc:Choice>
              <mc:Fallback>
                <p:oleObj name="Equation" r:id="rId14" imgW="1028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981200"/>
                        <a:ext cx="21986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5" name="Object 17"/>
          <p:cNvGraphicFramePr>
            <a:graphicFrameLocks noChangeAspect="1"/>
          </p:cNvGraphicFramePr>
          <p:nvPr/>
        </p:nvGraphicFramePr>
        <p:xfrm>
          <a:off x="1600200" y="2871788"/>
          <a:ext cx="8413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73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71788"/>
                        <a:ext cx="84137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6" name="Object 18"/>
          <p:cNvGraphicFramePr>
            <a:graphicFrameLocks noChangeAspect="1"/>
          </p:cNvGraphicFramePr>
          <p:nvPr/>
        </p:nvGraphicFramePr>
        <p:xfrm>
          <a:off x="2419350" y="2895600"/>
          <a:ext cx="1085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74" name="Equation" r:id="rId18" imgW="507960" imgH="406080" progId="Equation.DSMT4">
                  <p:embed/>
                </p:oleObj>
              </mc:Choice>
              <mc:Fallback>
                <p:oleObj name="Equation" r:id="rId18" imgW="507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95600"/>
                        <a:ext cx="10858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7" name="Object 19"/>
          <p:cNvGraphicFramePr>
            <a:graphicFrameLocks noChangeAspect="1"/>
          </p:cNvGraphicFramePr>
          <p:nvPr/>
        </p:nvGraphicFramePr>
        <p:xfrm>
          <a:off x="3465513" y="2895600"/>
          <a:ext cx="4154487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75" name="Equation" r:id="rId20" imgW="1942920" imgH="469800" progId="Equation.DSMT4">
                  <p:embed/>
                </p:oleObj>
              </mc:Choice>
              <mc:Fallback>
                <p:oleObj name="Equation" r:id="rId20" imgW="1942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2895600"/>
                        <a:ext cx="4154487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8" name="Object 20"/>
          <p:cNvGraphicFramePr>
            <a:graphicFrameLocks noChangeAspect="1"/>
          </p:cNvGraphicFramePr>
          <p:nvPr/>
        </p:nvGraphicFramePr>
        <p:xfrm>
          <a:off x="3529013" y="4240213"/>
          <a:ext cx="8143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76" name="Equation" r:id="rId22" imgW="380880" imgH="406080" progId="Equation.DSMT4">
                  <p:embed/>
                </p:oleObj>
              </mc:Choice>
              <mc:Fallback>
                <p:oleObj name="Equation" r:id="rId22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4240213"/>
                        <a:ext cx="81438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9" name="Object 21"/>
          <p:cNvGraphicFramePr>
            <a:graphicFrameLocks noChangeAspect="1"/>
          </p:cNvGraphicFramePr>
          <p:nvPr/>
        </p:nvGraphicFramePr>
        <p:xfrm>
          <a:off x="4270375" y="4244975"/>
          <a:ext cx="1901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77" name="Equation" r:id="rId24" imgW="888840" imgH="368280" progId="Equation.DSMT4">
                  <p:embed/>
                </p:oleObj>
              </mc:Choice>
              <mc:Fallback>
                <p:oleObj name="Equation" r:id="rId24" imgW="888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4244975"/>
                        <a:ext cx="19018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0" name="Object 22"/>
          <p:cNvGraphicFramePr>
            <a:graphicFrameLocks noChangeAspect="1"/>
          </p:cNvGraphicFramePr>
          <p:nvPr/>
        </p:nvGraphicFramePr>
        <p:xfrm>
          <a:off x="3657600" y="5230813"/>
          <a:ext cx="86836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78" name="Equation" r:id="rId26" imgW="406080" imgH="406080" progId="Equation.DSMT4">
                  <p:embed/>
                </p:oleObj>
              </mc:Choice>
              <mc:Fallback>
                <p:oleObj name="Equation" r:id="rId26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230813"/>
                        <a:ext cx="868363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1" name="Object 23"/>
          <p:cNvGraphicFramePr>
            <a:graphicFrameLocks noChangeAspect="1"/>
          </p:cNvGraphicFramePr>
          <p:nvPr/>
        </p:nvGraphicFramePr>
        <p:xfrm>
          <a:off x="4473575" y="5235575"/>
          <a:ext cx="1927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79" name="Equation" r:id="rId28" imgW="901440" imgH="368280" progId="Equation.DSMT4">
                  <p:embed/>
                </p:oleObj>
              </mc:Choice>
              <mc:Fallback>
                <p:oleObj name="Equation" r:id="rId28" imgW="901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5235575"/>
                        <a:ext cx="19272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0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7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6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4" grpId="0"/>
      <p:bldP spid="467975" grpId="0"/>
      <p:bldP spid="467976" grpId="0"/>
      <p:bldP spid="467977" grpId="0"/>
      <p:bldP spid="4679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B3F-2B34-D44D-9037-508503FB47EC}" type="slidenum">
              <a:rPr lang="en-US"/>
              <a:pPr/>
              <a:t>29</a:t>
            </a:fld>
            <a:endParaRPr lang="en-US"/>
          </a:p>
        </p:txBody>
      </p:sp>
      <p:pic>
        <p:nvPicPr>
          <p:cNvPr id="468994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685800"/>
            <a:ext cx="3810000" cy="3276600"/>
          </a:xfrm>
          <a:prstGeom prst="rect">
            <a:avLst/>
          </a:prstGeom>
          <a:noFill/>
        </p:spPr>
      </p:pic>
      <p:sp>
        <p:nvSpPr>
          <p:cNvPr id="468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68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8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8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9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voltage across each element is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R</a:t>
            </a:r>
            <a:r>
              <a:rPr lang="en-US"/>
              <a:t> is in phase with the current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L</a:t>
            </a:r>
            <a:r>
              <a:rPr lang="en-US"/>
              <a:t> leads the current by 90</a:t>
            </a:r>
            <a:r>
              <a:rPr lang="en-US" baseline="30000"/>
              <a:t>o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C</a:t>
            </a:r>
            <a:r>
              <a:rPr lang="en-US"/>
              <a:t> lags the current by 90</a:t>
            </a:r>
            <a:r>
              <a:rPr lang="en-US" baseline="30000"/>
              <a:t>o</a:t>
            </a:r>
          </a:p>
          <a:p>
            <a:pPr>
              <a:lnSpc>
                <a:spcPct val="90000"/>
              </a:lnSpc>
            </a:pPr>
            <a:r>
              <a:rPr lang="en-US"/>
              <a:t>From Kirchhoff’s loop rule</a:t>
            </a:r>
          </a:p>
          <a:p>
            <a:pPr>
              <a:lnSpc>
                <a:spcPct val="90000"/>
              </a:lnSpc>
            </a:pPr>
            <a:r>
              <a:rPr lang="en-US"/>
              <a:t> V=V</a:t>
            </a:r>
            <a:r>
              <a:rPr lang="en-US" baseline="-25000"/>
              <a:t>R</a:t>
            </a:r>
            <a:r>
              <a:rPr lang="en-US"/>
              <a:t>+V</a:t>
            </a:r>
            <a:r>
              <a:rPr lang="en-US" baseline="-25000"/>
              <a:t>L</a:t>
            </a:r>
            <a:r>
              <a:rPr lang="en-US"/>
              <a:t>+V</a:t>
            </a:r>
            <a:r>
              <a:rPr lang="en-US" baseline="-25000"/>
              <a:t>C</a:t>
            </a:r>
          </a:p>
          <a:p>
            <a:pPr lvl="1">
              <a:lnSpc>
                <a:spcPct val="90000"/>
              </a:lnSpc>
            </a:pPr>
            <a:r>
              <a:rPr lang="en-US"/>
              <a:t>However since they do not reach the peak voltage at the same time, the peak voltage of the source V</a:t>
            </a:r>
            <a:r>
              <a:rPr lang="en-US" baseline="-25000"/>
              <a:t>0</a:t>
            </a:r>
            <a:r>
              <a:rPr lang="en-US"/>
              <a:t> will not equal V</a:t>
            </a:r>
            <a:r>
              <a:rPr lang="en-US" baseline="-25000"/>
              <a:t>R0</a:t>
            </a:r>
            <a:r>
              <a:rPr lang="en-US"/>
              <a:t>+V</a:t>
            </a:r>
            <a:r>
              <a:rPr lang="en-US" baseline="-25000"/>
              <a:t>L0</a:t>
            </a:r>
            <a:r>
              <a:rPr lang="en-US"/>
              <a:t>+V</a:t>
            </a:r>
            <a:r>
              <a:rPr lang="en-US" baseline="-25000"/>
              <a:t>C0</a:t>
            </a:r>
          </a:p>
          <a:p>
            <a:pPr lvl="1">
              <a:lnSpc>
                <a:spcPct val="90000"/>
              </a:lnSpc>
            </a:pPr>
            <a:r>
              <a:rPr lang="en-US"/>
              <a:t>The rms voltage also will not be the simple sum of the three</a:t>
            </a:r>
          </a:p>
          <a:p>
            <a:pPr>
              <a:lnSpc>
                <a:spcPct val="90000"/>
              </a:lnSpc>
            </a:pPr>
            <a:r>
              <a:rPr lang="en-US"/>
              <a:t>Let’s try to find the total impedance, peak current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the phase difference between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V</a:t>
            </a:r>
            <a:r>
              <a:rPr lang="en-US" baseline="-25000"/>
              <a:t>0</a:t>
            </a:r>
            <a:r>
              <a:rPr lang="en-US"/>
              <a:t>.</a:t>
            </a:r>
          </a:p>
        </p:txBody>
      </p:sp>
      <p:graphicFrame>
        <p:nvGraphicFramePr>
          <p:cNvPr id="4690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9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98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8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8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8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8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8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8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8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8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88DF-9F1B-0F41-9673-337A4448B30C}" type="slidenum">
              <a:rPr lang="en-US"/>
              <a:pPr/>
              <a:t>30</a:t>
            </a:fld>
            <a:endParaRPr lang="en-US"/>
          </a:p>
        </p:txBody>
      </p:sp>
      <p:pic>
        <p:nvPicPr>
          <p:cNvPr id="470018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798513"/>
            <a:ext cx="3962400" cy="2652712"/>
          </a:xfrm>
          <a:prstGeom prst="rect">
            <a:avLst/>
          </a:prstGeom>
          <a:noFill/>
        </p:spPr>
      </p:pic>
      <p:sp>
        <p:nvSpPr>
          <p:cNvPr id="4700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002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8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8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8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current at any instance is the same at all point in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currents in each elements are in phase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elements are in series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about the voltage?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They are not in phase.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current at any given time is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analysis of LRC circuit is done using the “</a:t>
            </a:r>
            <a:r>
              <a:rPr lang="en-US" sz="2400" dirty="0" err="1"/>
              <a:t>phasor</a:t>
            </a:r>
            <a:r>
              <a:rPr lang="en-US" sz="2400" dirty="0"/>
              <a:t>” diagram in which arrows are drawn in an </a:t>
            </a:r>
            <a:r>
              <a:rPr lang="en-US" sz="2400" dirty="0" err="1"/>
              <a:t>xy</a:t>
            </a:r>
            <a:r>
              <a:rPr lang="en-US" sz="2400" dirty="0"/>
              <a:t> plane to represent the amplitude of each voltage, just like vectors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lengths of the arrows represent the magnitudes of the peak voltages across each element; V</a:t>
            </a:r>
            <a:r>
              <a:rPr lang="en-US" sz="2000" baseline="-25000" dirty="0"/>
              <a:t>R0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R, V</a:t>
            </a:r>
            <a:r>
              <a:rPr lang="en-US" sz="2000" baseline="-25000" dirty="0"/>
              <a:t>L0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X</a:t>
            </a:r>
            <a:r>
              <a:rPr lang="en-US" sz="2000" baseline="-25000" dirty="0"/>
              <a:t>L</a:t>
            </a:r>
            <a:r>
              <a:rPr lang="en-US" sz="2000" dirty="0"/>
              <a:t> and V</a:t>
            </a:r>
            <a:r>
              <a:rPr lang="en-US" sz="2000" baseline="-25000" dirty="0"/>
              <a:t>C0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X</a:t>
            </a:r>
            <a:r>
              <a:rPr lang="en-US" sz="2000" baseline="-25000" dirty="0"/>
              <a:t>C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angle of each arrow represents the phase of each voltage relative to the current, and the arrows rotate at</a:t>
            </a:r>
            <a:r>
              <a:rPr lang="en-US" sz="2000" dirty="0" smtClean="0"/>
              <a:t> the angular </a:t>
            </a:r>
            <a:r>
              <a:rPr lang="en-US" sz="2000" dirty="0"/>
              <a:t>frequency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>
                <a:latin typeface="Symbol" charset="2"/>
              </a:rPr>
              <a:t> </a:t>
            </a:r>
            <a:r>
              <a:rPr lang="en-US" sz="2000" dirty="0" smtClean="0"/>
              <a:t>to </a:t>
            </a:r>
            <a:r>
              <a:rPr lang="en-US" sz="2000" dirty="0"/>
              <a:t>take into account the time dependence.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projection of each arrow on </a:t>
            </a:r>
            <a:r>
              <a:rPr lang="en-US" sz="1800" dirty="0" err="1"/>
              <a:t>y</a:t>
            </a:r>
            <a:r>
              <a:rPr lang="en-US" sz="1800" dirty="0"/>
              <a:t> axis represents voltage across each element at any given time </a:t>
            </a:r>
          </a:p>
        </p:txBody>
      </p:sp>
      <p:graphicFrame>
        <p:nvGraphicFramePr>
          <p:cNvPr id="47002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8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5" name="Object 9"/>
          <p:cNvGraphicFramePr>
            <a:graphicFrameLocks noChangeAspect="1"/>
          </p:cNvGraphicFramePr>
          <p:nvPr/>
        </p:nvGraphicFramePr>
        <p:xfrm>
          <a:off x="990600" y="2819400"/>
          <a:ext cx="7747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86" name="Equation" r:id="rId9" imgW="228600" imgH="152280" progId="Equation.DSMT4">
                  <p:embed/>
                </p:oleObj>
              </mc:Choice>
              <mc:Fallback>
                <p:oleObj name="Equation" r:id="rId9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19400"/>
                        <a:ext cx="7747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6" name="Object 10"/>
          <p:cNvGraphicFramePr>
            <a:graphicFrameLocks noChangeAspect="1"/>
          </p:cNvGraphicFramePr>
          <p:nvPr/>
        </p:nvGraphicFramePr>
        <p:xfrm>
          <a:off x="1600200" y="2808288"/>
          <a:ext cx="16319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87" name="Equation" r:id="rId11" imgW="533160" imgH="203040" progId="Equation.DSMT4">
                  <p:embed/>
                </p:oleObj>
              </mc:Choice>
              <mc:Fallback>
                <p:oleObj name="Equation" r:id="rId11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08288"/>
                        <a:ext cx="16319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8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0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0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0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0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0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0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0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00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00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00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BB2-79A2-034D-B564-BA59D6E8A75C}" type="slidenum">
              <a:rPr lang="en-US"/>
              <a:pPr/>
              <a:t>31</a:t>
            </a:fld>
            <a:endParaRPr lang="en-US"/>
          </a:p>
        </p:txBody>
      </p:sp>
      <p:pic>
        <p:nvPicPr>
          <p:cNvPr id="368642" name="Picture 2" descr="FG31_007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29100"/>
            <a:ext cx="3200400" cy="2400300"/>
          </a:xfrm>
          <a:prstGeom prst="rect">
            <a:avLst/>
          </a:prstGeom>
          <a:noFill/>
        </p:spPr>
      </p:pic>
      <p:pic>
        <p:nvPicPr>
          <p:cNvPr id="368643" name="Picture 3" descr="FG31_00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81000"/>
            <a:ext cx="2895600" cy="2171700"/>
          </a:xfrm>
          <a:prstGeom prst="rect">
            <a:avLst/>
          </a:prstGeom>
          <a:noFill/>
        </p:spPr>
      </p:pic>
      <p:pic>
        <p:nvPicPr>
          <p:cNvPr id="368644" name="Picture 4" descr="FG31_007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981200"/>
            <a:ext cx="2895600" cy="2171700"/>
          </a:xfrm>
          <a:prstGeom prst="rect">
            <a:avLst/>
          </a:prstGeom>
          <a:noFill/>
        </p:spPr>
      </p:pic>
      <p:sp>
        <p:nvSpPr>
          <p:cNvPr id="3686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Phasor Diagrams</a:t>
            </a:r>
          </a:p>
        </p:txBody>
      </p:sp>
      <p:graphicFrame>
        <p:nvGraphicFramePr>
          <p:cNvPr id="36864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6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6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6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696200" cy="5715000"/>
          </a:xfrm>
        </p:spPr>
        <p:txBody>
          <a:bodyPr/>
          <a:lstStyle/>
          <a:p>
            <a:r>
              <a:rPr lang="en-US"/>
              <a:t>At t=0,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=0.</a:t>
            </a:r>
          </a:p>
          <a:p>
            <a:pPr lvl="1"/>
            <a:r>
              <a:rPr lang="en-US"/>
              <a:t>Thus V</a:t>
            </a:r>
            <a:r>
              <a:rPr lang="en-US" baseline="-25000"/>
              <a:t>R0</a:t>
            </a:r>
            <a:r>
              <a:rPr lang="en-US"/>
              <a:t>=0, V</a:t>
            </a:r>
            <a:r>
              <a:rPr lang="en-US" baseline="-25000"/>
              <a:t>L0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L</a:t>
            </a:r>
            <a:r>
              <a:rPr lang="en-US"/>
              <a:t>, V</a:t>
            </a:r>
            <a:r>
              <a:rPr lang="en-US" baseline="-25000"/>
              <a:t>C0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C</a:t>
            </a:r>
          </a:p>
          <a:p>
            <a:r>
              <a:rPr lang="en-US"/>
              <a:t> At t=t,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Thus, the voltages (y-projections) are </a:t>
            </a:r>
          </a:p>
        </p:txBody>
      </p:sp>
      <p:graphicFrame>
        <p:nvGraphicFramePr>
          <p:cNvPr id="36865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69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1" name="Object 11"/>
          <p:cNvGraphicFramePr>
            <a:graphicFrameLocks noChangeAspect="1"/>
          </p:cNvGraphicFramePr>
          <p:nvPr/>
        </p:nvGraphicFramePr>
        <p:xfrm>
          <a:off x="1633538" y="1905000"/>
          <a:ext cx="19478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70" name="Equation" r:id="rId11" imgW="736560" imgH="203040" progId="Equation.DSMT4">
                  <p:embed/>
                </p:oleObj>
              </mc:Choice>
              <mc:Fallback>
                <p:oleObj name="Equation" r:id="rId11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905000"/>
                        <a:ext cx="19478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2" name="Object 12"/>
          <p:cNvGraphicFramePr>
            <a:graphicFrameLocks noChangeAspect="1"/>
          </p:cNvGraphicFramePr>
          <p:nvPr/>
        </p:nvGraphicFramePr>
        <p:xfrm>
          <a:off x="762000" y="4572000"/>
          <a:ext cx="8064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71" name="Equation" r:id="rId13" imgW="304560" imgH="203040" progId="Equation.DSMT4">
                  <p:embed/>
                </p:oleObj>
              </mc:Choice>
              <mc:Fallback>
                <p:oleObj name="Equation" r:id="rId1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0"/>
                        <a:ext cx="80645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3" name="Object 13"/>
          <p:cNvGraphicFramePr>
            <a:graphicFrameLocks noChangeAspect="1"/>
          </p:cNvGraphicFramePr>
          <p:nvPr/>
        </p:nvGraphicFramePr>
        <p:xfrm>
          <a:off x="762000" y="5105400"/>
          <a:ext cx="8048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72" name="Equation" r:id="rId15" imgW="304560" imgH="203040" progId="Equation.DSMT4">
                  <p:embed/>
                </p:oleObj>
              </mc:Choice>
              <mc:Fallback>
                <p:oleObj name="Equation" r:id="rId15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05400"/>
                        <a:ext cx="8048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4" name="Object 14"/>
          <p:cNvGraphicFramePr>
            <a:graphicFrameLocks noChangeAspect="1"/>
          </p:cNvGraphicFramePr>
          <p:nvPr/>
        </p:nvGraphicFramePr>
        <p:xfrm>
          <a:off x="717550" y="5715000"/>
          <a:ext cx="8064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73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5715000"/>
                        <a:ext cx="8064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5" name="Object 15"/>
          <p:cNvGraphicFramePr>
            <a:graphicFrameLocks noChangeAspect="1"/>
          </p:cNvGraphicFramePr>
          <p:nvPr/>
        </p:nvGraphicFramePr>
        <p:xfrm>
          <a:off x="1524000" y="4572000"/>
          <a:ext cx="6048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74" name="Equation" r:id="rId19" imgW="228600" imgH="203040" progId="Equation.DSMT4">
                  <p:embed/>
                </p:oleObj>
              </mc:Choice>
              <mc:Fallback>
                <p:oleObj name="Equation" r:id="rId19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60483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6" name="Object 16"/>
          <p:cNvGraphicFramePr>
            <a:graphicFrameLocks noChangeAspect="1"/>
          </p:cNvGraphicFramePr>
          <p:nvPr/>
        </p:nvGraphicFramePr>
        <p:xfrm>
          <a:off x="1524000" y="5105400"/>
          <a:ext cx="5715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75" name="Equation" r:id="rId21" imgW="215640" imgH="203040" progId="Equation.DSMT4">
                  <p:embed/>
                </p:oleObj>
              </mc:Choice>
              <mc:Fallback>
                <p:oleObj name="Equation" r:id="rId21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05400"/>
                        <a:ext cx="5715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7" name="Object 17"/>
          <p:cNvGraphicFramePr>
            <a:graphicFrameLocks noChangeAspect="1"/>
          </p:cNvGraphicFramePr>
          <p:nvPr/>
        </p:nvGraphicFramePr>
        <p:xfrm>
          <a:off x="2084388" y="5029200"/>
          <a:ext cx="2182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76" name="Equation" r:id="rId23" imgW="825480" imgH="279360" progId="Equation.DSMT4">
                  <p:embed/>
                </p:oleObj>
              </mc:Choice>
              <mc:Fallback>
                <p:oleObj name="Equation" r:id="rId23" imgW="825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5029200"/>
                        <a:ext cx="2182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8" name="Object 18"/>
          <p:cNvGraphicFramePr>
            <a:graphicFrameLocks noChangeAspect="1"/>
          </p:cNvGraphicFramePr>
          <p:nvPr/>
        </p:nvGraphicFramePr>
        <p:xfrm>
          <a:off x="1528763" y="5715000"/>
          <a:ext cx="6048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77" name="Equation" r:id="rId25" imgW="228600" imgH="203040" progId="Equation.DSMT4">
                  <p:embed/>
                </p:oleObj>
              </mc:Choice>
              <mc:Fallback>
                <p:oleObj name="Equation" r:id="rId25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5715000"/>
                        <a:ext cx="6048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9" name="Object 19"/>
          <p:cNvGraphicFramePr>
            <a:graphicFrameLocks noChangeAspect="1"/>
          </p:cNvGraphicFramePr>
          <p:nvPr/>
        </p:nvGraphicFramePr>
        <p:xfrm>
          <a:off x="2082800" y="5638800"/>
          <a:ext cx="21844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78" name="Equation" r:id="rId27" imgW="825480" imgH="279360" progId="Equation.DSMT4">
                  <p:embed/>
                </p:oleObj>
              </mc:Choice>
              <mc:Fallback>
                <p:oleObj name="Equation" r:id="rId27" imgW="825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5638800"/>
                        <a:ext cx="21844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0" name="Object 20"/>
          <p:cNvGraphicFramePr>
            <a:graphicFrameLocks noChangeAspect="1"/>
          </p:cNvGraphicFramePr>
          <p:nvPr/>
        </p:nvGraphicFramePr>
        <p:xfrm>
          <a:off x="2116138" y="4592638"/>
          <a:ext cx="10080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79" name="Equation" r:id="rId29" imgW="380880" imgH="164880" progId="Equation.DSMT4">
                  <p:embed/>
                </p:oleObj>
              </mc:Choice>
              <mc:Fallback>
                <p:oleObj name="Equation" r:id="rId29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4592638"/>
                        <a:ext cx="1008062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1" name="Arc 21"/>
          <p:cNvSpPr>
            <a:spLocks/>
          </p:cNvSpPr>
          <p:nvPr/>
        </p:nvSpPr>
        <p:spPr bwMode="auto">
          <a:xfrm>
            <a:off x="6934200" y="11430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2" name="Text Box 22"/>
          <p:cNvSpPr txBox="1">
            <a:spLocks noChangeArrowheads="1"/>
          </p:cNvSpPr>
          <p:nvPr/>
        </p:nvSpPr>
        <p:spPr bwMode="auto">
          <a:xfrm>
            <a:off x="7315200" y="1049338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+90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  <p:sp>
        <p:nvSpPr>
          <p:cNvPr id="368663" name="Arc 23"/>
          <p:cNvSpPr>
            <a:spLocks/>
          </p:cNvSpPr>
          <p:nvPr/>
        </p:nvSpPr>
        <p:spPr bwMode="auto">
          <a:xfrm rot="5400000">
            <a:off x="6960394" y="1550194"/>
            <a:ext cx="457200" cy="4079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165"/>
              <a:gd name="T2" fmla="*/ 21543 w 21600"/>
              <a:gd name="T3" fmla="*/ 23165 h 23165"/>
              <a:gd name="T4" fmla="*/ 0 w 21600"/>
              <a:gd name="T5" fmla="*/ 21600 h 23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165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</a:path>
              <a:path w="21600" h="23165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4" name="Text Box 24"/>
          <p:cNvSpPr txBox="1">
            <a:spLocks noChangeArrowheads="1"/>
          </p:cNvSpPr>
          <p:nvPr/>
        </p:nvSpPr>
        <p:spPr bwMode="auto">
          <a:xfrm>
            <a:off x="6858000" y="1600200"/>
            <a:ext cx="493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-90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9127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8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6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9" grpId="0" build="p"/>
      <p:bldP spid="368661" grpId="0" animBg="1"/>
      <p:bldP spid="368662" grpId="0"/>
      <p:bldP spid="368663" grpId="0" animBg="1"/>
      <p:bldP spid="3686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818A-A1F0-3444-9B31-F29E370C87C1}" type="slidenum">
              <a:rPr lang="en-US"/>
              <a:pPr/>
              <a:t>32</a:t>
            </a:fld>
            <a:endParaRPr lang="en-US"/>
          </a:p>
        </p:txBody>
      </p:sp>
      <p:pic>
        <p:nvPicPr>
          <p:cNvPr id="472066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9600"/>
            <a:ext cx="2362200" cy="2286000"/>
          </a:xfrm>
          <a:prstGeom prst="rect">
            <a:avLst/>
          </a:prstGeom>
          <a:noFill/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2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7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7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7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106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V</a:t>
            </a:r>
            <a:r>
              <a:rPr lang="en-US" sz="2800" baseline="-25000" dirty="0"/>
              <a:t>0</a:t>
            </a:r>
            <a:r>
              <a:rPr lang="en-US" sz="2800" dirty="0"/>
              <a:t> forms an angle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φ</a:t>
            </a:r>
            <a:r>
              <a:rPr lang="en-US" sz="2800" dirty="0" smtClean="0"/>
              <a:t> </a:t>
            </a:r>
            <a:r>
              <a:rPr lang="en-US" sz="2800" dirty="0"/>
              <a:t>to V</a:t>
            </a:r>
            <a:r>
              <a:rPr lang="en-US" sz="2800" baseline="-25000" dirty="0"/>
              <a:t>R0</a:t>
            </a:r>
            <a:r>
              <a:rPr lang="en-US" sz="2800" dirty="0"/>
              <a:t> and rotates together with the other vectors as a function of time,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determine the total impedance Z of the circuit defined by the relationship                     or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Pythagorean theorem, we obtain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Thus the total impedance is</a:t>
            </a:r>
          </a:p>
        </p:txBody>
      </p:sp>
      <p:graphicFrame>
        <p:nvGraphicFramePr>
          <p:cNvPr id="4720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7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Since the sum of the projections of the three vectors on the y axis is equal to the projection of their sum.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sum of the projections represents the instantaneous voltage across the whole circuit which is the source voltage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we can use the sum of all vectors as the representation of the peak source voltage 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</p:txBody>
      </p:sp>
      <p:graphicFrame>
        <p:nvGraphicFramePr>
          <p:cNvPr id="472074" name="Object 10"/>
          <p:cNvGraphicFramePr>
            <a:graphicFrameLocks noChangeAspect="1"/>
          </p:cNvGraphicFramePr>
          <p:nvPr/>
        </p:nvGraphicFramePr>
        <p:xfrm>
          <a:off x="4495800" y="3235325"/>
          <a:ext cx="5603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76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35325"/>
                        <a:ext cx="5603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5" name="Object 11"/>
          <p:cNvGraphicFramePr>
            <a:graphicFrameLocks noChangeAspect="1"/>
          </p:cNvGraphicFramePr>
          <p:nvPr/>
        </p:nvGraphicFramePr>
        <p:xfrm>
          <a:off x="2819400" y="3962400"/>
          <a:ext cx="15716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77" name="Equation" r:id="rId11" imgW="711000" imgH="203040" progId="Equation.DSMT4">
                  <p:embed/>
                </p:oleObj>
              </mc:Choice>
              <mc:Fallback>
                <p:oleObj name="Equation" r:id="rId11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962400"/>
                        <a:ext cx="15716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6" name="Object 12"/>
          <p:cNvGraphicFramePr>
            <a:graphicFrameLocks noChangeAspect="1"/>
          </p:cNvGraphicFramePr>
          <p:nvPr/>
        </p:nvGraphicFramePr>
        <p:xfrm>
          <a:off x="4994275" y="3962400"/>
          <a:ext cx="11779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78" name="Equation" r:id="rId13" imgW="533160" imgH="203040" progId="Equation.DSMT4">
                  <p:embed/>
                </p:oleObj>
              </mc:Choice>
              <mc:Fallback>
                <p:oleObj name="Equation" r:id="rId1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3962400"/>
                        <a:ext cx="11779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7" name="Object 13"/>
          <p:cNvGraphicFramePr>
            <a:graphicFrameLocks noChangeAspect="1"/>
          </p:cNvGraphicFramePr>
          <p:nvPr/>
        </p:nvGraphicFramePr>
        <p:xfrm>
          <a:off x="685800" y="5002213"/>
          <a:ext cx="4810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79" name="Equation" r:id="rId15" imgW="291960" imgH="203040" progId="Equation.DSMT4">
                  <p:embed/>
                </p:oleObj>
              </mc:Choice>
              <mc:Fallback>
                <p:oleObj name="Equation" r:id="rId15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02213"/>
                        <a:ext cx="4810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8" name="Object 14"/>
          <p:cNvGraphicFramePr>
            <a:graphicFrameLocks noChangeAspect="1"/>
          </p:cNvGraphicFramePr>
          <p:nvPr/>
        </p:nvGraphicFramePr>
        <p:xfrm>
          <a:off x="4419600" y="5724525"/>
          <a:ext cx="419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80" name="Equation" r:id="rId17" imgW="253800" imgH="152280" progId="Equation.DSMT4">
                  <p:embed/>
                </p:oleObj>
              </mc:Choice>
              <mc:Fallback>
                <p:oleObj name="Equation" r:id="rId1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24525"/>
                        <a:ext cx="419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9" name="Object 15"/>
          <p:cNvGraphicFramePr>
            <a:graphicFrameLocks noChangeAspect="1"/>
          </p:cNvGraphicFramePr>
          <p:nvPr/>
        </p:nvGraphicFramePr>
        <p:xfrm>
          <a:off x="5024438" y="3200400"/>
          <a:ext cx="19097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81" name="Equation" r:id="rId19" imgW="863280" imgH="228600" progId="Equation.DSMT4">
                  <p:embed/>
                </p:oleObj>
              </mc:Choice>
              <mc:Fallback>
                <p:oleObj name="Equation" r:id="rId19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200400"/>
                        <a:ext cx="19097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0" name="Object 16"/>
          <p:cNvGraphicFramePr>
            <a:graphicFrameLocks noChangeAspect="1"/>
          </p:cNvGraphicFramePr>
          <p:nvPr/>
        </p:nvGraphicFramePr>
        <p:xfrm>
          <a:off x="1195388" y="4905375"/>
          <a:ext cx="21574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82" name="Equation" r:id="rId21" imgW="1307880" imgH="304560" progId="Equation.DSMT4">
                  <p:embed/>
                </p:oleObj>
              </mc:Choice>
              <mc:Fallback>
                <p:oleObj name="Equation" r:id="rId21" imgW="1307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905375"/>
                        <a:ext cx="21574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1" name="Object 17"/>
          <p:cNvGraphicFramePr>
            <a:graphicFrameLocks noChangeAspect="1"/>
          </p:cNvGraphicFramePr>
          <p:nvPr/>
        </p:nvGraphicFramePr>
        <p:xfrm>
          <a:off x="3311525" y="4905375"/>
          <a:ext cx="25558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83" name="Equation" r:id="rId23" imgW="1549080" imgH="304560" progId="Equation.DSMT4">
                  <p:embed/>
                </p:oleObj>
              </mc:Choice>
              <mc:Fallback>
                <p:oleObj name="Equation" r:id="rId23" imgW="1549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4905375"/>
                        <a:ext cx="25558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2" name="Object 18"/>
          <p:cNvGraphicFramePr>
            <a:graphicFrameLocks noChangeAspect="1"/>
          </p:cNvGraphicFramePr>
          <p:nvPr/>
        </p:nvGraphicFramePr>
        <p:xfrm>
          <a:off x="5870575" y="4905375"/>
          <a:ext cx="22828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84" name="Equation" r:id="rId25" imgW="1384200" imgH="304560" progId="Equation.DSMT4">
                  <p:embed/>
                </p:oleObj>
              </mc:Choice>
              <mc:Fallback>
                <p:oleObj name="Equation" r:id="rId25" imgW="1384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4905375"/>
                        <a:ext cx="22828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3" name="Object 19"/>
          <p:cNvGraphicFramePr>
            <a:graphicFrameLocks noChangeAspect="1"/>
          </p:cNvGraphicFramePr>
          <p:nvPr/>
        </p:nvGraphicFramePr>
        <p:xfrm>
          <a:off x="8115300" y="5029200"/>
          <a:ext cx="419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85" name="Equation" r:id="rId27" imgW="253800" imgH="203040" progId="Equation.DSMT4">
                  <p:embed/>
                </p:oleObj>
              </mc:Choice>
              <mc:Fallback>
                <p:oleObj name="Equation" r:id="rId27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5029200"/>
                        <a:ext cx="4191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4" name="Object 20"/>
          <p:cNvGraphicFramePr>
            <a:graphicFrameLocks noChangeAspect="1"/>
          </p:cNvGraphicFramePr>
          <p:nvPr/>
        </p:nvGraphicFramePr>
        <p:xfrm>
          <a:off x="4783138" y="5591175"/>
          <a:ext cx="2074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86" name="Equation" r:id="rId29" imgW="1257120" imgH="304560" progId="Equation.DSMT4">
                  <p:embed/>
                </p:oleObj>
              </mc:Choice>
              <mc:Fallback>
                <p:oleObj name="Equation" r:id="rId29" imgW="1257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5591175"/>
                        <a:ext cx="20748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5" name="Object 21"/>
          <p:cNvGraphicFramePr>
            <a:graphicFrameLocks noChangeAspect="1"/>
          </p:cNvGraphicFramePr>
          <p:nvPr/>
        </p:nvGraphicFramePr>
        <p:xfrm>
          <a:off x="6807200" y="5410200"/>
          <a:ext cx="2032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87" name="Equation" r:id="rId31" imgW="1231560" imgH="482400" progId="Equation.DSMT4">
                  <p:embed/>
                </p:oleObj>
              </mc:Choice>
              <mc:Fallback>
                <p:oleObj name="Equation" r:id="rId31" imgW="1231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5410200"/>
                        <a:ext cx="20320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4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2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7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71" grpId="0" build="p"/>
      <p:bldP spid="47207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035-AF34-8C44-B9F5-BBE27FDC0FBA}" type="slidenum">
              <a:rPr lang="en-US"/>
              <a:pPr/>
              <a:t>33</a:t>
            </a:fld>
            <a:endParaRPr lang="en-US"/>
          </a:p>
        </p:txBody>
      </p:sp>
      <p:pic>
        <p:nvPicPr>
          <p:cNvPr id="473090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09600"/>
            <a:ext cx="3657600" cy="3170238"/>
          </a:xfrm>
          <a:prstGeom prst="rect">
            <a:avLst/>
          </a:prstGeom>
          <a:noFill/>
        </p:spPr>
      </p:pic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30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9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9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9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the power dissipated in the circuit?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element dissipates the power?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the resistor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average power is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Since R=</a:t>
            </a:r>
            <a:r>
              <a:rPr lang="en-US" sz="2000" dirty="0" err="1" smtClean="0"/>
              <a:t>Zcos</a:t>
            </a:r>
            <a:r>
              <a:rPr lang="en-US" sz="2000" dirty="0" err="1" smtClean="0">
                <a:latin typeface="Symbol" charset="2"/>
              </a:rPr>
              <a:t>φ</a:t>
            </a:r>
            <a:endParaRPr lang="en-US" sz="2000" dirty="0" smtClean="0">
              <a:latin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We obtain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factor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 </a:t>
            </a:r>
            <a:r>
              <a:rPr lang="en-US" sz="2000" dirty="0"/>
              <a:t>is referred as the power factor of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pure resistor,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1 and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capacitor or inductor alone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-90</a:t>
            </a:r>
            <a:r>
              <a:rPr lang="en-US" sz="2000" baseline="30000" dirty="0"/>
              <a:t>o</a:t>
            </a:r>
            <a:r>
              <a:rPr lang="en-US" sz="2000" dirty="0"/>
              <a:t> or +90</a:t>
            </a:r>
            <a:r>
              <a:rPr lang="en-US" sz="2000" baseline="30000" dirty="0"/>
              <a:t>o</a:t>
            </a:r>
            <a:r>
              <a:rPr lang="en-US" sz="2000" dirty="0"/>
              <a:t>, so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0 and </a:t>
            </a:r>
          </a:p>
        </p:txBody>
      </p:sp>
      <p:graphicFrame>
        <p:nvGraphicFramePr>
          <p:cNvPr id="4730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9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phase angle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φ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or</a:t>
            </a:r>
          </a:p>
        </p:txBody>
      </p:sp>
      <p:graphicFrame>
        <p:nvGraphicFramePr>
          <p:cNvPr id="473098" name="Object 10"/>
          <p:cNvGraphicFramePr>
            <a:graphicFrameLocks noChangeAspect="1"/>
          </p:cNvGraphicFramePr>
          <p:nvPr/>
        </p:nvGraphicFramePr>
        <p:xfrm>
          <a:off x="3352800" y="3810000"/>
          <a:ext cx="561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95" name="Equation" r:id="rId9" imgW="253800" imgH="177480" progId="Equation.DSMT4">
                  <p:embed/>
                </p:oleObj>
              </mc:Choice>
              <mc:Fallback>
                <p:oleObj name="Equation" r:id="rId9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10000"/>
                        <a:ext cx="561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9" name="Object 11"/>
          <p:cNvGraphicFramePr>
            <a:graphicFrameLocks noChangeAspect="1"/>
          </p:cNvGraphicFramePr>
          <p:nvPr/>
        </p:nvGraphicFramePr>
        <p:xfrm>
          <a:off x="838200" y="1082675"/>
          <a:ext cx="4505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96" name="Equation" r:id="rId11" imgW="2730240" imgH="431640" progId="Equation.DSMT4">
                  <p:embed/>
                </p:oleObj>
              </mc:Choice>
              <mc:Fallback>
                <p:oleObj name="Equation" r:id="rId11" imgW="2730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82675"/>
                        <a:ext cx="45053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0" name="Object 12"/>
          <p:cNvGraphicFramePr>
            <a:graphicFrameLocks noChangeAspect="1"/>
          </p:cNvGraphicFramePr>
          <p:nvPr/>
        </p:nvGraphicFramePr>
        <p:xfrm>
          <a:off x="838200" y="1905000"/>
          <a:ext cx="21796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97" name="Equation" r:id="rId13" imgW="1320480" imgH="406080" progId="Equation.DSMT4">
                  <p:embed/>
                </p:oleObj>
              </mc:Choice>
              <mc:Fallback>
                <p:oleObj name="Equation" r:id="rId13" imgW="1320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21796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1" name="Object 13"/>
          <p:cNvGraphicFramePr>
            <a:graphicFrameLocks noChangeAspect="1"/>
          </p:cNvGraphicFramePr>
          <p:nvPr/>
        </p:nvGraphicFramePr>
        <p:xfrm>
          <a:off x="2286000" y="4546600"/>
          <a:ext cx="5953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98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46600"/>
                        <a:ext cx="5953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2" name="Object 14"/>
          <p:cNvGraphicFramePr>
            <a:graphicFrameLocks noChangeAspect="1"/>
          </p:cNvGraphicFramePr>
          <p:nvPr/>
        </p:nvGraphicFramePr>
        <p:xfrm>
          <a:off x="4191000" y="5519738"/>
          <a:ext cx="9731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99" name="Equation" r:id="rId17" imgW="698400" imgH="215640" progId="Equation.DSMT4">
                  <p:embed/>
                </p:oleObj>
              </mc:Choice>
              <mc:Fallback>
                <p:oleObj name="Equation" r:id="rId17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519738"/>
                        <a:ext cx="97313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3" name="Object 15"/>
          <p:cNvGraphicFramePr>
            <a:graphicFrameLocks noChangeAspect="1"/>
          </p:cNvGraphicFramePr>
          <p:nvPr/>
        </p:nvGraphicFramePr>
        <p:xfrm>
          <a:off x="7315200" y="5864225"/>
          <a:ext cx="5302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00" name="Equation" r:id="rId19" imgW="380880" imgH="190440" progId="Equation.DSMT4">
                  <p:embed/>
                </p:oleObj>
              </mc:Choice>
              <mc:Fallback>
                <p:oleObj name="Equation" r:id="rId19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864225"/>
                        <a:ext cx="5302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4" name="Object 16"/>
          <p:cNvGraphicFramePr>
            <a:graphicFrameLocks noChangeAspect="1"/>
          </p:cNvGraphicFramePr>
          <p:nvPr/>
        </p:nvGraphicFramePr>
        <p:xfrm>
          <a:off x="3886200" y="3759200"/>
          <a:ext cx="7858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01" name="Equation" r:id="rId21" imgW="355320" imgH="228600" progId="Equation.DSMT4">
                  <p:embed/>
                </p:oleObj>
              </mc:Choice>
              <mc:Fallback>
                <p:oleObj name="Equation" r:id="rId21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59200"/>
                        <a:ext cx="7858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5" name="Object 17"/>
          <p:cNvGraphicFramePr>
            <a:graphicFrameLocks noChangeAspect="1"/>
          </p:cNvGraphicFramePr>
          <p:nvPr/>
        </p:nvGraphicFramePr>
        <p:xfrm>
          <a:off x="2895600" y="4495800"/>
          <a:ext cx="17891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02" name="Equation" r:id="rId23" imgW="761760" imgH="228600" progId="Equation.DSMT4">
                  <p:embed/>
                </p:oleObj>
              </mc:Choice>
              <mc:Fallback>
                <p:oleObj name="Equation" r:id="rId23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178911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6" name="Object 18"/>
          <p:cNvGraphicFramePr>
            <a:graphicFrameLocks noChangeAspect="1"/>
          </p:cNvGraphicFramePr>
          <p:nvPr/>
        </p:nvGraphicFramePr>
        <p:xfrm>
          <a:off x="4659313" y="4572000"/>
          <a:ext cx="18176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03" name="Equation" r:id="rId25" imgW="774360" imgH="203040" progId="Equation.DSMT4">
                  <p:embed/>
                </p:oleObj>
              </mc:Choice>
              <mc:Fallback>
                <p:oleObj name="Equation" r:id="rId25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572000"/>
                        <a:ext cx="18176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107" name="Oval 19"/>
          <p:cNvSpPr>
            <a:spLocks noChangeArrowheads="1"/>
          </p:cNvSpPr>
          <p:nvPr/>
        </p:nvSpPr>
        <p:spPr bwMode="auto">
          <a:xfrm>
            <a:off x="7315200" y="19812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3108" name="Oval 20"/>
          <p:cNvSpPr>
            <a:spLocks noChangeArrowheads="1"/>
          </p:cNvSpPr>
          <p:nvPr/>
        </p:nvSpPr>
        <p:spPr bwMode="auto">
          <a:xfrm>
            <a:off x="2514600" y="7620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73109" name="AutoShape 21"/>
          <p:cNvCxnSpPr>
            <a:cxnSpLocks noChangeShapeType="1"/>
            <a:stCxn id="473108" idx="7"/>
            <a:endCxn id="473107" idx="1"/>
          </p:cNvCxnSpPr>
          <p:nvPr/>
        </p:nvCxnSpPr>
        <p:spPr bwMode="auto">
          <a:xfrm rot="16200000" flipH="1">
            <a:off x="4457700" y="-865141"/>
            <a:ext cx="1219200" cy="4585074"/>
          </a:xfrm>
          <a:prstGeom prst="curvedConnector3">
            <a:avLst>
              <a:gd name="adj1" fmla="val -23326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848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3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73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7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3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3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7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73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7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5" grpId="0" build="p"/>
      <p:bldP spid="473097" grpId="0" build="p"/>
      <p:bldP spid="473107" grpId="0" animBg="1"/>
      <p:bldP spid="473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4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2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2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3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763000" cy="5410200"/>
          </a:xfrm>
        </p:spPr>
        <p:txBody>
          <a:bodyPr/>
          <a:lstStyle/>
          <a:p>
            <a:r>
              <a:rPr lang="en-US" dirty="0" smtClean="0"/>
              <a:t>When the </a:t>
            </a:r>
            <a:r>
              <a:rPr lang="en-US" dirty="0"/>
              <a:t>electric current flows through a wire, there is an electric field in the wire that moves electrons</a:t>
            </a:r>
          </a:p>
          <a:p>
            <a:r>
              <a:rPr lang="en-US" dirty="0"/>
              <a:t>We saw, however, that changing magnetic flux induces a current in the wire. What does this mean?</a:t>
            </a:r>
          </a:p>
          <a:p>
            <a:pPr lvl="1"/>
            <a:r>
              <a:rPr lang="en-US" dirty="0"/>
              <a:t>There must be an electric field induced by the changing magnetic flux.</a:t>
            </a:r>
          </a:p>
          <a:p>
            <a:r>
              <a:rPr lang="en-US" dirty="0"/>
              <a:t>In other words, a changing magnetic flux produces an electric field</a:t>
            </a:r>
          </a:p>
          <a:p>
            <a:r>
              <a:rPr lang="en-US" dirty="0"/>
              <a:t>This </a:t>
            </a:r>
            <a:r>
              <a:rPr lang="en-US" dirty="0" smtClean="0"/>
              <a:t>result applies </a:t>
            </a:r>
            <a:r>
              <a:rPr lang="en-US" dirty="0"/>
              <a:t>not just to wires but to any conductor or any region 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3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95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66BB-84D3-5C4F-A607-3D0B66AB6F5E}" type="slidenum">
              <a:rPr lang="en-US"/>
              <a:pPr/>
              <a:t>5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Generalized Form of Faraday’s Law</a:t>
            </a:r>
          </a:p>
        </p:txBody>
      </p:sp>
      <p:graphicFrame>
        <p:nvGraphicFramePr>
          <p:cNvPr id="4331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9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Recall the </a:t>
            </a:r>
            <a:r>
              <a:rPr lang="en-US" dirty="0" smtClean="0"/>
              <a:t>relationship </a:t>
            </a:r>
            <a:r>
              <a:rPr lang="en-US" dirty="0"/>
              <a:t>between</a:t>
            </a:r>
            <a:r>
              <a:rPr lang="en-US" dirty="0" smtClean="0"/>
              <a:t> the electric </a:t>
            </a:r>
            <a:r>
              <a:rPr lang="en-US" dirty="0"/>
              <a:t>field and the potential difference</a:t>
            </a:r>
          </a:p>
          <a:p>
            <a:r>
              <a:rPr lang="en-US" dirty="0"/>
              <a:t>Induced </a:t>
            </a:r>
            <a:r>
              <a:rPr lang="en-US" dirty="0" err="1"/>
              <a:t>emf</a:t>
            </a:r>
            <a:r>
              <a:rPr lang="en-US" dirty="0"/>
              <a:t> in a circuit is equal to the work done per unit charge by the electric field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integral is taken around a path enclosing the area through which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>
                <a:latin typeface="Symbol" charset="2"/>
              </a:rPr>
              <a:t>B</a:t>
            </a:r>
            <a:r>
              <a:rPr lang="en-US" dirty="0" smtClean="0"/>
              <a:t> </a:t>
            </a:r>
            <a:r>
              <a:rPr lang="en-US" dirty="0"/>
              <a:t>is changing. 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9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616325" y="1317625"/>
          <a:ext cx="9556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97"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1317625"/>
                        <a:ext cx="9556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1" name="Object 9"/>
          <p:cNvGraphicFramePr>
            <a:graphicFrameLocks noChangeAspect="1"/>
          </p:cNvGraphicFramePr>
          <p:nvPr/>
        </p:nvGraphicFramePr>
        <p:xfrm>
          <a:off x="609600" y="3048000"/>
          <a:ext cx="6731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98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6731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3" name="Object 11"/>
          <p:cNvGraphicFramePr>
            <a:graphicFrameLocks noChangeAspect="1"/>
          </p:cNvGraphicFramePr>
          <p:nvPr/>
        </p:nvGraphicFramePr>
        <p:xfrm>
          <a:off x="3048000" y="3981450"/>
          <a:ext cx="16859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599" name="Equation" r:id="rId12" imgW="457200" imgH="368280" progId="Equation.DSMT4">
                  <p:embed/>
                </p:oleObj>
              </mc:Choice>
              <mc:Fallback>
                <p:oleObj name="Equation" r:id="rId12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81450"/>
                        <a:ext cx="168592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1191101"/>
            <a:ext cx="1290234" cy="818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3571" y="2839403"/>
            <a:ext cx="1290234" cy="818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8331" y="4242593"/>
            <a:ext cx="188802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B182-3E79-0B4E-92F0-927729CD792A}" type="slidenum">
              <a:rPr lang="en-US"/>
              <a:pPr/>
              <a:t>6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/>
              <a:t>Inductance</a:t>
            </a:r>
          </a:p>
        </p:txBody>
      </p:sp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7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7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7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343400"/>
          </a:xfrm>
        </p:spPr>
        <p:txBody>
          <a:bodyPr/>
          <a:lstStyle/>
          <a:p>
            <a:r>
              <a:rPr lang="en-US" sz="3600" dirty="0" smtClean="0"/>
              <a:t>A changing </a:t>
            </a:r>
            <a:r>
              <a:rPr lang="en-US" sz="3600" dirty="0"/>
              <a:t>magnetic flux through a circuit </a:t>
            </a:r>
            <a:r>
              <a:rPr lang="en-US" sz="3600" dirty="0" smtClean="0"/>
              <a:t>induces </a:t>
            </a:r>
            <a:r>
              <a:rPr lang="en-US" sz="3600" dirty="0"/>
              <a:t>an </a:t>
            </a:r>
            <a:r>
              <a:rPr lang="en-US" sz="3600" dirty="0" err="1"/>
              <a:t>emf</a:t>
            </a:r>
            <a:r>
              <a:rPr lang="en-US" sz="3600" dirty="0"/>
              <a:t> in that circuit</a:t>
            </a:r>
          </a:p>
          <a:p>
            <a:r>
              <a:rPr lang="en-US" sz="3600" dirty="0"/>
              <a:t>An electric current produces a magnetic field</a:t>
            </a:r>
          </a:p>
          <a:p>
            <a:r>
              <a:rPr lang="en-US" sz="3600" dirty="0"/>
              <a:t>From these, we can deduce </a:t>
            </a:r>
          </a:p>
          <a:p>
            <a:pPr lvl="1"/>
            <a:r>
              <a:rPr lang="en-US" sz="3200" dirty="0"/>
              <a:t>A changing current in one circuit must induce an </a:t>
            </a:r>
            <a:r>
              <a:rPr lang="en-US" sz="3200" dirty="0" err="1"/>
              <a:t>emf</a:t>
            </a:r>
            <a:r>
              <a:rPr lang="en-US" sz="3200" dirty="0"/>
              <a:t> in a nearby circuit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Mutual inductance</a:t>
            </a:r>
            <a:endParaRPr lang="en-US" sz="3200" dirty="0"/>
          </a:p>
          <a:p>
            <a:pPr lvl="1"/>
            <a:r>
              <a:rPr lang="en-US" sz="3200" dirty="0"/>
              <a:t>Or induce an </a:t>
            </a:r>
            <a:r>
              <a:rPr lang="en-US" sz="3200" dirty="0" err="1"/>
              <a:t>emf</a:t>
            </a:r>
            <a:r>
              <a:rPr lang="en-US" sz="3200" dirty="0"/>
              <a:t> in itself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Self inductance</a:t>
            </a:r>
            <a:endParaRPr lang="en-US" sz="3200" dirty="0"/>
          </a:p>
        </p:txBody>
      </p:sp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7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81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80B-91C4-7648-B197-E93724F0CF65}" type="slidenum">
              <a:rPr lang="en-US"/>
              <a:pPr/>
              <a:t>7</a:t>
            </a:fld>
            <a:endParaRPr lang="en-US"/>
          </a:p>
        </p:txBody>
      </p:sp>
      <p:pic>
        <p:nvPicPr>
          <p:cNvPr id="435202" name="Picture 2" descr="FG30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90600"/>
            <a:ext cx="2133600" cy="19812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7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8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8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593725"/>
            <a:ext cx="84582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two coils of wire are placed near each other, a changing current in one will induce an </a:t>
            </a:r>
            <a:r>
              <a:rPr lang="en-US" sz="2800" dirty="0" err="1"/>
              <a:t>emf</a:t>
            </a:r>
            <a:r>
              <a:rPr lang="en-US" sz="2800" dirty="0"/>
              <a:t> in the other.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</a:t>
            </a:r>
            <a:r>
              <a:rPr lang="en-US" sz="2800" dirty="0" smtClean="0"/>
              <a:t> is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2</a:t>
            </a:r>
            <a:r>
              <a:rPr lang="en-US" sz="2800" dirty="0"/>
              <a:t>, in </a:t>
            </a:r>
            <a:r>
              <a:rPr lang="en-US" sz="2800" dirty="0" smtClean="0"/>
              <a:t>coil 2 </a:t>
            </a:r>
            <a:r>
              <a:rPr lang="en-US" sz="2800" dirty="0"/>
              <a:t>proportional to?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Rate of the change of the magnetic flux passing through it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flux is due to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magnetic flux in each loop of </a:t>
            </a:r>
            <a:r>
              <a:rPr lang="en-US" sz="2800" dirty="0" smtClean="0"/>
              <a:t>coil 2 </a:t>
            </a:r>
            <a:r>
              <a:rPr lang="en-US" sz="2800" dirty="0"/>
              <a:t>created by coil1 and N</a:t>
            </a:r>
            <a:r>
              <a:rPr lang="en-US" sz="2800" baseline="-25000" dirty="0"/>
              <a:t>2</a:t>
            </a:r>
            <a:r>
              <a:rPr lang="en-US" sz="2800" dirty="0"/>
              <a:t> is the number of closely packed loops in </a:t>
            </a:r>
            <a:r>
              <a:rPr lang="en-US" sz="2800" dirty="0" smtClean="0"/>
              <a:t>coil 2</a:t>
            </a:r>
            <a:r>
              <a:rPr lang="en-US" sz="2800" dirty="0"/>
              <a:t>, then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total flux passing through </a:t>
            </a:r>
            <a:r>
              <a:rPr lang="en-US" sz="2800" dirty="0" smtClean="0"/>
              <a:t>coil 2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the two coils are fixed in space,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proportional to the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1,                     </a:t>
            </a:r>
            <a:r>
              <a:rPr lang="en-US" sz="2800" dirty="0" smtClean="0"/>
              <a:t>    .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proportionality constant for this is called the Mutual Inductance and defined</a:t>
            </a:r>
            <a:r>
              <a:rPr lang="en-US" sz="2800" dirty="0" smtClean="0"/>
              <a:t> as                       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err="1"/>
              <a:t>emf</a:t>
            </a:r>
            <a:r>
              <a:rPr lang="en-US" sz="2800" dirty="0"/>
              <a:t> induced in </a:t>
            </a:r>
            <a:r>
              <a:rPr lang="en-US" sz="2800" dirty="0" smtClean="0"/>
              <a:t>coil 2 </a:t>
            </a:r>
            <a:r>
              <a:rPr lang="en-US" sz="2800" dirty="0"/>
              <a:t>due to the changing current in </a:t>
            </a:r>
            <a:r>
              <a:rPr lang="en-US" sz="2800" dirty="0" smtClean="0"/>
              <a:t>coil 1 </a:t>
            </a:r>
            <a:r>
              <a:rPr lang="en-US" sz="2800" dirty="0"/>
              <a:t>is </a:t>
            </a:r>
          </a:p>
        </p:txBody>
      </p:sp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8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/>
        </p:nvGraphicFramePr>
        <p:xfrm>
          <a:off x="4191000" y="4838700"/>
          <a:ext cx="161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83"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38700"/>
                        <a:ext cx="1617663" cy="342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567987"/>
              </p:ext>
            </p:extLst>
          </p:nvPr>
        </p:nvGraphicFramePr>
        <p:xfrm>
          <a:off x="1295400" y="5638800"/>
          <a:ext cx="4267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84" name="Equation" r:id="rId11" imgW="2450880" imgH="393480" progId="Equation.DSMT4">
                  <p:embed/>
                </p:oleObj>
              </mc:Choice>
              <mc:Fallback>
                <p:oleObj name="Equation" r:id="rId11" imgW="245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638800"/>
                        <a:ext cx="4267200" cy="798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1" name="Object 11"/>
          <p:cNvGraphicFramePr>
            <a:graphicFrameLocks noChangeAspect="1"/>
          </p:cNvGraphicFramePr>
          <p:nvPr/>
        </p:nvGraphicFramePr>
        <p:xfrm>
          <a:off x="2971800" y="4042646"/>
          <a:ext cx="914400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85"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42646"/>
                        <a:ext cx="914400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/>
          <p:cNvGraphicFramePr>
            <a:graphicFrameLocks noChangeAspect="1"/>
          </p:cNvGraphicFramePr>
          <p:nvPr/>
        </p:nvGraphicFramePr>
        <p:xfrm>
          <a:off x="3792467" y="4042646"/>
          <a:ext cx="1084333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86" name="Equation" r:id="rId15" imgW="482400" imgH="203040" progId="Equation.DSMT4">
                  <p:embed/>
                </p:oleObj>
              </mc:Choice>
              <mc:Fallback>
                <p:oleObj name="Equation" r:id="rId1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467" y="4042646"/>
                        <a:ext cx="1084333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3" name="Object 13"/>
          <p:cNvGraphicFramePr>
            <a:graphicFrameLocks noChangeAspect="1"/>
          </p:cNvGraphicFramePr>
          <p:nvPr/>
        </p:nvGraphicFramePr>
        <p:xfrm>
          <a:off x="4038600" y="4042646"/>
          <a:ext cx="60083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287" name="Equation" r:id="rId17" imgW="266400" imgH="203040" progId="Equation.DSMT4">
                  <p:embed/>
                </p:oleObj>
              </mc:Choice>
              <mc:Fallback>
                <p:oleObj name="Equation" r:id="rId17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42646"/>
                        <a:ext cx="60083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99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BAC1DA2-AD4D-E044-9D85-B4525A7031A9}" type="slidenum">
              <a:rPr lang="en-US"/>
              <a:pPr/>
              <a:t>8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6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6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6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41325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mutual induction of </a:t>
            </a:r>
            <a:r>
              <a:rPr lang="en-US" sz="2800" dirty="0" smtClean="0"/>
              <a:t>coil 2 </a:t>
            </a:r>
            <a:r>
              <a:rPr lang="en-US" sz="2800" dirty="0"/>
              <a:t>with respect to </a:t>
            </a:r>
            <a:r>
              <a:rPr lang="en-US" sz="2800" dirty="0" smtClean="0"/>
              <a:t>coil 1</a:t>
            </a:r>
            <a:r>
              <a:rPr lang="en-US" sz="2800" dirty="0"/>
              <a:t>, M</a:t>
            </a:r>
            <a:r>
              <a:rPr lang="en-US" sz="2800" baseline="-25000" dirty="0"/>
              <a:t>21</a:t>
            </a:r>
            <a:r>
              <a:rPr lang="en-US" sz="28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 a constant and does not depend on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depends only on “geometric” factors such as the size, shape, number of turns and relative position of the two coils, and whether a ferromagnetic material is present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farther apart the two coils are the less flux can pass through coil, 2, so M</a:t>
            </a:r>
            <a:r>
              <a:rPr lang="en-US" sz="2000" baseline="-25000" dirty="0"/>
              <a:t>21</a:t>
            </a:r>
            <a:r>
              <a:rPr lang="en-US" sz="2000" dirty="0"/>
              <a:t> will be less.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 most </a:t>
            </a:r>
            <a:r>
              <a:rPr lang="en-US" sz="2400" dirty="0"/>
              <a:t>cases the mutual inductance is determined experimentally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Conversely, the changing current in </a:t>
            </a:r>
            <a:r>
              <a:rPr lang="en-US" sz="2800" dirty="0" smtClean="0"/>
              <a:t>coil 2 </a:t>
            </a:r>
            <a:r>
              <a:rPr lang="en-US" sz="2800" dirty="0"/>
              <a:t>will induce an </a:t>
            </a:r>
            <a:r>
              <a:rPr lang="en-US" sz="2800" dirty="0" err="1"/>
              <a:t>emf</a:t>
            </a:r>
            <a:r>
              <a:rPr lang="en-US" sz="2800" dirty="0"/>
              <a:t> in </a:t>
            </a:r>
            <a:r>
              <a:rPr lang="en-US" sz="2800" dirty="0" smtClean="0"/>
              <a:t>coil 1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baseline="-25000" dirty="0"/>
              <a:t>12 </a:t>
            </a:r>
            <a:r>
              <a:rPr lang="en-US" sz="2400" dirty="0"/>
              <a:t>is the mutual inductance of </a:t>
            </a:r>
            <a:r>
              <a:rPr lang="en-US" sz="2400" dirty="0" smtClean="0"/>
              <a:t>coil1 </a:t>
            </a:r>
            <a:r>
              <a:rPr lang="en-US" sz="2400" dirty="0"/>
              <a:t>with respect to coil2 and M</a:t>
            </a:r>
            <a:r>
              <a:rPr lang="en-US" sz="2400" baseline="-25000" dirty="0"/>
              <a:t>12</a:t>
            </a:r>
            <a:r>
              <a:rPr lang="en-US" sz="2400" dirty="0"/>
              <a:t> = M</a:t>
            </a:r>
            <a:r>
              <a:rPr lang="en-US" sz="2400" baseline="-25000" dirty="0"/>
              <a:t>21</a:t>
            </a:r>
            <a:r>
              <a:rPr lang="en-US" sz="2400" dirty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can put M=M</a:t>
            </a:r>
            <a:r>
              <a:rPr lang="en-US" sz="2400" baseline="-25000" dirty="0"/>
              <a:t>12</a:t>
            </a:r>
            <a:r>
              <a:rPr lang="en-US" sz="2400" dirty="0"/>
              <a:t>=M</a:t>
            </a:r>
            <a:r>
              <a:rPr lang="en-US" sz="2400" baseline="-25000" dirty="0"/>
              <a:t>21</a:t>
            </a:r>
            <a:r>
              <a:rPr lang="en-US" sz="2400" dirty="0"/>
              <a:t> and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 unit for mutual inductance is </a:t>
            </a:r>
            <a:r>
              <a:rPr lang="en-US" sz="2400" dirty="0" smtClean="0"/>
              <a:t>Henry </a:t>
            </a:r>
            <a:r>
              <a:rPr lang="en-US" sz="2400" dirty="0"/>
              <a:t>(H)</a:t>
            </a:r>
          </a:p>
        </p:txBody>
      </p:sp>
      <p:graphicFrame>
        <p:nvGraphicFramePr>
          <p:cNvPr id="436231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6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990600" y="4205288"/>
          <a:ext cx="463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64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05288"/>
                        <a:ext cx="463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3" name="Object 9"/>
          <p:cNvGraphicFramePr>
            <a:graphicFrameLocks noChangeAspect="1"/>
          </p:cNvGraphicFramePr>
          <p:nvPr/>
        </p:nvGraphicFramePr>
        <p:xfrm>
          <a:off x="5486400" y="4968875"/>
          <a:ext cx="3276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65" name="Equation" r:id="rId10" imgW="1765080" imgH="368280" progId="Equation.DSMT4">
                  <p:embed/>
                </p:oleObj>
              </mc:Choice>
              <mc:Fallback>
                <p:oleObj name="Equation" r:id="rId10" imgW="1765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68875"/>
                        <a:ext cx="32766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804349"/>
              </p:ext>
            </p:extLst>
          </p:nvPr>
        </p:nvGraphicFramePr>
        <p:xfrm>
          <a:off x="6062663" y="5837237"/>
          <a:ext cx="21669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66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5837237"/>
                        <a:ext cx="21669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5" name="Object 11"/>
          <p:cNvGraphicFramePr>
            <a:graphicFrameLocks noChangeAspect="1"/>
          </p:cNvGraphicFramePr>
          <p:nvPr/>
        </p:nvGraphicFramePr>
        <p:xfrm>
          <a:off x="1474788" y="4038600"/>
          <a:ext cx="10398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67" name="Equation" r:id="rId14" imgW="596880" imgH="368280" progId="Equation.DSMT4">
                  <p:embed/>
                </p:oleObj>
              </mc:Choice>
              <mc:Fallback>
                <p:oleObj name="Equation" r:id="rId14" imgW="596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4038600"/>
                        <a:ext cx="10398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5029200" y="1997075"/>
            <a:ext cx="25146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 Narrow" charset="0"/>
              </a:rPr>
              <a:t>What?  Does this make sense?</a:t>
            </a:r>
          </a:p>
        </p:txBody>
      </p:sp>
    </p:spTree>
    <p:extLst>
      <p:ext uri="{BB962C8B-B14F-4D97-AF65-F5344CB8AC3E}">
        <p14:creationId xmlns:p14="http://schemas.microsoft.com/office/powerpoint/2010/main" val="92454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36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0" grpId="0" build="p"/>
      <p:bldP spid="4362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E4-190A-4445-9998-078C293FFAFC}" type="slidenum">
              <a:rPr lang="en-US"/>
              <a:pPr/>
              <a:t>9</a:t>
            </a:fld>
            <a:endParaRPr lang="en-US"/>
          </a:p>
        </p:txBody>
      </p:sp>
      <p:pic>
        <p:nvPicPr>
          <p:cNvPr id="437250" name="Picture 2" descr="FG30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438400" cy="2362200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1 </a:t>
            </a: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and coil.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long thin solenoid of length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cross-sectional area A contains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closely packed turns of wire.  Wrapped around it is an insulated coil of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turns. 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Assuming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all the flux from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1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(the solenoid) passes through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calculate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mutual inductance. 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First we need to determine the flux produced by the solenoid.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49263" y="3352800"/>
            <a:ext cx="549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the solenoid?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solenoid is closely packed, we can assume that the field lines are perpendicular to the surface area of the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coils. 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flux through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 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mutual inductance of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</a:t>
            </a:r>
          </a:p>
        </p:txBody>
      </p:sp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5867400" y="3494088"/>
          <a:ext cx="517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03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94088"/>
                        <a:ext cx="517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8" name="Object 10"/>
          <p:cNvGraphicFramePr>
            <a:graphicFrameLocks noChangeAspect="1"/>
          </p:cNvGraphicFramePr>
          <p:nvPr/>
        </p:nvGraphicFramePr>
        <p:xfrm>
          <a:off x="2590800" y="4922838"/>
          <a:ext cx="750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04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22838"/>
                        <a:ext cx="7508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9" name="Object 11"/>
          <p:cNvGraphicFramePr>
            <a:graphicFrameLocks noChangeAspect="1"/>
          </p:cNvGraphicFramePr>
          <p:nvPr/>
        </p:nvGraphicFramePr>
        <p:xfrm>
          <a:off x="2971800" y="5673725"/>
          <a:ext cx="823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05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73725"/>
                        <a:ext cx="8239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036763" y="6308725"/>
            <a:ext cx="504983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Note that M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21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only depends on geometric factors!</a:t>
            </a:r>
          </a:p>
        </p:txBody>
      </p:sp>
      <p:graphicFrame>
        <p:nvGraphicFramePr>
          <p:cNvPr id="437261" name="Object 13"/>
          <p:cNvGraphicFramePr>
            <a:graphicFrameLocks noChangeAspect="1"/>
          </p:cNvGraphicFramePr>
          <p:nvPr/>
        </p:nvGraphicFramePr>
        <p:xfrm>
          <a:off x="6434138" y="3276600"/>
          <a:ext cx="957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06" name="Equation" r:id="rId10" imgW="469800" imgH="368280" progId="Equation.DSMT4">
                  <p:embed/>
                </p:oleObj>
              </mc:Choice>
              <mc:Fallback>
                <p:oleObj name="Equation" r:id="rId10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276600"/>
                        <a:ext cx="9572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2" name="Object 14"/>
          <p:cNvGraphicFramePr>
            <a:graphicFrameLocks noChangeAspect="1"/>
          </p:cNvGraphicFramePr>
          <p:nvPr/>
        </p:nvGraphicFramePr>
        <p:xfrm>
          <a:off x="3289300" y="4948238"/>
          <a:ext cx="673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07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948238"/>
                        <a:ext cx="6731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3" name="Object 15"/>
          <p:cNvGraphicFramePr>
            <a:graphicFrameLocks noChangeAspect="1"/>
          </p:cNvGraphicFramePr>
          <p:nvPr/>
        </p:nvGraphicFramePr>
        <p:xfrm>
          <a:off x="3990975" y="4724400"/>
          <a:ext cx="1190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08" name="Equation" r:id="rId14" imgW="583920" imgH="368280" progId="Equation.DSMT4">
                  <p:embed/>
                </p:oleObj>
              </mc:Choice>
              <mc:Fallback>
                <p:oleObj name="Equation" r:id="rId14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724400"/>
                        <a:ext cx="1190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4" name="Object 16"/>
          <p:cNvGraphicFramePr>
            <a:graphicFrameLocks noChangeAspect="1"/>
          </p:cNvGraphicFramePr>
          <p:nvPr/>
        </p:nvGraphicFramePr>
        <p:xfrm>
          <a:off x="3733800" y="5486400"/>
          <a:ext cx="11699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09" name="Equation" r:id="rId16" imgW="558720" imgH="406080" progId="Equation.DSMT4">
                  <p:embed/>
                </p:oleObj>
              </mc:Choice>
              <mc:Fallback>
                <p:oleObj name="Equation" r:id="rId16" imgW="558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11699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5" name="Object 17"/>
          <p:cNvGraphicFramePr>
            <a:graphicFrameLocks noChangeAspect="1"/>
          </p:cNvGraphicFramePr>
          <p:nvPr/>
        </p:nvGraphicFramePr>
        <p:xfrm>
          <a:off x="4867275" y="5486400"/>
          <a:ext cx="19145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10" name="Equation" r:id="rId18" imgW="914400" imgH="406080" progId="Equation.DSMT4">
                  <p:embed/>
                </p:oleObj>
              </mc:Choice>
              <mc:Fallback>
                <p:oleObj name="Equation" r:id="rId18" imgW="914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5486400"/>
                        <a:ext cx="19145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6" name="Object 18"/>
          <p:cNvGraphicFramePr>
            <a:graphicFrameLocks noChangeAspect="1"/>
          </p:cNvGraphicFramePr>
          <p:nvPr/>
        </p:nvGraphicFramePr>
        <p:xfrm>
          <a:off x="6797675" y="5486400"/>
          <a:ext cx="1355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11" name="Equation" r:id="rId20" imgW="647640" imgH="368280" progId="Equation.DSMT4">
                  <p:embed/>
                </p:oleObj>
              </mc:Choice>
              <mc:Fallback>
                <p:oleObj name="Equation" r:id="rId20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486400"/>
                        <a:ext cx="13557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3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/>
      <p:bldP spid="437253" grpId="0"/>
      <p:bldP spid="437254" grpId="0"/>
      <p:bldP spid="437255" grpId="0"/>
      <p:bldP spid="437256" grpId="0"/>
      <p:bldP spid="437260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71626</TotalTime>
  <Words>3721</Words>
  <Application>Microsoft Macintosh PowerPoint</Application>
  <PresentationFormat>On-screen Show (4:3)</PresentationFormat>
  <Paragraphs>452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002 Lecture #21</vt:lpstr>
      <vt:lpstr>Announcements – II </vt:lpstr>
      <vt:lpstr>PowerPoint Presentation</vt:lpstr>
      <vt:lpstr>Electric Field due to Magnetic Flux Change</vt:lpstr>
      <vt:lpstr>Generalized Form of Faraday’s Law</vt:lpstr>
      <vt:lpstr>Inductance</vt:lpstr>
      <vt:lpstr>Mutual Inductance</vt:lpstr>
      <vt:lpstr>Mutual Inductance</vt:lpstr>
      <vt:lpstr>Example 30 – 1 </vt:lpstr>
      <vt:lpstr>Self Inductance</vt:lpstr>
      <vt:lpstr>Self Inductance</vt:lpstr>
      <vt:lpstr>So what in the world is the Inductance?</vt:lpstr>
      <vt:lpstr>Inductor</vt:lpstr>
      <vt:lpstr>Example 30 – 3 </vt:lpstr>
      <vt:lpstr>Energy Stored in the Magnetic Field</vt:lpstr>
      <vt:lpstr>Stored Energy in terms of B</vt:lpstr>
      <vt:lpstr>Example 30 – 5 </vt:lpstr>
      <vt:lpstr>LR Circuits</vt:lpstr>
      <vt:lpstr>LR Circuits</vt:lpstr>
      <vt:lpstr>Discharge of LR Circuits</vt:lpstr>
      <vt:lpstr>AC Circuit w/ Resistance only</vt:lpstr>
      <vt:lpstr>AC Circuit w/ Inductance only</vt:lpstr>
      <vt:lpstr>AC Circuit w/ Inductance only</vt:lpstr>
      <vt:lpstr>Example 30 – 9 </vt:lpstr>
      <vt:lpstr>AC Circuit w/ Capacitance only</vt:lpstr>
      <vt:lpstr>AC Circuit w/ Capacitance only</vt:lpstr>
      <vt:lpstr>AC Circuit w/ Capacitance only</vt:lpstr>
      <vt:lpstr>Example 30 – 10</vt:lpstr>
      <vt:lpstr>AC Circuit w/ LRC</vt:lpstr>
      <vt:lpstr>AC Circuit w/ LRC</vt:lpstr>
      <vt:lpstr>Phasor Diagrams</vt:lpstr>
      <vt:lpstr>AC Circuit w/ LRC</vt:lpstr>
      <vt:lpstr>AC Circuit w/ LRC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964</cp:revision>
  <cp:lastPrinted>2018-10-29T17:43:30Z</cp:lastPrinted>
  <dcterms:created xsi:type="dcterms:W3CDTF">2012-01-19T04:21:20Z</dcterms:created>
  <dcterms:modified xsi:type="dcterms:W3CDTF">2018-11-28T20:41:08Z</dcterms:modified>
</cp:coreProperties>
</file>