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731" r:id="rId2"/>
    <p:sldId id="837" r:id="rId3"/>
    <p:sldId id="873" r:id="rId4"/>
    <p:sldId id="838" r:id="rId5"/>
    <p:sldId id="839" r:id="rId6"/>
    <p:sldId id="840" r:id="rId7"/>
    <p:sldId id="841" r:id="rId8"/>
    <p:sldId id="842" r:id="rId9"/>
    <p:sldId id="843" r:id="rId10"/>
    <p:sldId id="844" r:id="rId11"/>
    <p:sldId id="845" r:id="rId12"/>
    <p:sldId id="846" r:id="rId13"/>
    <p:sldId id="847" r:id="rId14"/>
    <p:sldId id="848" r:id="rId15"/>
    <p:sldId id="849" r:id="rId16"/>
    <p:sldId id="850" r:id="rId17"/>
    <p:sldId id="851" r:id="rId18"/>
    <p:sldId id="852" r:id="rId19"/>
    <p:sldId id="853" r:id="rId20"/>
    <p:sldId id="854" r:id="rId21"/>
    <p:sldId id="855" r:id="rId22"/>
    <p:sldId id="856" r:id="rId23"/>
    <p:sldId id="857" r:id="rId24"/>
    <p:sldId id="858" r:id="rId25"/>
    <p:sldId id="859" r:id="rId26"/>
    <p:sldId id="860" r:id="rId27"/>
    <p:sldId id="861" r:id="rId28"/>
    <p:sldId id="862" r:id="rId29"/>
    <p:sldId id="863" r:id="rId30"/>
    <p:sldId id="864" r:id="rId31"/>
    <p:sldId id="865" r:id="rId32"/>
    <p:sldId id="866" r:id="rId33"/>
    <p:sldId id="867" r:id="rId34"/>
    <p:sldId id="868" r:id="rId35"/>
    <p:sldId id="869" r:id="rId36"/>
    <p:sldId id="870" r:id="rId37"/>
    <p:sldId id="871" r:id="rId38"/>
    <p:sldId id="872" r:id="rId3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54"/>
    <p:restoredTop sz="94660"/>
  </p:normalViewPr>
  <p:slideViewPr>
    <p:cSldViewPr>
      <p:cViewPr varScale="1">
        <p:scale>
          <a:sx n="30" d="100"/>
          <a:sy n="30" d="100"/>
        </p:scale>
        <p:origin x="184" y="1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Relationship Id="rId2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wmf"/><Relationship Id="rId12" Type="http://schemas.openxmlformats.org/officeDocument/2006/relationships/image" Target="../media/image80.wmf"/><Relationship Id="rId13" Type="http://schemas.openxmlformats.org/officeDocument/2006/relationships/image" Target="../media/image81.wmf"/><Relationship Id="rId14" Type="http://schemas.openxmlformats.org/officeDocument/2006/relationships/image" Target="../media/image82.wmf"/><Relationship Id="rId1" Type="http://schemas.openxmlformats.org/officeDocument/2006/relationships/image" Target="../media/image2.wmf"/><Relationship Id="rId2" Type="http://schemas.openxmlformats.org/officeDocument/2006/relationships/image" Target="../media/image70.wmf"/><Relationship Id="rId3" Type="http://schemas.openxmlformats.org/officeDocument/2006/relationships/image" Target="../media/image71.wmf"/><Relationship Id="rId4" Type="http://schemas.openxmlformats.org/officeDocument/2006/relationships/image" Target="../media/image72.wmf"/><Relationship Id="rId5" Type="http://schemas.openxmlformats.org/officeDocument/2006/relationships/image" Target="../media/image73.wmf"/><Relationship Id="rId6" Type="http://schemas.openxmlformats.org/officeDocument/2006/relationships/image" Target="../media/image74.wmf"/><Relationship Id="rId7" Type="http://schemas.openxmlformats.org/officeDocument/2006/relationships/image" Target="../media/image75.wmf"/><Relationship Id="rId8" Type="http://schemas.openxmlformats.org/officeDocument/2006/relationships/image" Target="../media/image76.wmf"/><Relationship Id="rId9" Type="http://schemas.openxmlformats.org/officeDocument/2006/relationships/image" Target="../media/image77.wmf"/><Relationship Id="rId10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wmf"/><Relationship Id="rId12" Type="http://schemas.openxmlformats.org/officeDocument/2006/relationships/image" Target="../media/image93.wmf"/><Relationship Id="rId13" Type="http://schemas.openxmlformats.org/officeDocument/2006/relationships/image" Target="../media/image94.wmf"/><Relationship Id="rId14" Type="http://schemas.openxmlformats.org/officeDocument/2006/relationships/image" Target="../media/image95.wmf"/><Relationship Id="rId15" Type="http://schemas.openxmlformats.org/officeDocument/2006/relationships/image" Target="../media/image96.wmf"/><Relationship Id="rId1" Type="http://schemas.openxmlformats.org/officeDocument/2006/relationships/image" Target="../media/image2.wmf"/><Relationship Id="rId2" Type="http://schemas.openxmlformats.org/officeDocument/2006/relationships/image" Target="../media/image83.wmf"/><Relationship Id="rId3" Type="http://schemas.openxmlformats.org/officeDocument/2006/relationships/image" Target="../media/image84.wmf"/><Relationship Id="rId4" Type="http://schemas.openxmlformats.org/officeDocument/2006/relationships/image" Target="../media/image85.wmf"/><Relationship Id="rId5" Type="http://schemas.openxmlformats.org/officeDocument/2006/relationships/image" Target="../media/image86.wmf"/><Relationship Id="rId6" Type="http://schemas.openxmlformats.org/officeDocument/2006/relationships/image" Target="../media/image87.wmf"/><Relationship Id="rId7" Type="http://schemas.openxmlformats.org/officeDocument/2006/relationships/image" Target="../media/image88.wmf"/><Relationship Id="rId8" Type="http://schemas.openxmlformats.org/officeDocument/2006/relationships/image" Target="../media/image89.wmf"/><Relationship Id="rId9" Type="http://schemas.openxmlformats.org/officeDocument/2006/relationships/image" Target="../media/image90.wmf"/><Relationship Id="rId10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3.wmf"/><Relationship Id="rId12" Type="http://schemas.openxmlformats.org/officeDocument/2006/relationships/image" Target="../media/image114.wmf"/><Relationship Id="rId13" Type="http://schemas.openxmlformats.org/officeDocument/2006/relationships/image" Target="../media/image115.wmf"/><Relationship Id="rId1" Type="http://schemas.openxmlformats.org/officeDocument/2006/relationships/image" Target="../media/image2.wmf"/><Relationship Id="rId2" Type="http://schemas.openxmlformats.org/officeDocument/2006/relationships/image" Target="../media/image104.wmf"/><Relationship Id="rId3" Type="http://schemas.openxmlformats.org/officeDocument/2006/relationships/image" Target="../media/image105.wmf"/><Relationship Id="rId4" Type="http://schemas.openxmlformats.org/officeDocument/2006/relationships/image" Target="../media/image106.wmf"/><Relationship Id="rId5" Type="http://schemas.openxmlformats.org/officeDocument/2006/relationships/image" Target="../media/image107.wmf"/><Relationship Id="rId6" Type="http://schemas.openxmlformats.org/officeDocument/2006/relationships/image" Target="../media/image108.wmf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wmf"/></Relationships>
</file>

<file path=ppt/drawings/_rels/vmlDrawing2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8.wmf"/><Relationship Id="rId12" Type="http://schemas.openxmlformats.org/officeDocument/2006/relationships/image" Target="../media/image129.wmf"/><Relationship Id="rId13" Type="http://schemas.openxmlformats.org/officeDocument/2006/relationships/image" Target="../media/image130.wmf"/><Relationship Id="rId14" Type="http://schemas.openxmlformats.org/officeDocument/2006/relationships/image" Target="../media/image131.wmf"/><Relationship Id="rId15" Type="http://schemas.openxmlformats.org/officeDocument/2006/relationships/image" Target="../media/image132.png"/><Relationship Id="rId1" Type="http://schemas.openxmlformats.org/officeDocument/2006/relationships/image" Target="../media/image2.wmf"/><Relationship Id="rId2" Type="http://schemas.openxmlformats.org/officeDocument/2006/relationships/image" Target="../media/image119.wmf"/><Relationship Id="rId3" Type="http://schemas.openxmlformats.org/officeDocument/2006/relationships/image" Target="../media/image120.wmf"/><Relationship Id="rId4" Type="http://schemas.openxmlformats.org/officeDocument/2006/relationships/image" Target="../media/image121.wmf"/><Relationship Id="rId5" Type="http://schemas.openxmlformats.org/officeDocument/2006/relationships/image" Target="../media/image122.wmf"/><Relationship Id="rId6" Type="http://schemas.openxmlformats.org/officeDocument/2006/relationships/image" Target="../media/image123.wmf"/><Relationship Id="rId7" Type="http://schemas.openxmlformats.org/officeDocument/2006/relationships/image" Target="../media/image124.png"/><Relationship Id="rId8" Type="http://schemas.openxmlformats.org/officeDocument/2006/relationships/image" Target="../media/image125.wmf"/><Relationship Id="rId9" Type="http://schemas.openxmlformats.org/officeDocument/2006/relationships/image" Target="../media/image126.wmf"/><Relationship Id="rId10" Type="http://schemas.openxmlformats.org/officeDocument/2006/relationships/image" Target="../media/image127.wmf"/></Relationships>
</file>

<file path=ppt/drawings/_rels/vmlDrawing2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2.wmf"/><Relationship Id="rId12" Type="http://schemas.openxmlformats.org/officeDocument/2006/relationships/image" Target="../media/image143.wmf"/><Relationship Id="rId13" Type="http://schemas.openxmlformats.org/officeDocument/2006/relationships/image" Target="../media/image144.wmf"/><Relationship Id="rId14" Type="http://schemas.openxmlformats.org/officeDocument/2006/relationships/image" Target="../media/image145.wmf"/><Relationship Id="rId15" Type="http://schemas.openxmlformats.org/officeDocument/2006/relationships/image" Target="../media/image146.wmf"/><Relationship Id="rId16" Type="http://schemas.openxmlformats.org/officeDocument/2006/relationships/image" Target="../media/image147.wmf"/><Relationship Id="rId17" Type="http://schemas.openxmlformats.org/officeDocument/2006/relationships/image" Target="../media/image148.wmf"/><Relationship Id="rId18" Type="http://schemas.openxmlformats.org/officeDocument/2006/relationships/image" Target="../media/image149.png"/><Relationship Id="rId19" Type="http://schemas.openxmlformats.org/officeDocument/2006/relationships/image" Target="../media/image150.png"/><Relationship Id="rId1" Type="http://schemas.openxmlformats.org/officeDocument/2006/relationships/image" Target="../media/image2.wmf"/><Relationship Id="rId2" Type="http://schemas.openxmlformats.org/officeDocument/2006/relationships/image" Target="../media/image133.wmf"/><Relationship Id="rId3" Type="http://schemas.openxmlformats.org/officeDocument/2006/relationships/image" Target="../media/image134.wmf"/><Relationship Id="rId4" Type="http://schemas.openxmlformats.org/officeDocument/2006/relationships/image" Target="../media/image135.wmf"/><Relationship Id="rId5" Type="http://schemas.openxmlformats.org/officeDocument/2006/relationships/image" Target="../media/image136.wmf"/><Relationship Id="rId6" Type="http://schemas.openxmlformats.org/officeDocument/2006/relationships/image" Target="../media/image137.wmf"/><Relationship Id="rId7" Type="http://schemas.openxmlformats.org/officeDocument/2006/relationships/image" Target="../media/image138.png"/><Relationship Id="rId8" Type="http://schemas.openxmlformats.org/officeDocument/2006/relationships/image" Target="../media/image139.wmf"/><Relationship Id="rId9" Type="http://schemas.openxmlformats.org/officeDocument/2006/relationships/image" Target="../media/image140.png"/><Relationship Id="rId10" Type="http://schemas.openxmlformats.org/officeDocument/2006/relationships/image" Target="../media/image141.wmf"/></Relationships>
</file>

<file path=ppt/drawings/_rels/vmlDrawing2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0.wmf"/><Relationship Id="rId12" Type="http://schemas.openxmlformats.org/officeDocument/2006/relationships/image" Target="../media/image161.wmf"/><Relationship Id="rId13" Type="http://schemas.openxmlformats.org/officeDocument/2006/relationships/image" Target="../media/image162.png"/><Relationship Id="rId14" Type="http://schemas.openxmlformats.org/officeDocument/2006/relationships/image" Target="../media/image163.wmf"/><Relationship Id="rId1" Type="http://schemas.openxmlformats.org/officeDocument/2006/relationships/image" Target="../media/image2.wmf"/><Relationship Id="rId2" Type="http://schemas.openxmlformats.org/officeDocument/2006/relationships/image" Target="../media/image151.wmf"/><Relationship Id="rId3" Type="http://schemas.openxmlformats.org/officeDocument/2006/relationships/image" Target="../media/image152.png"/><Relationship Id="rId4" Type="http://schemas.openxmlformats.org/officeDocument/2006/relationships/image" Target="../media/image153.wmf"/><Relationship Id="rId5" Type="http://schemas.openxmlformats.org/officeDocument/2006/relationships/image" Target="../media/image154.wmf"/><Relationship Id="rId6" Type="http://schemas.openxmlformats.org/officeDocument/2006/relationships/image" Target="../media/image155.wmf"/><Relationship Id="rId7" Type="http://schemas.openxmlformats.org/officeDocument/2006/relationships/image" Target="../media/image156.wmf"/><Relationship Id="rId8" Type="http://schemas.openxmlformats.org/officeDocument/2006/relationships/image" Target="../media/image157.png"/><Relationship Id="rId9" Type="http://schemas.openxmlformats.org/officeDocument/2006/relationships/image" Target="../media/image158.wmf"/><Relationship Id="rId10" Type="http://schemas.openxmlformats.org/officeDocument/2006/relationships/image" Target="../media/image15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4" Type="http://schemas.openxmlformats.org/officeDocument/2006/relationships/image" Target="../media/image169.wmf"/><Relationship Id="rId5" Type="http://schemas.openxmlformats.org/officeDocument/2006/relationships/image" Target="../media/image170.wmf"/><Relationship Id="rId6" Type="http://schemas.openxmlformats.org/officeDocument/2006/relationships/image" Target="../media/image171.wmf"/><Relationship Id="rId7" Type="http://schemas.openxmlformats.org/officeDocument/2006/relationships/image" Target="../media/image172.wmf"/><Relationship Id="rId1" Type="http://schemas.openxmlformats.org/officeDocument/2006/relationships/image" Target="../media/image166.wmf"/><Relationship Id="rId2" Type="http://schemas.openxmlformats.org/officeDocument/2006/relationships/image" Target="../media/image16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7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1" Type="http://schemas.openxmlformats.org/officeDocument/2006/relationships/image" Target="../media/image175.png"/><Relationship Id="rId2" Type="http://schemas.openxmlformats.org/officeDocument/2006/relationships/image" Target="../media/image176.png"/></Relationships>
</file>

<file path=ppt/drawings/_rels/vmlDrawing3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6.png"/><Relationship Id="rId20" Type="http://schemas.openxmlformats.org/officeDocument/2006/relationships/image" Target="../media/image197.wmf"/><Relationship Id="rId21" Type="http://schemas.openxmlformats.org/officeDocument/2006/relationships/image" Target="../media/image198.png"/><Relationship Id="rId10" Type="http://schemas.openxmlformats.org/officeDocument/2006/relationships/image" Target="../media/image187.wmf"/><Relationship Id="rId11" Type="http://schemas.openxmlformats.org/officeDocument/2006/relationships/image" Target="../media/image188.wmf"/><Relationship Id="rId12" Type="http://schemas.openxmlformats.org/officeDocument/2006/relationships/image" Target="../media/image189.wmf"/><Relationship Id="rId13" Type="http://schemas.openxmlformats.org/officeDocument/2006/relationships/image" Target="../media/image190.wmf"/><Relationship Id="rId14" Type="http://schemas.openxmlformats.org/officeDocument/2006/relationships/image" Target="../media/image191.wmf"/><Relationship Id="rId15" Type="http://schemas.openxmlformats.org/officeDocument/2006/relationships/image" Target="../media/image192.wmf"/><Relationship Id="rId16" Type="http://schemas.openxmlformats.org/officeDocument/2006/relationships/image" Target="../media/image193.wmf"/><Relationship Id="rId17" Type="http://schemas.openxmlformats.org/officeDocument/2006/relationships/image" Target="../media/image194.wmf"/><Relationship Id="rId18" Type="http://schemas.openxmlformats.org/officeDocument/2006/relationships/image" Target="../media/image195.wmf"/><Relationship Id="rId19" Type="http://schemas.openxmlformats.org/officeDocument/2006/relationships/image" Target="../media/image196.wmf"/><Relationship Id="rId1" Type="http://schemas.openxmlformats.org/officeDocument/2006/relationships/image" Target="../media/image2.wmf"/><Relationship Id="rId2" Type="http://schemas.openxmlformats.org/officeDocument/2006/relationships/image" Target="../media/image179.wmf"/><Relationship Id="rId3" Type="http://schemas.openxmlformats.org/officeDocument/2006/relationships/image" Target="../media/image180.wmf"/><Relationship Id="rId4" Type="http://schemas.openxmlformats.org/officeDocument/2006/relationships/image" Target="../media/image181.wmf"/><Relationship Id="rId5" Type="http://schemas.openxmlformats.org/officeDocument/2006/relationships/image" Target="../media/image182.wmf"/><Relationship Id="rId6" Type="http://schemas.openxmlformats.org/officeDocument/2006/relationships/image" Target="../media/image183.wmf"/><Relationship Id="rId7" Type="http://schemas.openxmlformats.org/officeDocument/2006/relationships/image" Target="../media/image184.wmf"/><Relationship Id="rId8" Type="http://schemas.openxmlformats.org/officeDocument/2006/relationships/image" Target="../media/image18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4" Type="http://schemas.openxmlformats.org/officeDocument/2006/relationships/image" Target="../media/image201.wmf"/><Relationship Id="rId5" Type="http://schemas.openxmlformats.org/officeDocument/2006/relationships/image" Target="../media/image202.wmf"/><Relationship Id="rId6" Type="http://schemas.openxmlformats.org/officeDocument/2006/relationships/image" Target="../media/image203.wmf"/><Relationship Id="rId7" Type="http://schemas.openxmlformats.org/officeDocument/2006/relationships/image" Target="../media/image204.wmf"/><Relationship Id="rId8" Type="http://schemas.openxmlformats.org/officeDocument/2006/relationships/image" Target="../media/image205.wmf"/><Relationship Id="rId9" Type="http://schemas.openxmlformats.org/officeDocument/2006/relationships/image" Target="../media/image206.wmf"/><Relationship Id="rId1" Type="http://schemas.openxmlformats.org/officeDocument/2006/relationships/image" Target="../media/image2.wmf"/><Relationship Id="rId2" Type="http://schemas.openxmlformats.org/officeDocument/2006/relationships/image" Target="../media/image19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4" Type="http://schemas.openxmlformats.org/officeDocument/2006/relationships/image" Target="../media/image209.wmf"/><Relationship Id="rId1" Type="http://schemas.openxmlformats.org/officeDocument/2006/relationships/image" Target="../media/image2.wmf"/><Relationship Id="rId2" Type="http://schemas.openxmlformats.org/officeDocument/2006/relationships/image" Target="../media/image20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4" Type="http://schemas.openxmlformats.org/officeDocument/2006/relationships/image" Target="../media/image213.wmf"/><Relationship Id="rId5" Type="http://schemas.openxmlformats.org/officeDocument/2006/relationships/image" Target="../media/image214.wmf"/><Relationship Id="rId6" Type="http://schemas.openxmlformats.org/officeDocument/2006/relationships/image" Target="../media/image215.wmf"/><Relationship Id="rId7" Type="http://schemas.openxmlformats.org/officeDocument/2006/relationships/image" Target="../media/image216.wmf"/><Relationship Id="rId1" Type="http://schemas.openxmlformats.org/officeDocument/2006/relationships/image" Target="../media/image2.wmf"/><Relationship Id="rId2" Type="http://schemas.openxmlformats.org/officeDocument/2006/relationships/image" Target="../media/image21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4" Type="http://schemas.openxmlformats.org/officeDocument/2006/relationships/image" Target="../media/image220.wmf"/><Relationship Id="rId5" Type="http://schemas.openxmlformats.org/officeDocument/2006/relationships/image" Target="../media/image221.wmf"/><Relationship Id="rId6" Type="http://schemas.openxmlformats.org/officeDocument/2006/relationships/image" Target="../media/image222.wmf"/><Relationship Id="rId7" Type="http://schemas.openxmlformats.org/officeDocument/2006/relationships/image" Target="../media/image223.wmf"/><Relationship Id="rId8" Type="http://schemas.openxmlformats.org/officeDocument/2006/relationships/image" Target="../media/image224.wmf"/><Relationship Id="rId9" Type="http://schemas.openxmlformats.org/officeDocument/2006/relationships/image" Target="../media/image225.wmf"/><Relationship Id="rId10" Type="http://schemas.openxmlformats.org/officeDocument/2006/relationships/image" Target="../media/image226.wmf"/><Relationship Id="rId1" Type="http://schemas.openxmlformats.org/officeDocument/2006/relationships/image" Target="../media/image217.wmf"/><Relationship Id="rId2" Type="http://schemas.openxmlformats.org/officeDocument/2006/relationships/image" Target="../media/image2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1" Type="http://schemas.openxmlformats.org/officeDocument/2006/relationships/image" Target="../media/image2.wmf"/><Relationship Id="rId2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1" Type="http://schemas.openxmlformats.org/officeDocument/2006/relationships/image" Target="../media/image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image" Target="../media/image32.wmf"/><Relationship Id="rId13" Type="http://schemas.openxmlformats.org/officeDocument/2006/relationships/image" Target="../media/image33.wmf"/><Relationship Id="rId14" Type="http://schemas.openxmlformats.org/officeDocument/2006/relationships/image" Target="../media/image34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9" Type="http://schemas.openxmlformats.org/officeDocument/2006/relationships/image" Target="../media/image29.wmf"/><Relationship Id="rId10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wmf"/><Relationship Id="rId12" Type="http://schemas.openxmlformats.org/officeDocument/2006/relationships/image" Target="../media/image46.wmf"/><Relationship Id="rId13" Type="http://schemas.openxmlformats.org/officeDocument/2006/relationships/image" Target="../media/image47.wmf"/><Relationship Id="rId14" Type="http://schemas.openxmlformats.org/officeDocument/2006/relationships/image" Target="../media/image48.wmf"/><Relationship Id="rId15" Type="http://schemas.openxmlformats.org/officeDocument/2006/relationships/image" Target="../media/image49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8" Type="http://schemas.openxmlformats.org/officeDocument/2006/relationships/image" Target="../media/image42.wmf"/><Relationship Id="rId9" Type="http://schemas.openxmlformats.org/officeDocument/2006/relationships/image" Target="../media/image43.wmf"/><Relationship Id="rId10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52.wmf"/><Relationship Id="rId3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55.wmf"/><Relationship Id="rId3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wmf"/><Relationship Id="rId12" Type="http://schemas.openxmlformats.org/officeDocument/2006/relationships/image" Target="../media/image5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5.bin"/><Relationship Id="rId6" Type="http://schemas.openxmlformats.org/officeDocument/2006/relationships/oleObject" Target="../embeddings/oleObject66.bin"/><Relationship Id="rId7" Type="http://schemas.openxmlformats.org/officeDocument/2006/relationships/oleObject" Target="../embeddings/oleObject67.bin"/><Relationship Id="rId8" Type="http://schemas.openxmlformats.org/officeDocument/2006/relationships/oleObject" Target="../embeddings/oleObject68.bin"/><Relationship Id="rId9" Type="http://schemas.openxmlformats.org/officeDocument/2006/relationships/image" Target="../media/image52.wmf"/><Relationship Id="rId10" Type="http://schemas.openxmlformats.org/officeDocument/2006/relationships/oleObject" Target="../embeddings/oleObject69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image" Target="../media/image58.emf"/><Relationship Id="rId13" Type="http://schemas.openxmlformats.org/officeDocument/2006/relationships/image" Target="../media/image59.emf"/><Relationship Id="rId14" Type="http://schemas.openxmlformats.org/officeDocument/2006/relationships/image" Target="../media/image6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1.bin"/><Relationship Id="rId6" Type="http://schemas.openxmlformats.org/officeDocument/2006/relationships/oleObject" Target="../embeddings/oleObject72.bin"/><Relationship Id="rId7" Type="http://schemas.openxmlformats.org/officeDocument/2006/relationships/oleObject" Target="../embeddings/oleObject73.bin"/><Relationship Id="rId8" Type="http://schemas.openxmlformats.org/officeDocument/2006/relationships/image" Target="../media/image55.wmf"/><Relationship Id="rId9" Type="http://schemas.openxmlformats.org/officeDocument/2006/relationships/oleObject" Target="../embeddings/oleObject74.bin"/><Relationship Id="rId10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oleObject" Target="../embeddings/oleObject7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6.bin"/><Relationship Id="rId7" Type="http://schemas.openxmlformats.org/officeDocument/2006/relationships/oleObject" Target="../embeddings/oleObject77.bin"/><Relationship Id="rId8" Type="http://schemas.openxmlformats.org/officeDocument/2006/relationships/image" Target="../media/image6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9.bin"/><Relationship Id="rId6" Type="http://schemas.openxmlformats.org/officeDocument/2006/relationships/oleObject" Target="../embeddings/oleObject80.bin"/><Relationship Id="rId7" Type="http://schemas.openxmlformats.org/officeDocument/2006/relationships/oleObject" Target="../embeddings/oleObject81.bin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0" Type="http://schemas.openxmlformats.org/officeDocument/2006/relationships/image" Target="../media/image62.emf"/><Relationship Id="rId11" Type="http://schemas.openxmlformats.org/officeDocument/2006/relationships/image" Target="../media/image6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83.bin"/><Relationship Id="rId6" Type="http://schemas.openxmlformats.org/officeDocument/2006/relationships/oleObject" Target="../embeddings/oleObject84.bin"/><Relationship Id="rId7" Type="http://schemas.openxmlformats.org/officeDocument/2006/relationships/oleObject" Target="../embeddings/oleObject8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oleObject" Target="../embeddings/oleObject8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87.bin"/><Relationship Id="rId7" Type="http://schemas.openxmlformats.org/officeDocument/2006/relationships/oleObject" Target="../embeddings/oleObject88.bin"/><Relationship Id="rId8" Type="http://schemas.openxmlformats.org/officeDocument/2006/relationships/oleObject" Target="../embeddings/oleObject8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oleObject" Target="../embeddings/oleObject9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91.bin"/><Relationship Id="rId7" Type="http://schemas.openxmlformats.org/officeDocument/2006/relationships/oleObject" Target="../embeddings/oleObject92.bin"/><Relationship Id="rId8" Type="http://schemas.openxmlformats.org/officeDocument/2006/relationships/oleObject" Target="../embeddings/oleObject93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5.bin"/><Relationship Id="rId6" Type="http://schemas.openxmlformats.org/officeDocument/2006/relationships/oleObject" Target="../embeddings/oleObject96.bin"/><Relationship Id="rId7" Type="http://schemas.openxmlformats.org/officeDocument/2006/relationships/oleObject" Target="../embeddings/oleObject97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9.bin"/><Relationship Id="rId6" Type="http://schemas.openxmlformats.org/officeDocument/2006/relationships/oleObject" Target="../embeddings/oleObject100.bin"/><Relationship Id="rId7" Type="http://schemas.openxmlformats.org/officeDocument/2006/relationships/oleObject" Target="../embeddings/oleObject101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oleObject" Target="../embeddings/oleObject10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03.bin"/><Relationship Id="rId7" Type="http://schemas.openxmlformats.org/officeDocument/2006/relationships/oleObject" Target="../embeddings/oleObject104.bin"/><Relationship Id="rId8" Type="http://schemas.openxmlformats.org/officeDocument/2006/relationships/oleObject" Target="../embeddings/oleObject105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oleObject" Target="../embeddings/oleObject106.bin"/><Relationship Id="rId5" Type="http://schemas.openxmlformats.org/officeDocument/2006/relationships/image" Target="../media/image67.wmf"/><Relationship Id="rId6" Type="http://schemas.openxmlformats.org/officeDocument/2006/relationships/oleObject" Target="../embeddings/oleObject107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108.bin"/><Relationship Id="rId9" Type="http://schemas.openxmlformats.org/officeDocument/2006/relationships/oleObject" Target="../embeddings/oleObject109.bin"/><Relationship Id="rId10" Type="http://schemas.openxmlformats.org/officeDocument/2006/relationships/oleObject" Target="../embeddings/oleObject110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emf"/><Relationship Id="rId12" Type="http://schemas.openxmlformats.org/officeDocument/2006/relationships/image" Target="../media/image68.emf"/><Relationship Id="rId13" Type="http://schemas.openxmlformats.org/officeDocument/2006/relationships/image" Target="../media/image6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12.bin"/><Relationship Id="rId6" Type="http://schemas.openxmlformats.org/officeDocument/2006/relationships/oleObject" Target="../embeddings/oleObject113.bin"/><Relationship Id="rId7" Type="http://schemas.openxmlformats.org/officeDocument/2006/relationships/oleObject" Target="../embeddings/oleObject114.bin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0" Type="http://schemas.openxmlformats.org/officeDocument/2006/relationships/image" Target="../media/image62.emf"/></Relationships>
</file>

<file path=ppt/slides/_rels/slide2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25.bin"/><Relationship Id="rId21" Type="http://schemas.openxmlformats.org/officeDocument/2006/relationships/image" Target="../media/image76.wmf"/><Relationship Id="rId22" Type="http://schemas.openxmlformats.org/officeDocument/2006/relationships/oleObject" Target="../embeddings/oleObject126.bin"/><Relationship Id="rId23" Type="http://schemas.openxmlformats.org/officeDocument/2006/relationships/image" Target="../media/image77.wmf"/><Relationship Id="rId24" Type="http://schemas.openxmlformats.org/officeDocument/2006/relationships/oleObject" Target="../embeddings/oleObject127.bin"/><Relationship Id="rId25" Type="http://schemas.openxmlformats.org/officeDocument/2006/relationships/image" Target="../media/image78.wmf"/><Relationship Id="rId26" Type="http://schemas.openxmlformats.org/officeDocument/2006/relationships/oleObject" Target="../embeddings/oleObject128.bin"/><Relationship Id="rId27" Type="http://schemas.openxmlformats.org/officeDocument/2006/relationships/image" Target="../media/image79.wmf"/><Relationship Id="rId28" Type="http://schemas.openxmlformats.org/officeDocument/2006/relationships/oleObject" Target="../embeddings/oleObject129.bin"/><Relationship Id="rId29" Type="http://schemas.openxmlformats.org/officeDocument/2006/relationships/image" Target="../media/image80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16.bin"/><Relationship Id="rId30" Type="http://schemas.openxmlformats.org/officeDocument/2006/relationships/oleObject" Target="../embeddings/oleObject130.bin"/><Relationship Id="rId31" Type="http://schemas.openxmlformats.org/officeDocument/2006/relationships/image" Target="../media/image81.wmf"/><Relationship Id="rId32" Type="http://schemas.openxmlformats.org/officeDocument/2006/relationships/oleObject" Target="../embeddings/oleObject131.bin"/><Relationship Id="rId9" Type="http://schemas.openxmlformats.org/officeDocument/2006/relationships/image" Target="../media/image70.wmf"/><Relationship Id="rId6" Type="http://schemas.openxmlformats.org/officeDocument/2006/relationships/oleObject" Target="../embeddings/oleObject117.bin"/><Relationship Id="rId7" Type="http://schemas.openxmlformats.org/officeDocument/2006/relationships/oleObject" Target="../embeddings/oleObject118.bin"/><Relationship Id="rId8" Type="http://schemas.openxmlformats.org/officeDocument/2006/relationships/oleObject" Target="../embeddings/oleObject119.bin"/><Relationship Id="rId33" Type="http://schemas.openxmlformats.org/officeDocument/2006/relationships/image" Target="../media/image82.wmf"/><Relationship Id="rId10" Type="http://schemas.openxmlformats.org/officeDocument/2006/relationships/oleObject" Target="../embeddings/oleObject120.bin"/><Relationship Id="rId11" Type="http://schemas.openxmlformats.org/officeDocument/2006/relationships/image" Target="../media/image71.wmf"/><Relationship Id="rId12" Type="http://schemas.openxmlformats.org/officeDocument/2006/relationships/oleObject" Target="../embeddings/oleObject121.bin"/><Relationship Id="rId13" Type="http://schemas.openxmlformats.org/officeDocument/2006/relationships/image" Target="../media/image72.wmf"/><Relationship Id="rId14" Type="http://schemas.openxmlformats.org/officeDocument/2006/relationships/oleObject" Target="../embeddings/oleObject122.bin"/><Relationship Id="rId15" Type="http://schemas.openxmlformats.org/officeDocument/2006/relationships/image" Target="../media/image73.wmf"/><Relationship Id="rId16" Type="http://schemas.openxmlformats.org/officeDocument/2006/relationships/oleObject" Target="../embeddings/oleObject123.bin"/><Relationship Id="rId17" Type="http://schemas.openxmlformats.org/officeDocument/2006/relationships/image" Target="../media/image74.wmf"/><Relationship Id="rId18" Type="http://schemas.openxmlformats.org/officeDocument/2006/relationships/oleObject" Target="../embeddings/oleObject124.bin"/><Relationship Id="rId19" Type="http://schemas.openxmlformats.org/officeDocument/2006/relationships/image" Target="../media/image75.wmf"/></Relationships>
</file>

<file path=ppt/slides/_rels/slide2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8.wmf"/><Relationship Id="rId21" Type="http://schemas.openxmlformats.org/officeDocument/2006/relationships/oleObject" Target="../embeddings/oleObject142.bin"/><Relationship Id="rId22" Type="http://schemas.openxmlformats.org/officeDocument/2006/relationships/image" Target="../media/image89.wmf"/><Relationship Id="rId23" Type="http://schemas.openxmlformats.org/officeDocument/2006/relationships/oleObject" Target="../embeddings/oleObject143.bin"/><Relationship Id="rId24" Type="http://schemas.openxmlformats.org/officeDocument/2006/relationships/image" Target="../media/image90.wmf"/><Relationship Id="rId25" Type="http://schemas.openxmlformats.org/officeDocument/2006/relationships/oleObject" Target="../embeddings/oleObject144.bin"/><Relationship Id="rId26" Type="http://schemas.openxmlformats.org/officeDocument/2006/relationships/image" Target="../media/image91.wmf"/><Relationship Id="rId27" Type="http://schemas.openxmlformats.org/officeDocument/2006/relationships/oleObject" Target="../embeddings/oleObject145.bin"/><Relationship Id="rId28" Type="http://schemas.openxmlformats.org/officeDocument/2006/relationships/image" Target="../media/image92.wmf"/><Relationship Id="rId29" Type="http://schemas.openxmlformats.org/officeDocument/2006/relationships/oleObject" Target="../embeddings/oleObject146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7.jpeg"/><Relationship Id="rId4" Type="http://schemas.openxmlformats.org/officeDocument/2006/relationships/oleObject" Target="../embeddings/oleObject132.bin"/><Relationship Id="rId5" Type="http://schemas.openxmlformats.org/officeDocument/2006/relationships/image" Target="../media/image2.wmf"/><Relationship Id="rId30" Type="http://schemas.openxmlformats.org/officeDocument/2006/relationships/image" Target="../media/image93.wmf"/><Relationship Id="rId31" Type="http://schemas.openxmlformats.org/officeDocument/2006/relationships/oleObject" Target="../embeddings/oleObject147.bin"/><Relationship Id="rId32" Type="http://schemas.openxmlformats.org/officeDocument/2006/relationships/image" Target="../media/image94.wmf"/><Relationship Id="rId9" Type="http://schemas.openxmlformats.org/officeDocument/2006/relationships/oleObject" Target="../embeddings/oleObject136.bin"/><Relationship Id="rId6" Type="http://schemas.openxmlformats.org/officeDocument/2006/relationships/oleObject" Target="../embeddings/oleObject133.bin"/><Relationship Id="rId7" Type="http://schemas.openxmlformats.org/officeDocument/2006/relationships/oleObject" Target="../embeddings/oleObject134.bin"/><Relationship Id="rId8" Type="http://schemas.openxmlformats.org/officeDocument/2006/relationships/oleObject" Target="../embeddings/oleObject135.bin"/><Relationship Id="rId33" Type="http://schemas.openxmlformats.org/officeDocument/2006/relationships/oleObject" Target="../embeddings/oleObject148.bin"/><Relationship Id="rId34" Type="http://schemas.openxmlformats.org/officeDocument/2006/relationships/image" Target="../media/image95.wmf"/><Relationship Id="rId35" Type="http://schemas.openxmlformats.org/officeDocument/2006/relationships/oleObject" Target="../embeddings/oleObject149.bin"/><Relationship Id="rId36" Type="http://schemas.openxmlformats.org/officeDocument/2006/relationships/image" Target="../media/image96.wmf"/><Relationship Id="rId10" Type="http://schemas.openxmlformats.org/officeDocument/2006/relationships/image" Target="../media/image83.wmf"/><Relationship Id="rId11" Type="http://schemas.openxmlformats.org/officeDocument/2006/relationships/oleObject" Target="../embeddings/oleObject137.bin"/><Relationship Id="rId12" Type="http://schemas.openxmlformats.org/officeDocument/2006/relationships/image" Target="../media/image84.wmf"/><Relationship Id="rId13" Type="http://schemas.openxmlformats.org/officeDocument/2006/relationships/oleObject" Target="../embeddings/oleObject138.bin"/><Relationship Id="rId14" Type="http://schemas.openxmlformats.org/officeDocument/2006/relationships/image" Target="../media/image85.wmf"/><Relationship Id="rId15" Type="http://schemas.openxmlformats.org/officeDocument/2006/relationships/oleObject" Target="../embeddings/oleObject139.bin"/><Relationship Id="rId16" Type="http://schemas.openxmlformats.org/officeDocument/2006/relationships/image" Target="../media/image86.wmf"/><Relationship Id="rId17" Type="http://schemas.openxmlformats.org/officeDocument/2006/relationships/oleObject" Target="../embeddings/oleObject140.bin"/><Relationship Id="rId18" Type="http://schemas.openxmlformats.org/officeDocument/2006/relationships/image" Target="../media/image87.wmf"/><Relationship Id="rId19" Type="http://schemas.openxmlformats.org/officeDocument/2006/relationships/oleObject" Target="../embeddings/oleObject141.bin"/><Relationship Id="rId37" Type="http://schemas.openxmlformats.org/officeDocument/2006/relationships/image" Target="../media/image98.emf"/><Relationship Id="rId38" Type="http://schemas.openxmlformats.org/officeDocument/2006/relationships/image" Target="../media/image99.emf"/><Relationship Id="rId39" Type="http://schemas.openxmlformats.org/officeDocument/2006/relationships/image" Target="../media/image100.emf"/><Relationship Id="rId40" Type="http://schemas.openxmlformats.org/officeDocument/2006/relationships/image" Target="../media/image101.emf"/><Relationship Id="rId41" Type="http://schemas.openxmlformats.org/officeDocument/2006/relationships/image" Target="../media/image102.emf"/><Relationship Id="rId42" Type="http://schemas.openxmlformats.org/officeDocument/2006/relationships/image" Target="../media/image103.emf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9.png"/><Relationship Id="rId21" Type="http://schemas.openxmlformats.org/officeDocument/2006/relationships/oleObject" Target="../embeddings/oleObject160.bin"/><Relationship Id="rId22" Type="http://schemas.openxmlformats.org/officeDocument/2006/relationships/image" Target="../media/image110.png"/><Relationship Id="rId23" Type="http://schemas.openxmlformats.org/officeDocument/2006/relationships/oleObject" Target="../embeddings/oleObject161.bin"/><Relationship Id="rId24" Type="http://schemas.openxmlformats.org/officeDocument/2006/relationships/image" Target="../media/image111.png"/><Relationship Id="rId25" Type="http://schemas.openxmlformats.org/officeDocument/2006/relationships/oleObject" Target="../embeddings/oleObject162.bin"/><Relationship Id="rId26" Type="http://schemas.openxmlformats.org/officeDocument/2006/relationships/image" Target="../media/image112.wmf"/><Relationship Id="rId27" Type="http://schemas.openxmlformats.org/officeDocument/2006/relationships/oleObject" Target="../embeddings/oleObject163.bin"/><Relationship Id="rId28" Type="http://schemas.openxmlformats.org/officeDocument/2006/relationships/image" Target="../media/image113.wmf"/><Relationship Id="rId29" Type="http://schemas.openxmlformats.org/officeDocument/2006/relationships/oleObject" Target="../embeddings/oleObject164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6.jpeg"/><Relationship Id="rId4" Type="http://schemas.openxmlformats.org/officeDocument/2006/relationships/oleObject" Target="../embeddings/oleObject150.bin"/><Relationship Id="rId5" Type="http://schemas.openxmlformats.org/officeDocument/2006/relationships/image" Target="../media/image2.wmf"/><Relationship Id="rId30" Type="http://schemas.openxmlformats.org/officeDocument/2006/relationships/image" Target="../media/image114.wmf"/><Relationship Id="rId31" Type="http://schemas.openxmlformats.org/officeDocument/2006/relationships/oleObject" Target="../embeddings/oleObject165.bin"/><Relationship Id="rId32" Type="http://schemas.openxmlformats.org/officeDocument/2006/relationships/image" Target="../media/image115.wmf"/><Relationship Id="rId9" Type="http://schemas.openxmlformats.org/officeDocument/2006/relationships/oleObject" Target="../embeddings/oleObject154.bin"/><Relationship Id="rId6" Type="http://schemas.openxmlformats.org/officeDocument/2006/relationships/oleObject" Target="../embeddings/oleObject151.bin"/><Relationship Id="rId7" Type="http://schemas.openxmlformats.org/officeDocument/2006/relationships/oleObject" Target="../embeddings/oleObject152.bin"/><Relationship Id="rId8" Type="http://schemas.openxmlformats.org/officeDocument/2006/relationships/oleObject" Target="../embeddings/oleObject153.bin"/><Relationship Id="rId33" Type="http://schemas.openxmlformats.org/officeDocument/2006/relationships/image" Target="../media/image117.emf"/><Relationship Id="rId34" Type="http://schemas.openxmlformats.org/officeDocument/2006/relationships/image" Target="../media/image118.emf"/><Relationship Id="rId10" Type="http://schemas.openxmlformats.org/officeDocument/2006/relationships/image" Target="../media/image104.wmf"/><Relationship Id="rId11" Type="http://schemas.openxmlformats.org/officeDocument/2006/relationships/oleObject" Target="../embeddings/oleObject155.bin"/><Relationship Id="rId12" Type="http://schemas.openxmlformats.org/officeDocument/2006/relationships/image" Target="../media/image105.wmf"/><Relationship Id="rId13" Type="http://schemas.openxmlformats.org/officeDocument/2006/relationships/oleObject" Target="../embeddings/oleObject156.bin"/><Relationship Id="rId14" Type="http://schemas.openxmlformats.org/officeDocument/2006/relationships/image" Target="../media/image106.wmf"/><Relationship Id="rId15" Type="http://schemas.openxmlformats.org/officeDocument/2006/relationships/oleObject" Target="../embeddings/oleObject157.bin"/><Relationship Id="rId16" Type="http://schemas.openxmlformats.org/officeDocument/2006/relationships/image" Target="../media/image107.wmf"/><Relationship Id="rId17" Type="http://schemas.openxmlformats.org/officeDocument/2006/relationships/oleObject" Target="../embeddings/oleObject158.bin"/><Relationship Id="rId18" Type="http://schemas.openxmlformats.org/officeDocument/2006/relationships/image" Target="../media/image108.wmf"/><Relationship Id="rId19" Type="http://schemas.openxmlformats.org/officeDocument/2006/relationships/oleObject" Target="../embeddings/oleObject159.bin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76.bin"/><Relationship Id="rId21" Type="http://schemas.openxmlformats.org/officeDocument/2006/relationships/image" Target="../media/image125.wmf"/><Relationship Id="rId22" Type="http://schemas.openxmlformats.org/officeDocument/2006/relationships/oleObject" Target="../embeddings/oleObject177.bin"/><Relationship Id="rId23" Type="http://schemas.openxmlformats.org/officeDocument/2006/relationships/image" Target="../media/image126.wmf"/><Relationship Id="rId24" Type="http://schemas.openxmlformats.org/officeDocument/2006/relationships/oleObject" Target="../embeddings/oleObject178.bin"/><Relationship Id="rId25" Type="http://schemas.openxmlformats.org/officeDocument/2006/relationships/image" Target="../media/image127.wmf"/><Relationship Id="rId26" Type="http://schemas.openxmlformats.org/officeDocument/2006/relationships/oleObject" Target="../embeddings/oleObject179.bin"/><Relationship Id="rId27" Type="http://schemas.openxmlformats.org/officeDocument/2006/relationships/image" Target="../media/image128.wmf"/><Relationship Id="rId28" Type="http://schemas.openxmlformats.org/officeDocument/2006/relationships/oleObject" Target="../embeddings/oleObject180.bin"/><Relationship Id="rId29" Type="http://schemas.openxmlformats.org/officeDocument/2006/relationships/image" Target="../media/image129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67.bin"/><Relationship Id="rId30" Type="http://schemas.openxmlformats.org/officeDocument/2006/relationships/oleObject" Target="../embeddings/oleObject181.bin"/><Relationship Id="rId31" Type="http://schemas.openxmlformats.org/officeDocument/2006/relationships/image" Target="../media/image130.wmf"/><Relationship Id="rId32" Type="http://schemas.openxmlformats.org/officeDocument/2006/relationships/oleObject" Target="../embeddings/oleObject182.bin"/><Relationship Id="rId9" Type="http://schemas.openxmlformats.org/officeDocument/2006/relationships/image" Target="../media/image119.wmf"/><Relationship Id="rId6" Type="http://schemas.openxmlformats.org/officeDocument/2006/relationships/oleObject" Target="../embeddings/oleObject168.bin"/><Relationship Id="rId7" Type="http://schemas.openxmlformats.org/officeDocument/2006/relationships/oleObject" Target="../embeddings/oleObject169.bin"/><Relationship Id="rId8" Type="http://schemas.openxmlformats.org/officeDocument/2006/relationships/oleObject" Target="../embeddings/oleObject170.bin"/><Relationship Id="rId33" Type="http://schemas.openxmlformats.org/officeDocument/2006/relationships/oleObject" Target="../embeddings/oleObject183.bin"/><Relationship Id="rId34" Type="http://schemas.openxmlformats.org/officeDocument/2006/relationships/oleObject" Target="../embeddings/oleObject184.bin"/><Relationship Id="rId35" Type="http://schemas.openxmlformats.org/officeDocument/2006/relationships/image" Target="../media/image131.wmf"/><Relationship Id="rId36" Type="http://schemas.openxmlformats.org/officeDocument/2006/relationships/oleObject" Target="../embeddings/oleObject185.bin"/><Relationship Id="rId10" Type="http://schemas.openxmlformats.org/officeDocument/2006/relationships/oleObject" Target="../embeddings/oleObject171.bin"/><Relationship Id="rId11" Type="http://schemas.openxmlformats.org/officeDocument/2006/relationships/image" Target="../media/image120.wmf"/><Relationship Id="rId12" Type="http://schemas.openxmlformats.org/officeDocument/2006/relationships/oleObject" Target="../embeddings/oleObject172.bin"/><Relationship Id="rId13" Type="http://schemas.openxmlformats.org/officeDocument/2006/relationships/image" Target="../media/image121.wmf"/><Relationship Id="rId14" Type="http://schemas.openxmlformats.org/officeDocument/2006/relationships/oleObject" Target="../embeddings/oleObject173.bin"/><Relationship Id="rId15" Type="http://schemas.openxmlformats.org/officeDocument/2006/relationships/image" Target="../media/image122.wmf"/><Relationship Id="rId16" Type="http://schemas.openxmlformats.org/officeDocument/2006/relationships/oleObject" Target="../embeddings/oleObject174.bin"/><Relationship Id="rId17" Type="http://schemas.openxmlformats.org/officeDocument/2006/relationships/image" Target="../media/image123.wmf"/><Relationship Id="rId18" Type="http://schemas.openxmlformats.org/officeDocument/2006/relationships/oleObject" Target="../embeddings/oleObject175.bin"/><Relationship Id="rId19" Type="http://schemas.openxmlformats.org/officeDocument/2006/relationships/image" Target="../media/image124.png"/><Relationship Id="rId37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96.bin"/><Relationship Id="rId21" Type="http://schemas.openxmlformats.org/officeDocument/2006/relationships/image" Target="../media/image139.wmf"/><Relationship Id="rId22" Type="http://schemas.openxmlformats.org/officeDocument/2006/relationships/oleObject" Target="../embeddings/oleObject197.bin"/><Relationship Id="rId23" Type="http://schemas.openxmlformats.org/officeDocument/2006/relationships/image" Target="../media/image140.png"/><Relationship Id="rId24" Type="http://schemas.openxmlformats.org/officeDocument/2006/relationships/oleObject" Target="../embeddings/oleObject198.bin"/><Relationship Id="rId25" Type="http://schemas.openxmlformats.org/officeDocument/2006/relationships/image" Target="../media/image141.wmf"/><Relationship Id="rId26" Type="http://schemas.openxmlformats.org/officeDocument/2006/relationships/oleObject" Target="../embeddings/oleObject199.bin"/><Relationship Id="rId27" Type="http://schemas.openxmlformats.org/officeDocument/2006/relationships/image" Target="../media/image142.wmf"/><Relationship Id="rId28" Type="http://schemas.openxmlformats.org/officeDocument/2006/relationships/oleObject" Target="../embeddings/oleObject200.bin"/><Relationship Id="rId29" Type="http://schemas.openxmlformats.org/officeDocument/2006/relationships/image" Target="../media/image143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87.bin"/><Relationship Id="rId30" Type="http://schemas.openxmlformats.org/officeDocument/2006/relationships/oleObject" Target="../embeddings/oleObject201.bin"/><Relationship Id="rId31" Type="http://schemas.openxmlformats.org/officeDocument/2006/relationships/image" Target="../media/image144.wmf"/><Relationship Id="rId32" Type="http://schemas.openxmlformats.org/officeDocument/2006/relationships/oleObject" Target="../embeddings/oleObject202.bin"/><Relationship Id="rId9" Type="http://schemas.openxmlformats.org/officeDocument/2006/relationships/image" Target="../media/image133.wmf"/><Relationship Id="rId6" Type="http://schemas.openxmlformats.org/officeDocument/2006/relationships/oleObject" Target="../embeddings/oleObject188.bin"/><Relationship Id="rId7" Type="http://schemas.openxmlformats.org/officeDocument/2006/relationships/oleObject" Target="../embeddings/oleObject189.bin"/><Relationship Id="rId8" Type="http://schemas.openxmlformats.org/officeDocument/2006/relationships/oleObject" Target="../embeddings/oleObject190.bin"/><Relationship Id="rId33" Type="http://schemas.openxmlformats.org/officeDocument/2006/relationships/image" Target="../media/image145.wmf"/><Relationship Id="rId34" Type="http://schemas.openxmlformats.org/officeDocument/2006/relationships/oleObject" Target="../embeddings/oleObject203.bin"/><Relationship Id="rId35" Type="http://schemas.openxmlformats.org/officeDocument/2006/relationships/oleObject" Target="../embeddings/oleObject204.bin"/><Relationship Id="rId36" Type="http://schemas.openxmlformats.org/officeDocument/2006/relationships/oleObject" Target="../embeddings/oleObject205.bin"/><Relationship Id="rId10" Type="http://schemas.openxmlformats.org/officeDocument/2006/relationships/oleObject" Target="../embeddings/oleObject191.bin"/><Relationship Id="rId11" Type="http://schemas.openxmlformats.org/officeDocument/2006/relationships/image" Target="../media/image134.wmf"/><Relationship Id="rId12" Type="http://schemas.openxmlformats.org/officeDocument/2006/relationships/oleObject" Target="../embeddings/oleObject192.bin"/><Relationship Id="rId13" Type="http://schemas.openxmlformats.org/officeDocument/2006/relationships/image" Target="../media/image135.wmf"/><Relationship Id="rId14" Type="http://schemas.openxmlformats.org/officeDocument/2006/relationships/oleObject" Target="../embeddings/oleObject193.bin"/><Relationship Id="rId15" Type="http://schemas.openxmlformats.org/officeDocument/2006/relationships/image" Target="../media/image136.wmf"/><Relationship Id="rId16" Type="http://schemas.openxmlformats.org/officeDocument/2006/relationships/oleObject" Target="../embeddings/oleObject194.bin"/><Relationship Id="rId17" Type="http://schemas.openxmlformats.org/officeDocument/2006/relationships/image" Target="../media/image137.wmf"/><Relationship Id="rId18" Type="http://schemas.openxmlformats.org/officeDocument/2006/relationships/oleObject" Target="../embeddings/oleObject195.bin"/><Relationship Id="rId19" Type="http://schemas.openxmlformats.org/officeDocument/2006/relationships/image" Target="../media/image138.png"/><Relationship Id="rId37" Type="http://schemas.openxmlformats.org/officeDocument/2006/relationships/image" Target="../media/image146.wmf"/><Relationship Id="rId38" Type="http://schemas.openxmlformats.org/officeDocument/2006/relationships/oleObject" Target="../embeddings/oleObject206.bin"/><Relationship Id="rId39" Type="http://schemas.openxmlformats.org/officeDocument/2006/relationships/image" Target="../media/image147.wmf"/><Relationship Id="rId40" Type="http://schemas.openxmlformats.org/officeDocument/2006/relationships/oleObject" Target="../embeddings/oleObject207.bin"/><Relationship Id="rId41" Type="http://schemas.openxmlformats.org/officeDocument/2006/relationships/image" Target="../media/image148.wmf"/><Relationship Id="rId42" Type="http://schemas.openxmlformats.org/officeDocument/2006/relationships/oleObject" Target="../embeddings/oleObject208.bin"/><Relationship Id="rId43" Type="http://schemas.openxmlformats.org/officeDocument/2006/relationships/image" Target="../media/image149.png"/><Relationship Id="rId44" Type="http://schemas.openxmlformats.org/officeDocument/2006/relationships/oleObject" Target="../embeddings/oleObject209.bin"/><Relationship Id="rId45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20.bin"/><Relationship Id="rId21" Type="http://schemas.openxmlformats.org/officeDocument/2006/relationships/image" Target="../media/image157.png"/><Relationship Id="rId22" Type="http://schemas.openxmlformats.org/officeDocument/2006/relationships/oleObject" Target="../embeddings/oleObject221.bin"/><Relationship Id="rId23" Type="http://schemas.openxmlformats.org/officeDocument/2006/relationships/image" Target="../media/image158.wmf"/><Relationship Id="rId24" Type="http://schemas.openxmlformats.org/officeDocument/2006/relationships/oleObject" Target="../embeddings/oleObject222.bin"/><Relationship Id="rId25" Type="http://schemas.openxmlformats.org/officeDocument/2006/relationships/image" Target="../media/image159.wmf"/><Relationship Id="rId26" Type="http://schemas.openxmlformats.org/officeDocument/2006/relationships/oleObject" Target="../embeddings/oleObject223.bin"/><Relationship Id="rId27" Type="http://schemas.openxmlformats.org/officeDocument/2006/relationships/image" Target="../media/image160.wmf"/><Relationship Id="rId28" Type="http://schemas.openxmlformats.org/officeDocument/2006/relationships/oleObject" Target="../embeddings/oleObject224.bin"/><Relationship Id="rId29" Type="http://schemas.openxmlformats.org/officeDocument/2006/relationships/image" Target="../media/image161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11.bin"/><Relationship Id="rId30" Type="http://schemas.openxmlformats.org/officeDocument/2006/relationships/oleObject" Target="../embeddings/oleObject225.bin"/><Relationship Id="rId31" Type="http://schemas.openxmlformats.org/officeDocument/2006/relationships/image" Target="../media/image162.png"/><Relationship Id="rId32" Type="http://schemas.openxmlformats.org/officeDocument/2006/relationships/oleObject" Target="../embeddings/oleObject226.bin"/><Relationship Id="rId9" Type="http://schemas.openxmlformats.org/officeDocument/2006/relationships/image" Target="../media/image151.wmf"/><Relationship Id="rId6" Type="http://schemas.openxmlformats.org/officeDocument/2006/relationships/oleObject" Target="../embeddings/oleObject212.bin"/><Relationship Id="rId7" Type="http://schemas.openxmlformats.org/officeDocument/2006/relationships/oleObject" Target="../embeddings/oleObject213.bin"/><Relationship Id="rId8" Type="http://schemas.openxmlformats.org/officeDocument/2006/relationships/oleObject" Target="../embeddings/oleObject214.bin"/><Relationship Id="rId33" Type="http://schemas.openxmlformats.org/officeDocument/2006/relationships/image" Target="../media/image163.wmf"/><Relationship Id="rId10" Type="http://schemas.openxmlformats.org/officeDocument/2006/relationships/oleObject" Target="../embeddings/oleObject215.bin"/><Relationship Id="rId11" Type="http://schemas.openxmlformats.org/officeDocument/2006/relationships/image" Target="../media/image152.png"/><Relationship Id="rId12" Type="http://schemas.openxmlformats.org/officeDocument/2006/relationships/oleObject" Target="../embeddings/oleObject216.bin"/><Relationship Id="rId13" Type="http://schemas.openxmlformats.org/officeDocument/2006/relationships/image" Target="../media/image153.wmf"/><Relationship Id="rId14" Type="http://schemas.openxmlformats.org/officeDocument/2006/relationships/oleObject" Target="../embeddings/oleObject217.bin"/><Relationship Id="rId15" Type="http://schemas.openxmlformats.org/officeDocument/2006/relationships/image" Target="../media/image154.wmf"/><Relationship Id="rId16" Type="http://schemas.openxmlformats.org/officeDocument/2006/relationships/oleObject" Target="../embeddings/oleObject218.bin"/><Relationship Id="rId17" Type="http://schemas.openxmlformats.org/officeDocument/2006/relationships/image" Target="../media/image155.wmf"/><Relationship Id="rId18" Type="http://schemas.openxmlformats.org/officeDocument/2006/relationships/oleObject" Target="../embeddings/oleObject219.bin"/><Relationship Id="rId19" Type="http://schemas.openxmlformats.org/officeDocument/2006/relationships/image" Target="../media/image15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4" Type="http://schemas.openxmlformats.org/officeDocument/2006/relationships/oleObject" Target="../embeddings/oleObject22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28.bin"/><Relationship Id="rId7" Type="http://schemas.openxmlformats.org/officeDocument/2006/relationships/oleObject" Target="../embeddings/oleObject229.bin"/><Relationship Id="rId8" Type="http://schemas.openxmlformats.org/officeDocument/2006/relationships/oleObject" Target="../embeddings/oleObject230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32.bin"/><Relationship Id="rId6" Type="http://schemas.openxmlformats.org/officeDocument/2006/relationships/oleObject" Target="../embeddings/oleObject233.bin"/><Relationship Id="rId7" Type="http://schemas.openxmlformats.org/officeDocument/2006/relationships/oleObject" Target="../embeddings/oleObject234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4" Type="http://schemas.openxmlformats.org/officeDocument/2006/relationships/oleObject" Target="../embeddings/oleObject23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36.bin"/><Relationship Id="rId7" Type="http://schemas.openxmlformats.org/officeDocument/2006/relationships/oleObject" Target="../embeddings/oleObject237.bin"/><Relationship Id="rId8" Type="http://schemas.openxmlformats.org/officeDocument/2006/relationships/oleObject" Target="../embeddings/oleObject238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3.bin"/><Relationship Id="rId12" Type="http://schemas.openxmlformats.org/officeDocument/2006/relationships/image" Target="../media/image170.wmf"/><Relationship Id="rId13" Type="http://schemas.openxmlformats.org/officeDocument/2006/relationships/oleObject" Target="../embeddings/oleObject244.bin"/><Relationship Id="rId14" Type="http://schemas.openxmlformats.org/officeDocument/2006/relationships/image" Target="../media/image171.wmf"/><Relationship Id="rId15" Type="http://schemas.openxmlformats.org/officeDocument/2006/relationships/oleObject" Target="../embeddings/oleObject245.bin"/><Relationship Id="rId16" Type="http://schemas.openxmlformats.org/officeDocument/2006/relationships/image" Target="../media/image172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9.bin"/><Relationship Id="rId4" Type="http://schemas.openxmlformats.org/officeDocument/2006/relationships/image" Target="../media/image166.wmf"/><Relationship Id="rId5" Type="http://schemas.openxmlformats.org/officeDocument/2006/relationships/oleObject" Target="../embeddings/oleObject240.bin"/><Relationship Id="rId6" Type="http://schemas.openxmlformats.org/officeDocument/2006/relationships/image" Target="../media/image167.wmf"/><Relationship Id="rId7" Type="http://schemas.openxmlformats.org/officeDocument/2006/relationships/oleObject" Target="../embeddings/oleObject241.bin"/><Relationship Id="rId8" Type="http://schemas.openxmlformats.org/officeDocument/2006/relationships/image" Target="../media/image168.wmf"/><Relationship Id="rId9" Type="http://schemas.openxmlformats.org/officeDocument/2006/relationships/oleObject" Target="../embeddings/oleObject242.bin"/><Relationship Id="rId10" Type="http://schemas.openxmlformats.org/officeDocument/2006/relationships/image" Target="../media/image16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47.bin"/><Relationship Id="rId6" Type="http://schemas.openxmlformats.org/officeDocument/2006/relationships/oleObject" Target="../embeddings/oleObject248.bin"/><Relationship Id="rId7" Type="http://schemas.openxmlformats.org/officeDocument/2006/relationships/oleObject" Target="../embeddings/oleObject249.bin"/><Relationship Id="rId8" Type="http://schemas.openxmlformats.org/officeDocument/2006/relationships/oleObject" Target="../embeddings/oleObject250.bin"/><Relationship Id="rId9" Type="http://schemas.openxmlformats.org/officeDocument/2006/relationships/image" Target="../media/image173.wmf"/><Relationship Id="rId10" Type="http://schemas.openxmlformats.org/officeDocument/2006/relationships/image" Target="../media/image174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1.bin"/><Relationship Id="rId4" Type="http://schemas.openxmlformats.org/officeDocument/2006/relationships/image" Target="../media/image175.png"/><Relationship Id="rId5" Type="http://schemas.openxmlformats.org/officeDocument/2006/relationships/oleObject" Target="../embeddings/oleObject252.bin"/><Relationship Id="rId6" Type="http://schemas.openxmlformats.org/officeDocument/2006/relationships/image" Target="../media/image176.png"/><Relationship Id="rId7" Type="http://schemas.openxmlformats.org/officeDocument/2006/relationships/oleObject" Target="../embeddings/oleObject253.bin"/><Relationship Id="rId8" Type="http://schemas.openxmlformats.org/officeDocument/2006/relationships/image" Target="../media/image177.png"/><Relationship Id="rId9" Type="http://schemas.openxmlformats.org/officeDocument/2006/relationships/oleObject" Target="../embeddings/oleObject254.bin"/><Relationship Id="rId10" Type="http://schemas.openxmlformats.org/officeDocument/2006/relationships/image" Target="../media/image178.png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6" Type="http://schemas.openxmlformats.org/officeDocument/2006/relationships/oleObject" Target="../embeddings/oleObject278.bin"/><Relationship Id="rId47" Type="http://schemas.openxmlformats.org/officeDocument/2006/relationships/image" Target="../media/image198.png"/><Relationship Id="rId20" Type="http://schemas.openxmlformats.org/officeDocument/2006/relationships/oleObject" Target="../embeddings/oleObject265.bin"/><Relationship Id="rId21" Type="http://schemas.openxmlformats.org/officeDocument/2006/relationships/image" Target="../media/image185.wmf"/><Relationship Id="rId22" Type="http://schemas.openxmlformats.org/officeDocument/2006/relationships/oleObject" Target="../embeddings/oleObject266.bin"/><Relationship Id="rId23" Type="http://schemas.openxmlformats.org/officeDocument/2006/relationships/image" Target="../media/image186.png"/><Relationship Id="rId24" Type="http://schemas.openxmlformats.org/officeDocument/2006/relationships/oleObject" Target="../embeddings/oleObject267.bin"/><Relationship Id="rId25" Type="http://schemas.openxmlformats.org/officeDocument/2006/relationships/image" Target="../media/image187.wmf"/><Relationship Id="rId26" Type="http://schemas.openxmlformats.org/officeDocument/2006/relationships/oleObject" Target="../embeddings/oleObject268.bin"/><Relationship Id="rId27" Type="http://schemas.openxmlformats.org/officeDocument/2006/relationships/image" Target="../media/image188.wmf"/><Relationship Id="rId28" Type="http://schemas.openxmlformats.org/officeDocument/2006/relationships/oleObject" Target="../embeddings/oleObject269.bin"/><Relationship Id="rId29" Type="http://schemas.openxmlformats.org/officeDocument/2006/relationships/image" Target="../media/image189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56.bin"/><Relationship Id="rId30" Type="http://schemas.openxmlformats.org/officeDocument/2006/relationships/oleObject" Target="../embeddings/oleObject270.bin"/><Relationship Id="rId31" Type="http://schemas.openxmlformats.org/officeDocument/2006/relationships/image" Target="../media/image190.wmf"/><Relationship Id="rId32" Type="http://schemas.openxmlformats.org/officeDocument/2006/relationships/oleObject" Target="../embeddings/oleObject271.bin"/><Relationship Id="rId9" Type="http://schemas.openxmlformats.org/officeDocument/2006/relationships/image" Target="../media/image179.wmf"/><Relationship Id="rId6" Type="http://schemas.openxmlformats.org/officeDocument/2006/relationships/oleObject" Target="../embeddings/oleObject257.bin"/><Relationship Id="rId7" Type="http://schemas.openxmlformats.org/officeDocument/2006/relationships/oleObject" Target="../embeddings/oleObject258.bin"/><Relationship Id="rId8" Type="http://schemas.openxmlformats.org/officeDocument/2006/relationships/oleObject" Target="../embeddings/oleObject259.bin"/><Relationship Id="rId33" Type="http://schemas.openxmlformats.org/officeDocument/2006/relationships/image" Target="../media/image191.wmf"/><Relationship Id="rId34" Type="http://schemas.openxmlformats.org/officeDocument/2006/relationships/oleObject" Target="../embeddings/oleObject272.bin"/><Relationship Id="rId35" Type="http://schemas.openxmlformats.org/officeDocument/2006/relationships/image" Target="../media/image192.wmf"/><Relationship Id="rId36" Type="http://schemas.openxmlformats.org/officeDocument/2006/relationships/oleObject" Target="../embeddings/oleObject273.bin"/><Relationship Id="rId10" Type="http://schemas.openxmlformats.org/officeDocument/2006/relationships/oleObject" Target="../embeddings/oleObject260.bin"/><Relationship Id="rId11" Type="http://schemas.openxmlformats.org/officeDocument/2006/relationships/image" Target="../media/image180.wmf"/><Relationship Id="rId12" Type="http://schemas.openxmlformats.org/officeDocument/2006/relationships/oleObject" Target="../embeddings/oleObject261.bin"/><Relationship Id="rId13" Type="http://schemas.openxmlformats.org/officeDocument/2006/relationships/image" Target="../media/image181.wmf"/><Relationship Id="rId14" Type="http://schemas.openxmlformats.org/officeDocument/2006/relationships/oleObject" Target="../embeddings/oleObject262.bin"/><Relationship Id="rId15" Type="http://schemas.openxmlformats.org/officeDocument/2006/relationships/image" Target="../media/image182.wmf"/><Relationship Id="rId16" Type="http://schemas.openxmlformats.org/officeDocument/2006/relationships/oleObject" Target="../embeddings/oleObject263.bin"/><Relationship Id="rId17" Type="http://schemas.openxmlformats.org/officeDocument/2006/relationships/image" Target="../media/image183.wmf"/><Relationship Id="rId18" Type="http://schemas.openxmlformats.org/officeDocument/2006/relationships/oleObject" Target="../embeddings/oleObject264.bin"/><Relationship Id="rId19" Type="http://schemas.openxmlformats.org/officeDocument/2006/relationships/image" Target="../media/image184.wmf"/><Relationship Id="rId37" Type="http://schemas.openxmlformats.org/officeDocument/2006/relationships/image" Target="../media/image193.wmf"/><Relationship Id="rId38" Type="http://schemas.openxmlformats.org/officeDocument/2006/relationships/oleObject" Target="../embeddings/oleObject274.bin"/><Relationship Id="rId39" Type="http://schemas.openxmlformats.org/officeDocument/2006/relationships/image" Target="../media/image194.wmf"/><Relationship Id="rId40" Type="http://schemas.openxmlformats.org/officeDocument/2006/relationships/oleObject" Target="../embeddings/oleObject275.bin"/><Relationship Id="rId41" Type="http://schemas.openxmlformats.org/officeDocument/2006/relationships/image" Target="../media/image195.wmf"/><Relationship Id="rId42" Type="http://schemas.openxmlformats.org/officeDocument/2006/relationships/oleObject" Target="../embeddings/oleObject276.bin"/><Relationship Id="rId43" Type="http://schemas.openxmlformats.org/officeDocument/2006/relationships/image" Target="../media/image196.wmf"/><Relationship Id="rId44" Type="http://schemas.openxmlformats.org/officeDocument/2006/relationships/oleObject" Target="../embeddings/oleObject277.bin"/><Relationship Id="rId45" Type="http://schemas.openxmlformats.org/officeDocument/2006/relationships/image" Target="../media/image197.wmf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3.bin"/><Relationship Id="rId20" Type="http://schemas.openxmlformats.org/officeDocument/2006/relationships/image" Target="../media/image204.wmf"/><Relationship Id="rId21" Type="http://schemas.openxmlformats.org/officeDocument/2006/relationships/oleObject" Target="../embeddings/oleObject289.bin"/><Relationship Id="rId22" Type="http://schemas.openxmlformats.org/officeDocument/2006/relationships/image" Target="../media/image205.wmf"/><Relationship Id="rId23" Type="http://schemas.openxmlformats.org/officeDocument/2006/relationships/oleObject" Target="../embeddings/oleObject290.bin"/><Relationship Id="rId24" Type="http://schemas.openxmlformats.org/officeDocument/2006/relationships/image" Target="../media/image206.wmf"/><Relationship Id="rId10" Type="http://schemas.openxmlformats.org/officeDocument/2006/relationships/image" Target="../media/image199.wmf"/><Relationship Id="rId11" Type="http://schemas.openxmlformats.org/officeDocument/2006/relationships/oleObject" Target="../embeddings/oleObject284.bin"/><Relationship Id="rId12" Type="http://schemas.openxmlformats.org/officeDocument/2006/relationships/image" Target="../media/image200.wmf"/><Relationship Id="rId13" Type="http://schemas.openxmlformats.org/officeDocument/2006/relationships/oleObject" Target="../embeddings/oleObject285.bin"/><Relationship Id="rId14" Type="http://schemas.openxmlformats.org/officeDocument/2006/relationships/image" Target="../media/image201.wmf"/><Relationship Id="rId15" Type="http://schemas.openxmlformats.org/officeDocument/2006/relationships/oleObject" Target="../embeddings/oleObject286.bin"/><Relationship Id="rId16" Type="http://schemas.openxmlformats.org/officeDocument/2006/relationships/image" Target="../media/image202.wmf"/><Relationship Id="rId17" Type="http://schemas.openxmlformats.org/officeDocument/2006/relationships/oleObject" Target="../embeddings/oleObject287.bin"/><Relationship Id="rId18" Type="http://schemas.openxmlformats.org/officeDocument/2006/relationships/image" Target="../media/image203.wmf"/><Relationship Id="rId19" Type="http://schemas.openxmlformats.org/officeDocument/2006/relationships/oleObject" Target="../embeddings/oleObject288.bin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7.jpeg"/><Relationship Id="rId4" Type="http://schemas.openxmlformats.org/officeDocument/2006/relationships/oleObject" Target="../embeddings/oleObject27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80.bin"/><Relationship Id="rId7" Type="http://schemas.openxmlformats.org/officeDocument/2006/relationships/oleObject" Target="../embeddings/oleObject281.bin"/><Relationship Id="rId8" Type="http://schemas.openxmlformats.org/officeDocument/2006/relationships/oleObject" Target="../embeddings/oleObject282.bin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0.wmf"/><Relationship Id="rId12" Type="http://schemas.openxmlformats.org/officeDocument/2006/relationships/oleObject" Target="../embeddings/oleObject297.bin"/><Relationship Id="rId13" Type="http://schemas.openxmlformats.org/officeDocument/2006/relationships/image" Target="../media/image209.wmf"/><Relationship Id="rId14" Type="http://schemas.openxmlformats.org/officeDocument/2006/relationships/image" Target="../media/image210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92.bin"/><Relationship Id="rId6" Type="http://schemas.openxmlformats.org/officeDocument/2006/relationships/oleObject" Target="../embeddings/oleObject293.bin"/><Relationship Id="rId7" Type="http://schemas.openxmlformats.org/officeDocument/2006/relationships/oleObject" Target="../embeddings/oleObject294.bin"/><Relationship Id="rId8" Type="http://schemas.openxmlformats.org/officeDocument/2006/relationships/oleObject" Target="../embeddings/oleObject295.bin"/><Relationship Id="rId9" Type="http://schemas.openxmlformats.org/officeDocument/2006/relationships/image" Target="../media/image208.wmf"/><Relationship Id="rId10" Type="http://schemas.openxmlformats.org/officeDocument/2006/relationships/oleObject" Target="../embeddings/oleObject296.bin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2.wmf"/><Relationship Id="rId12" Type="http://schemas.openxmlformats.org/officeDocument/2006/relationships/oleObject" Target="../embeddings/oleObject304.bin"/><Relationship Id="rId13" Type="http://schemas.openxmlformats.org/officeDocument/2006/relationships/image" Target="../media/image213.wmf"/><Relationship Id="rId14" Type="http://schemas.openxmlformats.org/officeDocument/2006/relationships/oleObject" Target="../embeddings/oleObject305.bin"/><Relationship Id="rId15" Type="http://schemas.openxmlformats.org/officeDocument/2006/relationships/image" Target="../media/image214.wmf"/><Relationship Id="rId16" Type="http://schemas.openxmlformats.org/officeDocument/2006/relationships/oleObject" Target="../embeddings/oleObject306.bin"/><Relationship Id="rId17" Type="http://schemas.openxmlformats.org/officeDocument/2006/relationships/image" Target="../media/image215.wmf"/><Relationship Id="rId18" Type="http://schemas.openxmlformats.org/officeDocument/2006/relationships/oleObject" Target="../embeddings/oleObject307.bin"/><Relationship Id="rId19" Type="http://schemas.openxmlformats.org/officeDocument/2006/relationships/image" Target="../media/image216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99.bin"/><Relationship Id="rId6" Type="http://schemas.openxmlformats.org/officeDocument/2006/relationships/oleObject" Target="../embeddings/oleObject300.bin"/><Relationship Id="rId7" Type="http://schemas.openxmlformats.org/officeDocument/2006/relationships/oleObject" Target="../embeddings/oleObject301.bin"/><Relationship Id="rId8" Type="http://schemas.openxmlformats.org/officeDocument/2006/relationships/oleObject" Target="../embeddings/oleObject302.bin"/><Relationship Id="rId9" Type="http://schemas.openxmlformats.org/officeDocument/2006/relationships/image" Target="../media/image211.wmf"/><Relationship Id="rId10" Type="http://schemas.openxmlformats.org/officeDocument/2006/relationships/oleObject" Target="../embeddings/oleObject303.bin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1.bin"/><Relationship Id="rId20" Type="http://schemas.openxmlformats.org/officeDocument/2006/relationships/image" Target="../media/image225.wmf"/><Relationship Id="rId21" Type="http://schemas.openxmlformats.org/officeDocument/2006/relationships/oleObject" Target="../embeddings/oleObject317.bin"/><Relationship Id="rId22" Type="http://schemas.openxmlformats.org/officeDocument/2006/relationships/image" Target="../media/image226.wmf"/><Relationship Id="rId10" Type="http://schemas.openxmlformats.org/officeDocument/2006/relationships/image" Target="../media/image220.wmf"/><Relationship Id="rId11" Type="http://schemas.openxmlformats.org/officeDocument/2006/relationships/oleObject" Target="../embeddings/oleObject312.bin"/><Relationship Id="rId12" Type="http://schemas.openxmlformats.org/officeDocument/2006/relationships/image" Target="../media/image221.wmf"/><Relationship Id="rId13" Type="http://schemas.openxmlformats.org/officeDocument/2006/relationships/oleObject" Target="../embeddings/oleObject313.bin"/><Relationship Id="rId14" Type="http://schemas.openxmlformats.org/officeDocument/2006/relationships/image" Target="../media/image222.wmf"/><Relationship Id="rId15" Type="http://schemas.openxmlformats.org/officeDocument/2006/relationships/oleObject" Target="../embeddings/oleObject314.bin"/><Relationship Id="rId16" Type="http://schemas.openxmlformats.org/officeDocument/2006/relationships/image" Target="../media/image223.wmf"/><Relationship Id="rId17" Type="http://schemas.openxmlformats.org/officeDocument/2006/relationships/oleObject" Target="../embeddings/oleObject315.bin"/><Relationship Id="rId18" Type="http://schemas.openxmlformats.org/officeDocument/2006/relationships/image" Target="../media/image224.wmf"/><Relationship Id="rId19" Type="http://schemas.openxmlformats.org/officeDocument/2006/relationships/oleObject" Target="../embeddings/oleObject316.bin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8.bin"/><Relationship Id="rId4" Type="http://schemas.openxmlformats.org/officeDocument/2006/relationships/image" Target="../media/image217.wmf"/><Relationship Id="rId5" Type="http://schemas.openxmlformats.org/officeDocument/2006/relationships/oleObject" Target="../embeddings/oleObject309.bin"/><Relationship Id="rId6" Type="http://schemas.openxmlformats.org/officeDocument/2006/relationships/image" Target="../media/image218.wmf"/><Relationship Id="rId7" Type="http://schemas.openxmlformats.org/officeDocument/2006/relationships/oleObject" Target="../embeddings/oleObject310.bin"/><Relationship Id="rId8" Type="http://schemas.openxmlformats.org/officeDocument/2006/relationships/image" Target="../media/image219.w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4.wmf"/><Relationship Id="rId13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0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oleObject13.bin"/><Relationship Id="rId9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10.w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11.wmf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20" Type="http://schemas.openxmlformats.org/officeDocument/2006/relationships/image" Target="../media/image18.wmf"/><Relationship Id="rId21" Type="http://schemas.openxmlformats.org/officeDocument/2006/relationships/oleObject" Target="../embeddings/oleObject34.bin"/><Relationship Id="rId22" Type="http://schemas.openxmlformats.org/officeDocument/2006/relationships/image" Target="../media/image19.wmf"/><Relationship Id="rId10" Type="http://schemas.openxmlformats.org/officeDocument/2006/relationships/image" Target="../media/image13.wmf"/><Relationship Id="rId11" Type="http://schemas.openxmlformats.org/officeDocument/2006/relationships/oleObject" Target="../embeddings/oleObject29.bin"/><Relationship Id="rId12" Type="http://schemas.openxmlformats.org/officeDocument/2006/relationships/image" Target="../media/image14.w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15.w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16.wmf"/><Relationship Id="rId17" Type="http://schemas.openxmlformats.org/officeDocument/2006/relationships/oleObject" Target="../embeddings/oleObject32.bin"/><Relationship Id="rId18" Type="http://schemas.openxmlformats.org/officeDocument/2006/relationships/image" Target="../media/image17.wmf"/><Relationship Id="rId19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emf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8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8.bin"/><Relationship Id="rId20" Type="http://schemas.openxmlformats.org/officeDocument/2006/relationships/image" Target="../media/image29.wmf"/><Relationship Id="rId21" Type="http://schemas.openxmlformats.org/officeDocument/2006/relationships/oleObject" Target="../embeddings/oleObject44.bin"/><Relationship Id="rId22" Type="http://schemas.openxmlformats.org/officeDocument/2006/relationships/image" Target="../media/image30.wmf"/><Relationship Id="rId23" Type="http://schemas.openxmlformats.org/officeDocument/2006/relationships/oleObject" Target="../embeddings/oleObject45.bin"/><Relationship Id="rId24" Type="http://schemas.openxmlformats.org/officeDocument/2006/relationships/image" Target="../media/image31.wmf"/><Relationship Id="rId25" Type="http://schemas.openxmlformats.org/officeDocument/2006/relationships/oleObject" Target="../embeddings/oleObject46.bin"/><Relationship Id="rId26" Type="http://schemas.openxmlformats.org/officeDocument/2006/relationships/image" Target="../media/image32.wmf"/><Relationship Id="rId27" Type="http://schemas.openxmlformats.org/officeDocument/2006/relationships/oleObject" Target="../embeddings/oleObject47.bin"/><Relationship Id="rId28" Type="http://schemas.openxmlformats.org/officeDocument/2006/relationships/image" Target="../media/image33.wmf"/><Relationship Id="rId29" Type="http://schemas.openxmlformats.org/officeDocument/2006/relationships/oleObject" Target="../embeddings/oleObject48.bin"/><Relationship Id="rId30" Type="http://schemas.openxmlformats.org/officeDocument/2006/relationships/image" Target="../media/image34.wmf"/><Relationship Id="rId10" Type="http://schemas.openxmlformats.org/officeDocument/2006/relationships/image" Target="../media/image24.wmf"/><Relationship Id="rId11" Type="http://schemas.openxmlformats.org/officeDocument/2006/relationships/oleObject" Target="../embeddings/oleObject39.bin"/><Relationship Id="rId12" Type="http://schemas.openxmlformats.org/officeDocument/2006/relationships/image" Target="../media/image25.wmf"/><Relationship Id="rId13" Type="http://schemas.openxmlformats.org/officeDocument/2006/relationships/oleObject" Target="../embeddings/oleObject40.bin"/><Relationship Id="rId14" Type="http://schemas.openxmlformats.org/officeDocument/2006/relationships/image" Target="../media/image26.wmf"/><Relationship Id="rId15" Type="http://schemas.openxmlformats.org/officeDocument/2006/relationships/oleObject" Target="../embeddings/oleObject41.bin"/><Relationship Id="rId16" Type="http://schemas.openxmlformats.org/officeDocument/2006/relationships/image" Target="../media/image27.wmf"/><Relationship Id="rId17" Type="http://schemas.openxmlformats.org/officeDocument/2006/relationships/oleObject" Target="../embeddings/oleObject42.bin"/><Relationship Id="rId18" Type="http://schemas.openxmlformats.org/officeDocument/2006/relationships/image" Target="../media/image28.wmf"/><Relationship Id="rId19" Type="http://schemas.openxmlformats.org/officeDocument/2006/relationships/oleObject" Target="../embeddings/oleObject4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57.bin"/><Relationship Id="rId21" Type="http://schemas.openxmlformats.org/officeDocument/2006/relationships/image" Target="../media/image43.wmf"/><Relationship Id="rId22" Type="http://schemas.openxmlformats.org/officeDocument/2006/relationships/oleObject" Target="../embeddings/oleObject58.bin"/><Relationship Id="rId23" Type="http://schemas.openxmlformats.org/officeDocument/2006/relationships/image" Target="../media/image44.wmf"/><Relationship Id="rId24" Type="http://schemas.openxmlformats.org/officeDocument/2006/relationships/oleObject" Target="../embeddings/oleObject59.bin"/><Relationship Id="rId25" Type="http://schemas.openxmlformats.org/officeDocument/2006/relationships/image" Target="../media/image45.wmf"/><Relationship Id="rId26" Type="http://schemas.openxmlformats.org/officeDocument/2006/relationships/oleObject" Target="../embeddings/oleObject60.bin"/><Relationship Id="rId27" Type="http://schemas.openxmlformats.org/officeDocument/2006/relationships/image" Target="../media/image46.wmf"/><Relationship Id="rId28" Type="http://schemas.openxmlformats.org/officeDocument/2006/relationships/oleObject" Target="../embeddings/oleObject61.bin"/><Relationship Id="rId29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35.wmf"/><Relationship Id="rId5" Type="http://schemas.openxmlformats.org/officeDocument/2006/relationships/image" Target="../media/image50.jpeg"/><Relationship Id="rId30" Type="http://schemas.openxmlformats.org/officeDocument/2006/relationships/oleObject" Target="../embeddings/oleObject62.bin"/><Relationship Id="rId31" Type="http://schemas.openxmlformats.org/officeDocument/2006/relationships/image" Target="../media/image48.wmf"/><Relationship Id="rId32" Type="http://schemas.openxmlformats.org/officeDocument/2006/relationships/oleObject" Target="../embeddings/oleObject63.bin"/><Relationship Id="rId9" Type="http://schemas.openxmlformats.org/officeDocument/2006/relationships/image" Target="../media/image37.w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36.wmf"/><Relationship Id="rId8" Type="http://schemas.openxmlformats.org/officeDocument/2006/relationships/oleObject" Target="../embeddings/oleObject51.bin"/><Relationship Id="rId33" Type="http://schemas.openxmlformats.org/officeDocument/2006/relationships/image" Target="../media/image49.wmf"/><Relationship Id="rId34" Type="http://schemas.openxmlformats.org/officeDocument/2006/relationships/image" Target="../media/image51.emf"/><Relationship Id="rId10" Type="http://schemas.openxmlformats.org/officeDocument/2006/relationships/oleObject" Target="../embeddings/oleObject52.bin"/><Relationship Id="rId11" Type="http://schemas.openxmlformats.org/officeDocument/2006/relationships/image" Target="../media/image38.w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39.w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40.wmf"/><Relationship Id="rId16" Type="http://schemas.openxmlformats.org/officeDocument/2006/relationships/oleObject" Target="../embeddings/oleObject55.bin"/><Relationship Id="rId17" Type="http://schemas.openxmlformats.org/officeDocument/2006/relationships/image" Target="../media/image41.wmf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20224" y="1531203"/>
            <a:ext cx="2595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Dec. 3,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04900" y="2375547"/>
            <a:ext cx="6934200" cy="372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3600" dirty="0" smtClean="0">
                <a:latin typeface="Arial Narrow" charset="0"/>
              </a:rPr>
              <a:t>Chapter 31: Maxwell’s Equations</a:t>
            </a:r>
            <a:endParaRPr lang="en-US" sz="4400" dirty="0">
              <a:latin typeface="Arial Narrow" charset="0"/>
            </a:endParaRPr>
          </a:p>
          <a:p>
            <a:pPr marL="1352550" lvl="1" indent="-609600"/>
            <a:r>
              <a:rPr lang="en-US" sz="3200" dirty="0" smtClean="0">
                <a:latin typeface="Arial Narrow" charset="0"/>
              </a:rPr>
              <a:t>Expansion </a:t>
            </a:r>
            <a:r>
              <a:rPr lang="en-US" sz="3200" dirty="0">
                <a:latin typeface="Arial Narrow" charset="0"/>
              </a:rPr>
              <a:t>of Ampere’s Law</a:t>
            </a:r>
          </a:p>
          <a:p>
            <a:pPr marL="1352550" lvl="1" indent="-609600"/>
            <a:r>
              <a:rPr lang="en-US" sz="3200" dirty="0">
                <a:latin typeface="Arial Narrow" charset="0"/>
              </a:rPr>
              <a:t>Gauss’ Law for Magnetism</a:t>
            </a:r>
          </a:p>
          <a:p>
            <a:pPr marL="1352550" lvl="1" indent="-609600"/>
            <a:r>
              <a:rPr lang="en-US" sz="3200" dirty="0">
                <a:latin typeface="Arial Narrow" charset="0"/>
              </a:rPr>
              <a:t>Production of EM Waves</a:t>
            </a:r>
          </a:p>
          <a:p>
            <a:pPr marL="1352550" lvl="1" indent="-609600"/>
            <a:r>
              <a:rPr lang="en-US" sz="3200" dirty="0">
                <a:latin typeface="Arial Narrow" charset="0"/>
              </a:rPr>
              <a:t>Light as EM </a:t>
            </a:r>
            <a:r>
              <a:rPr lang="en-US" sz="3200" dirty="0" smtClean="0">
                <a:latin typeface="Arial Narrow" charset="0"/>
              </a:rPr>
              <a:t>Waves</a:t>
            </a:r>
          </a:p>
        </p:txBody>
      </p:sp>
    </p:spTree>
    <p:extLst>
      <p:ext uri="{BB962C8B-B14F-4D97-AF65-F5344CB8AC3E}">
        <p14:creationId xmlns:p14="http://schemas.microsoft.com/office/powerpoint/2010/main" val="2364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10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6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6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6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 dirty="0"/>
              <a:t>Maxwell interpreted the second term in the generalized Ampere’s law equivalent to an electric current</a:t>
            </a:r>
          </a:p>
          <a:p>
            <a:pPr lvl="1"/>
            <a:r>
              <a:rPr lang="en-US" sz="2400" dirty="0"/>
              <a:t>He called this term as </a:t>
            </a:r>
            <a:r>
              <a:rPr lang="en-US" sz="2400" b="1" u="sng" dirty="0">
                <a:solidFill>
                  <a:srgbClr val="FF0000"/>
                </a:solidFill>
              </a:rPr>
              <a:t>the displacement current, </a:t>
            </a:r>
            <a:r>
              <a:rPr lang="en-US" sz="2400" b="1" u="sng" dirty="0">
                <a:solidFill>
                  <a:srgbClr val="FF0000"/>
                </a:solidFill>
                <a:latin typeface="Symbol" charset="2"/>
              </a:rPr>
              <a:t>I</a:t>
            </a:r>
            <a:r>
              <a:rPr lang="en-US" sz="2400" b="1" u="sng" baseline="-25000" dirty="0">
                <a:solidFill>
                  <a:srgbClr val="FF0000"/>
                </a:solidFill>
              </a:rPr>
              <a:t>D</a:t>
            </a:r>
          </a:p>
          <a:p>
            <a:pPr lvl="1"/>
            <a:r>
              <a:rPr lang="en-US" sz="2400" dirty="0"/>
              <a:t>While the other term is called as </a:t>
            </a:r>
            <a:r>
              <a:rPr lang="en-US" sz="2400" b="1" u="sng" dirty="0">
                <a:solidFill>
                  <a:srgbClr val="FF0000"/>
                </a:solidFill>
              </a:rPr>
              <a:t>the conduction current, </a:t>
            </a:r>
            <a:r>
              <a:rPr lang="en-US" sz="2400" b="1" u="sng" dirty="0">
                <a:solidFill>
                  <a:srgbClr val="FF0000"/>
                </a:solidFill>
                <a:latin typeface="Symbol" charset="2"/>
              </a:rPr>
              <a:t>I</a:t>
            </a:r>
          </a:p>
          <a:p>
            <a:r>
              <a:rPr lang="en-US" sz="2800" dirty="0"/>
              <a:t>Ampere’s law then can be written as</a:t>
            </a:r>
          </a:p>
          <a:p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dirty="0"/>
              <a:t>Where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6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70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8255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71" name="Equation" r:id="rId10" imgW="507960" imgH="368280" progId="Equation.DSMT4">
                  <p:embed/>
                </p:oleObj>
              </mc:Choice>
              <mc:Fallback>
                <p:oleObj name="Equation" r:id="rId10" imgW="507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191000"/>
                        <a:ext cx="137636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651" y="2971800"/>
            <a:ext cx="4823792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846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11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3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3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</a:t>
            </a:r>
            <a:r>
              <a:rPr lang="en-US" sz="2000" dirty="0" smtClean="0"/>
              <a:t> a symmetry </a:t>
            </a:r>
            <a:r>
              <a:rPr lang="en-US" sz="2000" dirty="0"/>
              <a:t>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</a:t>
            </a:r>
            <a:r>
              <a:rPr lang="en-US" sz="2000" b="1" dirty="0"/>
              <a:t>B</a:t>
            </a:r>
            <a:r>
              <a:rPr lang="en-US" sz="2000" dirty="0"/>
              <a:t>, the magnetic flux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charset="2"/>
              </a:rPr>
              <a:t>ε</a:t>
            </a:r>
            <a:r>
              <a:rPr lang="en-US" sz="1800" baseline="-25000" dirty="0" smtClean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3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35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27188"/>
                        <a:ext cx="84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36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887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100638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1524000"/>
            <a:ext cx="114300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013" y="2653720"/>
            <a:ext cx="1246187" cy="699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7200" y="3886200"/>
            <a:ext cx="1828800" cy="8181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1210" y="4997717"/>
            <a:ext cx="1672390" cy="641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687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12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0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0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Even for </a:t>
            </a:r>
            <a:r>
              <a:rPr lang="en-US" dirty="0" smtClean="0"/>
              <a:t>a bar magnet, </a:t>
            </a:r>
            <a:r>
              <a:rPr lang="en-US" dirty="0"/>
              <a:t>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1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606550"/>
            <a:ext cx="2766391" cy="106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32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13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5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5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5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 of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753101"/>
            <a:ext cx="2316072" cy="1036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99" y="2945782"/>
            <a:ext cx="2279119" cy="873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99" y="3975988"/>
            <a:ext cx="2879837" cy="110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799" y="5234691"/>
            <a:ext cx="4479940" cy="1013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849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14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7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7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changing magnetic field then in turn produces the electric field that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process </a:t>
            </a:r>
            <a:r>
              <a:rPr lang="en-US" sz="2000" dirty="0" smtClean="0"/>
              <a:t>continues.</a:t>
            </a:r>
          </a:p>
          <a:p>
            <a:pPr lvl="1"/>
            <a:r>
              <a:rPr lang="en-US" sz="2400" dirty="0"/>
              <a:t>With the manipulation of the equations, Maxwell found that the net result of this</a:t>
            </a:r>
            <a:r>
              <a:rPr lang="en-US" sz="2400" dirty="0" smtClean="0"/>
              <a:t> interacting </a:t>
            </a:r>
            <a:r>
              <a:rPr lang="en-US" sz="2400" dirty="0"/>
              <a:t>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5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15</a:t>
            </a:fld>
            <a:endParaRPr lang="en-US"/>
          </a:p>
        </p:txBody>
      </p:sp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0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0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0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current that flows </a:t>
            </a:r>
            <a:r>
              <a:rPr lang="en-US" sz="2000" dirty="0" smtClean="0"/>
              <a:t>through, </a:t>
            </a:r>
            <a:r>
              <a:rPr lang="en-US" sz="2000" dirty="0"/>
              <a:t>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0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114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  <p:extLst>
      <p:ext uri="{BB962C8B-B14F-4D97-AF65-F5344CB8AC3E}">
        <p14:creationId xmlns:p14="http://schemas.microsoft.com/office/powerpoint/2010/main" val="17210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2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2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2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happens if the antenna is connected to an </a:t>
            </a:r>
            <a:r>
              <a:rPr lang="en-US" sz="2400" dirty="0" smtClean="0"/>
              <a:t>AC </a:t>
            </a:r>
            <a:r>
              <a:rPr lang="en-US" sz="2400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fields far from the antenna is called the </a:t>
            </a:r>
            <a:r>
              <a:rPr lang="en-US" sz="2000" b="1" u="sng" dirty="0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2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5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1DC7-6494-9E48-BA2C-5A790D78540E}" type="slidenum">
              <a:rPr lang="en-US"/>
              <a:pPr/>
              <a:t>17</a:t>
            </a:fld>
            <a:endParaRPr lang="en-US"/>
          </a:p>
        </p:txBody>
      </p:sp>
      <p:sp>
        <p:nvSpPr>
          <p:cNvPr id="364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4555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5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6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5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5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382000" cy="5715000"/>
          </a:xfrm>
        </p:spPr>
        <p:txBody>
          <a:bodyPr/>
          <a:lstStyle/>
          <a:p>
            <a:r>
              <a:rPr lang="en-US" dirty="0"/>
              <a:t>The fields travel on the other side of the antenna as well</a:t>
            </a:r>
          </a:p>
          <a:p>
            <a:r>
              <a:rPr lang="en-US" dirty="0"/>
              <a:t>The field strength are the greatest in the direction perpendicular to the oscillating charge while along the </a:t>
            </a:r>
            <a:r>
              <a:rPr lang="en-US" dirty="0" smtClean="0"/>
              <a:t>direction of the current </a:t>
            </a:r>
            <a:r>
              <a:rPr lang="en-US" dirty="0"/>
              <a:t>is 0</a:t>
            </a:r>
          </a:p>
          <a:p>
            <a:r>
              <a:rPr lang="en-US" dirty="0"/>
              <a:t>The magnitude of E and B in the radiation field decrease with distance as 1/r</a:t>
            </a:r>
          </a:p>
          <a:p>
            <a:r>
              <a:rPr lang="en-US" dirty="0"/>
              <a:t>The energy carried by the EM wave is proportional to the square of the amplitude, E</a:t>
            </a:r>
            <a:r>
              <a:rPr lang="en-US" baseline="30000" dirty="0"/>
              <a:t>2</a:t>
            </a:r>
            <a:r>
              <a:rPr lang="en-US" dirty="0"/>
              <a:t> or B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So the intensity of wave decreases as 1/r</a:t>
            </a:r>
            <a:r>
              <a:rPr lang="en-US" baseline="30000" dirty="0"/>
              <a:t>2</a:t>
            </a:r>
          </a:p>
        </p:txBody>
      </p:sp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5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7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8F48-E6DB-C245-BC1B-320E7796E7B1}" type="slidenum">
              <a:rPr lang="en-US"/>
              <a:pPr/>
              <a:t>18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7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7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7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638800"/>
          </a:xfrm>
        </p:spPr>
        <p:txBody>
          <a:bodyPr/>
          <a:lstStyle/>
          <a:p>
            <a:r>
              <a:rPr lang="en-US" dirty="0"/>
              <a:t>The electric and magnetic fields at any point are perpendicular to each other and to the direction of motion </a:t>
            </a:r>
          </a:p>
          <a:p>
            <a:r>
              <a:rPr lang="en-US" dirty="0"/>
              <a:t>The fields alternate in direction</a:t>
            </a:r>
          </a:p>
          <a:p>
            <a:pPr lvl="1"/>
            <a:r>
              <a:rPr lang="en-US" dirty="0"/>
              <a:t>The field strengths vary from </a:t>
            </a:r>
            <a:r>
              <a:rPr lang="en-US" dirty="0" smtClean="0"/>
              <a:t>maximum </a:t>
            </a:r>
            <a:r>
              <a:rPr lang="en-US" dirty="0"/>
              <a:t>in one direction, to 0 and to max in the opposite direction</a:t>
            </a:r>
          </a:p>
          <a:p>
            <a:r>
              <a:rPr lang="en-US" dirty="0"/>
              <a:t>The electric and magnetic fields are in phase</a:t>
            </a:r>
          </a:p>
          <a:p>
            <a:r>
              <a:rPr lang="en-US" dirty="0"/>
              <a:t>Very far from the antenna, the field lines are pretty flat over a reasonably large area</a:t>
            </a:r>
          </a:p>
          <a:p>
            <a:pPr lvl="1"/>
            <a:r>
              <a:rPr lang="en-US" dirty="0"/>
              <a:t>Called plane waves</a:t>
            </a:r>
          </a:p>
        </p:txBody>
      </p:sp>
      <p:graphicFrame>
        <p:nvGraphicFramePr>
          <p:cNvPr id="36557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7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0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8707-FB53-E642-9BF0-E2D2130D72F4}" type="slidenum">
              <a:rPr lang="en-US"/>
              <a:pPr/>
              <a:t>19</a:t>
            </a:fld>
            <a:endParaRPr lang="en-US"/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Waves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9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0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the voltage of the source varies </a:t>
            </a:r>
            <a:r>
              <a:rPr lang="en-US" sz="2800" dirty="0" smtClean="0"/>
              <a:t>sinusoidal, </a:t>
            </a:r>
            <a:r>
              <a:rPr lang="en-US" sz="2800" dirty="0"/>
              <a:t>the field strengths of the radiation field vary </a:t>
            </a:r>
            <a:r>
              <a:rPr lang="en-US" sz="2800" dirty="0" smtClean="0"/>
              <a:t>sinusoidal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EM waves are always waves of fields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 general </a:t>
            </a:r>
            <a:r>
              <a:rPr lang="en-US" sz="2800" b="1" u="sng" dirty="0">
                <a:solidFill>
                  <a:srgbClr val="CC0000"/>
                </a:solidFill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prediction from Maxwell’s equations was experimentally </a:t>
            </a:r>
            <a:r>
              <a:rPr lang="en-US" sz="2800" dirty="0" smtClean="0"/>
              <a:t>proven by </a:t>
            </a:r>
            <a:r>
              <a:rPr lang="en-US" sz="2800" dirty="0"/>
              <a:t>Heinrich Hertz through the discovery of radio waves</a:t>
            </a:r>
          </a:p>
        </p:txBody>
      </p:sp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0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5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2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1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1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1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</a:t>
            </a:r>
            <a:r>
              <a:rPr lang="en-US" sz="2400" dirty="0" smtClean="0"/>
              <a:t>verifications </a:t>
            </a:r>
            <a:r>
              <a:rPr lang="en-US" sz="2400" dirty="0"/>
              <a:t>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1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0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6F54-022F-9943-A40A-4A37A4164EB6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1715" name="Picture 3" descr="FG32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</p:spPr>
        </p:pic>
        <p:graphicFrame>
          <p:nvGraphicFramePr>
            <p:cNvPr id="371716" name="Object 4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056" name="Equation" r:id="rId4" imgW="114120" imgH="164880" progId="Equation.DSMT4">
                    <p:embed/>
                  </p:oleObj>
                </mc:Choice>
                <mc:Fallback>
                  <p:oleObj name="Equation" r:id="rId4" imgW="1141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032"/>
                          <a:ext cx="19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EM Waves and Their Speeds</a:t>
            </a:r>
          </a:p>
        </p:txBody>
      </p:sp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5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5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59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Let’s consider a region of free space.  What’s a free space?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other words, far from </a:t>
            </a:r>
            <a:r>
              <a:rPr lang="en-US" dirty="0" err="1"/>
              <a:t>emf</a:t>
            </a:r>
            <a:r>
              <a:rPr lang="en-US" dirty="0"/>
              <a:t>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At any instance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we can also assume that the wave is traveling in the x-direction w/ velocity, </a:t>
            </a:r>
            <a:r>
              <a:rPr lang="en-US" b="1" dirty="0"/>
              <a:t>v</a:t>
            </a:r>
            <a:r>
              <a:rPr lang="en-US" dirty="0"/>
              <a:t>=v</a:t>
            </a:r>
            <a:r>
              <a:rPr lang="en-US" b="1" dirty="0"/>
              <a:t>i</a:t>
            </a:r>
            <a:r>
              <a:rPr lang="en-US" dirty="0"/>
              <a:t>, and that </a:t>
            </a:r>
            <a:r>
              <a:rPr lang="en-US" b="1" dirty="0"/>
              <a:t>E</a:t>
            </a:r>
            <a:r>
              <a:rPr lang="en-US" dirty="0"/>
              <a:t> is parallel to y axis and </a:t>
            </a:r>
            <a:r>
              <a:rPr lang="en-US" b="1" dirty="0"/>
              <a:t>B</a:t>
            </a:r>
            <a:r>
              <a:rPr lang="en-US" dirty="0"/>
              <a:t> is parallel to z axis </a:t>
            </a:r>
          </a:p>
        </p:txBody>
      </p:sp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60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7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21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4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4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4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this region of free space, Q=0 and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=0, thus the 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4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581" y="1676400"/>
            <a:ext cx="1542343" cy="689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581" y="2583013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581" y="339086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581" y="4326843"/>
            <a:ext cx="3440723" cy="778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639" y="4353342"/>
            <a:ext cx="2348615" cy="7584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4639" y="341229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639" y="2599374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4639" y="1752600"/>
            <a:ext cx="1630662" cy="625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919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8F9B-184D-7F42-98A3-5E274F024468}" type="slidenum">
              <a:rPr lang="en-US"/>
              <a:pPr/>
              <a:t>22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EM Waves from Maxwell’s Equations</a:t>
            </a: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4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4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4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wave is sinusoidal </a:t>
            </a:r>
            <a:r>
              <a:rPr lang="en-US" dirty="0" err="1"/>
              <a:t>w</a:t>
            </a:r>
            <a:r>
              <a:rPr lang="en-US" dirty="0"/>
              <a:t>/ wavelength </a:t>
            </a:r>
            <a:r>
              <a:rPr lang="en-US" dirty="0" err="1">
                <a:latin typeface="Symbol" charset="2"/>
              </a:rPr>
              <a:t>l</a:t>
            </a:r>
            <a:r>
              <a:rPr lang="en-US" dirty="0"/>
              <a:t> and frequency </a:t>
            </a:r>
            <a:r>
              <a:rPr lang="en-US" dirty="0" err="1">
                <a:latin typeface="Monotype Corsiva" charset="0"/>
              </a:rPr>
              <a:t>f</a:t>
            </a:r>
            <a:r>
              <a:rPr lang="en-US" dirty="0"/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err="1"/>
              <a:t>v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is the 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E</a:t>
            </a:r>
            <a:r>
              <a:rPr lang="en-US" baseline="-25000" dirty="0"/>
              <a:t>0</a:t>
            </a:r>
            <a:r>
              <a:rPr lang="en-US" dirty="0"/>
              <a:t> and B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amplitudes of the EM wave.  Maximum values of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 strengths.</a:t>
            </a:r>
          </a:p>
        </p:txBody>
      </p:sp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4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8" name="Object 8"/>
          <p:cNvGraphicFramePr>
            <a:graphicFrameLocks noChangeAspect="1"/>
          </p:cNvGraphicFramePr>
          <p:nvPr/>
        </p:nvGraphicFramePr>
        <p:xfrm>
          <a:off x="1254125" y="1925638"/>
          <a:ext cx="7270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44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925638"/>
                        <a:ext cx="7270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9" name="Object 9"/>
          <p:cNvGraphicFramePr>
            <a:graphicFrameLocks noChangeAspect="1"/>
          </p:cNvGraphicFramePr>
          <p:nvPr/>
        </p:nvGraphicFramePr>
        <p:xfrm>
          <a:off x="1295400" y="3549650"/>
          <a:ext cx="6175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45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49650"/>
                        <a:ext cx="6175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0" name="Object 10"/>
          <p:cNvGraphicFramePr>
            <a:graphicFrameLocks noChangeAspect="1"/>
          </p:cNvGraphicFramePr>
          <p:nvPr/>
        </p:nvGraphicFramePr>
        <p:xfrm>
          <a:off x="1295400" y="2438400"/>
          <a:ext cx="7286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46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286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1" name="Object 11"/>
          <p:cNvGraphicFramePr>
            <a:graphicFrameLocks noChangeAspect="1"/>
          </p:cNvGraphicFramePr>
          <p:nvPr/>
        </p:nvGraphicFramePr>
        <p:xfrm>
          <a:off x="3048000" y="3581400"/>
          <a:ext cx="7223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47" name="Equation" r:id="rId14" imgW="266400" imgH="126720" progId="Equation.DSMT4">
                  <p:embed/>
                </p:oleObj>
              </mc:Choice>
              <mc:Fallback>
                <p:oleObj name="Equation" r:id="rId14" imgW="2664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7223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2" name="Object 12"/>
          <p:cNvGraphicFramePr>
            <a:graphicFrameLocks noChangeAspect="1"/>
          </p:cNvGraphicFramePr>
          <p:nvPr/>
        </p:nvGraphicFramePr>
        <p:xfrm>
          <a:off x="5715000" y="3581400"/>
          <a:ext cx="9286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48" name="Equation" r:id="rId16" imgW="342720" imgH="190440" progId="Equation.DSMT4">
                  <p:embed/>
                </p:oleObj>
              </mc:Choice>
              <mc:Fallback>
                <p:oleObj name="Equation" r:id="rId16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81400"/>
                        <a:ext cx="9286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3" name="Object 13"/>
          <p:cNvGraphicFramePr>
            <a:graphicFrameLocks noChangeAspect="1"/>
          </p:cNvGraphicFramePr>
          <p:nvPr/>
        </p:nvGraphicFramePr>
        <p:xfrm>
          <a:off x="1905000" y="1858963"/>
          <a:ext cx="9096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49"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58963"/>
                        <a:ext cx="9096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4" name="Object 14"/>
          <p:cNvGraphicFramePr>
            <a:graphicFrameLocks noChangeAspect="1"/>
          </p:cNvGraphicFramePr>
          <p:nvPr/>
        </p:nvGraphicFramePr>
        <p:xfrm>
          <a:off x="2770188" y="182880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50" name="Equation" r:id="rId20" imgW="914400" imgH="228600" progId="Equation.DSMT4">
                  <p:embed/>
                </p:oleObj>
              </mc:Choice>
              <mc:Fallback>
                <p:oleObj name="Equation" r:id="rId20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82880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/>
        </p:nvGraphicFramePr>
        <p:xfrm>
          <a:off x="1905000" y="2438400"/>
          <a:ext cx="873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51" name="Equation" r:id="rId22" imgW="304560" imgH="203040" progId="Equation.DSMT4">
                  <p:embed/>
                </p:oleObj>
              </mc:Choice>
              <mc:Fallback>
                <p:oleObj name="Equation" r:id="rId22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8731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/>
        </p:nvGraphicFramePr>
        <p:xfrm>
          <a:off x="2789238" y="239395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52" name="Equation" r:id="rId24" imgW="914400" imgH="228600" progId="Equation.DSMT4">
                  <p:embed/>
                </p:oleObj>
              </mc:Choice>
              <mc:Fallback>
                <p:oleObj name="Equation" r:id="rId24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39395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7" name="Object 17"/>
          <p:cNvGraphicFramePr>
            <a:graphicFrameLocks noChangeAspect="1"/>
          </p:cNvGraphicFramePr>
          <p:nvPr/>
        </p:nvGraphicFramePr>
        <p:xfrm>
          <a:off x="1862138" y="3276600"/>
          <a:ext cx="6524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53" name="Equation" r:id="rId26" imgW="241200" imgH="368280" progId="Equation.DSMT4">
                  <p:embed/>
                </p:oleObj>
              </mc:Choice>
              <mc:Fallback>
                <p:oleObj name="Equation" r:id="rId26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276600"/>
                        <a:ext cx="6524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8" name="Object 18"/>
          <p:cNvGraphicFramePr>
            <a:graphicFrameLocks noChangeAspect="1"/>
          </p:cNvGraphicFramePr>
          <p:nvPr/>
        </p:nvGraphicFramePr>
        <p:xfrm>
          <a:off x="3671888" y="3505200"/>
          <a:ext cx="823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54" name="Equation" r:id="rId28" imgW="304560" imgH="190440" progId="Equation.DSMT4">
                  <p:embed/>
                </p:oleObj>
              </mc:Choice>
              <mc:Fallback>
                <p:oleObj name="Equation" r:id="rId28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3505200"/>
                        <a:ext cx="8239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9" name="Object 19"/>
          <p:cNvGraphicFramePr>
            <a:graphicFrameLocks noChangeAspect="1"/>
          </p:cNvGraphicFramePr>
          <p:nvPr/>
        </p:nvGraphicFramePr>
        <p:xfrm>
          <a:off x="6557963" y="3276600"/>
          <a:ext cx="7572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55" name="Equation" r:id="rId30" imgW="279360" imgH="368280" progId="Equation.DSMT4">
                  <p:embed/>
                </p:oleObj>
              </mc:Choice>
              <mc:Fallback>
                <p:oleObj name="Equation" r:id="rId30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276600"/>
                        <a:ext cx="75723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80" name="Object 20"/>
          <p:cNvGraphicFramePr>
            <a:graphicFrameLocks noChangeAspect="1"/>
          </p:cNvGraphicFramePr>
          <p:nvPr/>
        </p:nvGraphicFramePr>
        <p:xfrm>
          <a:off x="7234238" y="3657600"/>
          <a:ext cx="3095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56" name="Equation" r:id="rId32" imgW="114120" imgH="126720" progId="Equation.DSMT4">
                  <p:embed/>
                </p:oleObj>
              </mc:Choice>
              <mc:Fallback>
                <p:oleObj name="Equation" r:id="rId32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3657600"/>
                        <a:ext cx="30956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429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9654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C3B2-5F9E-324E-9FAB-F10DEA7A159B}" type="slidenum">
              <a:rPr lang="en-US"/>
              <a:pPr/>
              <a:t>23</a:t>
            </a:fld>
            <a:endParaRPr lang="en-US"/>
          </a:p>
        </p:txBody>
      </p:sp>
      <p:pic>
        <p:nvPicPr>
          <p:cNvPr id="374786" name="Picture 2" descr="FG32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2176463"/>
          </a:xfrm>
          <a:prstGeom prst="rect">
            <a:avLst/>
          </a:prstGeom>
          <a:noFill/>
        </p:spPr>
      </p:pic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3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apply Faraday’s law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to the rectangular loop of height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         along the top and bottom of the loop is 0.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</a:t>
            </a:r>
            <a:r>
              <a:rPr lang="en-US" sz="2400" b="1" dirty="0"/>
              <a:t>E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For the right-hand side of Faraday’s law, the magnetic flux through the loop changes as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3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Faraday’s Law</a:t>
            </a:r>
          </a:p>
        </p:txBody>
      </p:sp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990600" y="5237163"/>
          <a:ext cx="9620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34" name="Equation" r:id="rId9" imgW="457200" imgH="368280" progId="Equation.DSMT4">
                  <p:embed/>
                </p:oleObj>
              </mc:Choice>
              <mc:Fallback>
                <p:oleObj name="Equation" r:id="rId9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37163"/>
                        <a:ext cx="9620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6" name="AutoShape 12"/>
          <p:cNvSpPr>
            <a:spLocks noChangeArrowheads="1"/>
          </p:cNvSpPr>
          <p:nvPr/>
        </p:nvSpPr>
        <p:spPr bwMode="auto">
          <a:xfrm>
            <a:off x="3124200" y="4953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4038600" y="5005388"/>
          <a:ext cx="9874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35" name="Equation" r:id="rId11" imgW="469800" imgH="190440" progId="Equation.DSMT4">
                  <p:embed/>
                </p:oleObj>
              </mc:Choice>
              <mc:Fallback>
                <p:oleObj name="Equation" r:id="rId11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05388"/>
                        <a:ext cx="9874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4003675" y="5541963"/>
          <a:ext cx="7207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36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541963"/>
                        <a:ext cx="7207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9" name="AutoShape 15"/>
          <p:cNvSpPr>
            <a:spLocks noChangeArrowheads="1"/>
          </p:cNvSpPr>
          <p:nvPr/>
        </p:nvSpPr>
        <p:spPr bwMode="auto">
          <a:xfrm>
            <a:off x="5638800" y="5321300"/>
            <a:ext cx="1817688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depend on x and t</a:t>
            </a:r>
          </a:p>
        </p:txBody>
      </p:sp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7627938" y="5465763"/>
          <a:ext cx="13636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37" name="Equation" r:id="rId15" imgW="647640" imgH="368280" progId="Equation.DSMT4">
                  <p:embed/>
                </p:oleObj>
              </mc:Choice>
              <mc:Fallback>
                <p:oleObj name="Equation" r:id="rId15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465763"/>
                        <a:ext cx="1363662" cy="7826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2" name="Object 18"/>
          <p:cNvGraphicFramePr>
            <a:graphicFrameLocks noChangeAspect="1"/>
          </p:cNvGraphicFramePr>
          <p:nvPr/>
        </p:nvGraphicFramePr>
        <p:xfrm>
          <a:off x="2446338" y="1104900"/>
          <a:ext cx="9826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38" name="Equation" r:id="rId17" imgW="457200" imgH="368280" progId="Equation.DSMT4">
                  <p:embed/>
                </p:oleObj>
              </mc:Choice>
              <mc:Fallback>
                <p:oleObj name="Equation" r:id="rId17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1104900"/>
                        <a:ext cx="9826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7" name="Object 23"/>
          <p:cNvGraphicFramePr>
            <a:graphicFrameLocks noChangeAspect="1"/>
          </p:cNvGraphicFramePr>
          <p:nvPr/>
        </p:nvGraphicFramePr>
        <p:xfrm>
          <a:off x="3124200" y="3984625"/>
          <a:ext cx="4905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39" name="Equation" r:id="rId19" imgW="228600" imgH="164880" progId="Equation.DSMT4">
                  <p:embed/>
                </p:oleObj>
              </mc:Choice>
              <mc:Fallback>
                <p:oleObj name="Equation" r:id="rId19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84625"/>
                        <a:ext cx="4905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8" name="Object 24"/>
          <p:cNvGraphicFramePr>
            <a:graphicFrameLocks noChangeAspect="1"/>
          </p:cNvGraphicFramePr>
          <p:nvPr/>
        </p:nvGraphicFramePr>
        <p:xfrm>
          <a:off x="3657600" y="3922713"/>
          <a:ext cx="17732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40" name="Equation" r:id="rId21" imgW="825480" imgH="228600" progId="Equation.DSMT4">
                  <p:embed/>
                </p:oleObj>
              </mc:Choice>
              <mc:Fallback>
                <p:oleObj name="Equation" r:id="rId21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22713"/>
                        <a:ext cx="177323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9" name="Object 25"/>
          <p:cNvGraphicFramePr>
            <a:graphicFrameLocks noChangeAspect="1"/>
          </p:cNvGraphicFramePr>
          <p:nvPr/>
        </p:nvGraphicFramePr>
        <p:xfrm>
          <a:off x="5459413" y="3962400"/>
          <a:ext cx="407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41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962400"/>
                        <a:ext cx="4079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0" name="Object 26"/>
          <p:cNvGraphicFramePr>
            <a:graphicFrameLocks noChangeAspect="1"/>
          </p:cNvGraphicFramePr>
          <p:nvPr/>
        </p:nvGraphicFramePr>
        <p:xfrm>
          <a:off x="5897563" y="3962400"/>
          <a:ext cx="10366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42" name="Equation" r:id="rId25" imgW="482400" imgH="190440" progId="Equation.DSMT4">
                  <p:embed/>
                </p:oleObj>
              </mc:Choice>
              <mc:Fallback>
                <p:oleObj name="Equation" r:id="rId25" imgW="482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3962400"/>
                        <a:ext cx="10366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1" name="Object 27"/>
          <p:cNvGraphicFramePr>
            <a:graphicFrameLocks noChangeAspect="1"/>
          </p:cNvGraphicFramePr>
          <p:nvPr/>
        </p:nvGraphicFramePr>
        <p:xfrm>
          <a:off x="6905625" y="3962400"/>
          <a:ext cx="7905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43" name="Equation" r:id="rId27" imgW="368280" imgH="190440" progId="Equation.DSMT4">
                  <p:embed/>
                </p:oleObj>
              </mc:Choice>
              <mc:Fallback>
                <p:oleObj name="Equation" r:id="rId27" imgW="368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3962400"/>
                        <a:ext cx="7905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2" name="Object 28"/>
          <p:cNvGraphicFramePr>
            <a:graphicFrameLocks noChangeAspect="1"/>
          </p:cNvGraphicFramePr>
          <p:nvPr/>
        </p:nvGraphicFramePr>
        <p:xfrm>
          <a:off x="1930400" y="5237163"/>
          <a:ext cx="4810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44" name="Equation" r:id="rId29" imgW="228600" imgH="368280" progId="Equation.DSMT4">
                  <p:embed/>
                </p:oleObj>
              </mc:Choice>
              <mc:Fallback>
                <p:oleObj name="Equation" r:id="rId29" imgW="228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5237163"/>
                        <a:ext cx="48101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3" name="Object 29"/>
          <p:cNvGraphicFramePr>
            <a:graphicFrameLocks noChangeAspect="1"/>
          </p:cNvGraphicFramePr>
          <p:nvPr/>
        </p:nvGraphicFramePr>
        <p:xfrm>
          <a:off x="2325688" y="5462588"/>
          <a:ext cx="7223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45" name="Equation" r:id="rId31" imgW="342720" imgH="190440" progId="Equation.DSMT4">
                  <p:embed/>
                </p:oleObj>
              </mc:Choice>
              <mc:Fallback>
                <p:oleObj name="Equation" r:id="rId31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5462588"/>
                        <a:ext cx="7223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4" name="Object 30"/>
          <p:cNvGraphicFramePr>
            <a:graphicFrameLocks noChangeAspect="1"/>
          </p:cNvGraphicFramePr>
          <p:nvPr/>
        </p:nvGraphicFramePr>
        <p:xfrm>
          <a:off x="4989513" y="4800600"/>
          <a:ext cx="13350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46" name="Equation" r:id="rId33" imgW="634680" imgH="368280" progId="Equation.DSMT4">
                  <p:embed/>
                </p:oleObj>
              </mc:Choice>
              <mc:Fallback>
                <p:oleObj name="Equation" r:id="rId33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4800600"/>
                        <a:ext cx="13350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5" name="Object 31"/>
          <p:cNvGraphicFramePr>
            <a:graphicFrameLocks noChangeAspect="1"/>
          </p:cNvGraphicFramePr>
          <p:nvPr/>
        </p:nvGraphicFramePr>
        <p:xfrm>
          <a:off x="4714875" y="5562600"/>
          <a:ext cx="6953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47" name="Equation" r:id="rId35" imgW="330120" imgH="368280" progId="Equation.DSMT4">
                  <p:embed/>
                </p:oleObj>
              </mc:Choice>
              <mc:Fallback>
                <p:oleObj name="Equation" r:id="rId35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5562600"/>
                        <a:ext cx="6953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16" name="Oval 32"/>
          <p:cNvSpPr>
            <a:spLocks noChangeArrowheads="1"/>
          </p:cNvSpPr>
          <p:nvPr/>
        </p:nvSpPr>
        <p:spPr bwMode="auto">
          <a:xfrm>
            <a:off x="7924800" y="228600"/>
            <a:ext cx="533400" cy="9906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90600" y="1143000"/>
            <a:ext cx="1501985" cy="735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33400" y="2133600"/>
            <a:ext cx="828675" cy="457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152513" y="3375025"/>
            <a:ext cx="1200288" cy="58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361156" y="3368676"/>
            <a:ext cx="1182052" cy="421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529759" y="3359150"/>
            <a:ext cx="1718641" cy="52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193629" y="3359193"/>
            <a:ext cx="1107283" cy="442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315200" y="3316287"/>
            <a:ext cx="1229812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26D6-E8C2-724A-917F-442E733FCF73}" type="slidenum">
              <a:rPr lang="en-US"/>
              <a:pPr/>
              <a:t>24</a:t>
            </a:fld>
            <a:endParaRPr lang="en-US"/>
          </a:p>
        </p:txBody>
      </p:sp>
      <p:pic>
        <p:nvPicPr>
          <p:cNvPr id="375810" name="Picture 2" descr="FG32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2895600" cy="2590800"/>
          </a:xfrm>
          <a:prstGeom prst="rect">
            <a:avLst/>
          </a:prstGeom>
          <a:noFill/>
        </p:spPr>
      </p:pic>
      <p:graphicFrame>
        <p:nvGraphicFramePr>
          <p:cNvPr id="37581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apply Maxwell’s 4</a:t>
            </a:r>
            <a:r>
              <a:rPr lang="en-US" sz="2800" baseline="30000" dirty="0"/>
              <a:t>th</a:t>
            </a:r>
            <a:r>
              <a:rPr lang="en-US" sz="2800" dirty="0"/>
              <a:t> equation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to the rectangular loop of length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>
                <a:latin typeface="Monotype Corsiva" charset="0"/>
              </a:rPr>
              <a:t>z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         along the x-axis of the loop is 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b="1" dirty="0"/>
              <a:t>B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the right-hand side of the equation is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581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914400" y="4779963"/>
          <a:ext cx="16033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4" name="Equation" r:id="rId9" imgW="761760" imgH="368280" progId="Equation.DSMT4">
                  <p:embed/>
                </p:oleObj>
              </mc:Choice>
              <mc:Fallback>
                <p:oleObj name="Equation" r:id="rId9" imgW="761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79963"/>
                        <a:ext cx="16033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4419600" y="4800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5334000" y="4919663"/>
          <a:ext cx="11477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5" name="Equation" r:id="rId11" imgW="545760" imgH="164880" progId="Equation.DSMT4">
                  <p:embed/>
                </p:oleObj>
              </mc:Choice>
              <mc:Fallback>
                <p:oleObj name="Equation" r:id="rId11" imgW="545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19663"/>
                        <a:ext cx="11477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0" name="Object 12"/>
          <p:cNvGraphicFramePr>
            <a:graphicFrameLocks noChangeAspect="1"/>
          </p:cNvGraphicFramePr>
          <p:nvPr/>
        </p:nvGraphicFramePr>
        <p:xfrm>
          <a:off x="1447800" y="5562600"/>
          <a:ext cx="7207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6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62600"/>
                        <a:ext cx="7207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1" name="AutoShape 13"/>
          <p:cNvSpPr>
            <a:spLocks noChangeArrowheads="1"/>
          </p:cNvSpPr>
          <p:nvPr/>
        </p:nvSpPr>
        <p:spPr bwMode="auto">
          <a:xfrm>
            <a:off x="3886200" y="5334000"/>
            <a:ext cx="1817687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depend on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x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 and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t</a:t>
            </a:r>
            <a:endParaRPr lang="en-US" sz="1600" b="1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75822" name="Object 14"/>
          <p:cNvGraphicFramePr>
            <a:graphicFrameLocks noChangeAspect="1"/>
          </p:cNvGraphicFramePr>
          <p:nvPr/>
        </p:nvGraphicFramePr>
        <p:xfrm>
          <a:off x="5972175" y="5562600"/>
          <a:ext cx="1952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7" name="Equation" r:id="rId15" imgW="927000" imgH="368280" progId="Equation.DSMT4">
                  <p:embed/>
                </p:oleObj>
              </mc:Choice>
              <mc:Fallback>
                <p:oleObj name="Equation" r:id="rId15" imgW="927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5562600"/>
                        <a:ext cx="1952625" cy="782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Modified Ampére’s Law</a:t>
            </a:r>
          </a:p>
        </p:txBody>
      </p:sp>
      <p:graphicFrame>
        <p:nvGraphicFramePr>
          <p:cNvPr id="375826" name="Object 18"/>
          <p:cNvGraphicFramePr>
            <a:graphicFrameLocks noChangeAspect="1"/>
          </p:cNvGraphicFramePr>
          <p:nvPr/>
        </p:nvGraphicFramePr>
        <p:xfrm>
          <a:off x="2449513" y="1066800"/>
          <a:ext cx="17414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8" name="Equation" r:id="rId17" imgW="647640" imgH="368280" progId="Equation.DSMT4">
                  <p:embed/>
                </p:oleObj>
              </mc:Choice>
              <mc:Fallback>
                <p:oleObj name="Equation" r:id="rId17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066800"/>
                        <a:ext cx="174148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7" name="Object 19"/>
          <p:cNvGraphicFramePr>
            <a:graphicFrameLocks noChangeAspect="1"/>
          </p:cNvGraphicFramePr>
          <p:nvPr/>
        </p:nvGraphicFramePr>
        <p:xfrm>
          <a:off x="3862388" y="3810000"/>
          <a:ext cx="8255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9" name="Equation" r:id="rId19" imgW="292100" imgH="152400" progId="Equation.DSMT4">
                  <p:embed/>
                </p:oleObj>
              </mc:Choice>
              <mc:Fallback>
                <p:oleObj name="Equation" r:id="rId19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3810000"/>
                        <a:ext cx="8255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8" name="Object 20"/>
          <p:cNvGraphicFramePr>
            <a:graphicFrameLocks noChangeAspect="1"/>
          </p:cNvGraphicFramePr>
          <p:nvPr/>
        </p:nvGraphicFramePr>
        <p:xfrm>
          <a:off x="4795838" y="3697288"/>
          <a:ext cx="254793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0" name="Equation" r:id="rId21" imgW="901700" imgH="254000" progId="Equation.DSMT4">
                  <p:embed/>
                </p:oleObj>
              </mc:Choice>
              <mc:Fallback>
                <p:oleObj name="Equation" r:id="rId21" imgW="901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3697288"/>
                        <a:ext cx="2547937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9" name="Object 21"/>
          <p:cNvGraphicFramePr>
            <a:graphicFrameLocks noChangeAspect="1"/>
          </p:cNvGraphicFramePr>
          <p:nvPr/>
        </p:nvGraphicFramePr>
        <p:xfrm>
          <a:off x="7412038" y="3827463"/>
          <a:ext cx="12207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1" name="Equation" r:id="rId23" imgW="431800" imgH="152400" progId="Equation.DSMT4">
                  <p:embed/>
                </p:oleObj>
              </mc:Choice>
              <mc:Fallback>
                <p:oleObj name="Equation" r:id="rId23" imgW="431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3827463"/>
                        <a:ext cx="12207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0" name="Object 22"/>
          <p:cNvGraphicFramePr>
            <a:graphicFrameLocks noChangeAspect="1"/>
          </p:cNvGraphicFramePr>
          <p:nvPr/>
        </p:nvGraphicFramePr>
        <p:xfrm>
          <a:off x="2514600" y="4724400"/>
          <a:ext cx="11223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2" name="Equation" r:id="rId25" imgW="533160" imgH="368280" progId="Equation.DSMT4">
                  <p:embed/>
                </p:oleObj>
              </mc:Choice>
              <mc:Fallback>
                <p:oleObj name="Equation" r:id="rId25" imgW="53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724400"/>
                        <a:ext cx="112236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1" name="Object 23"/>
          <p:cNvGraphicFramePr>
            <a:graphicFrameLocks noChangeAspect="1"/>
          </p:cNvGraphicFramePr>
          <p:nvPr/>
        </p:nvGraphicFramePr>
        <p:xfrm>
          <a:off x="3571875" y="4953000"/>
          <a:ext cx="6953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3" name="Equation" r:id="rId27" imgW="330120" imgH="164880" progId="Equation.DSMT4">
                  <p:embed/>
                </p:oleObj>
              </mc:Choice>
              <mc:Fallback>
                <p:oleObj name="Equation" r:id="rId27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953000"/>
                        <a:ext cx="6953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2" name="Object 24"/>
          <p:cNvGraphicFramePr>
            <a:graphicFrameLocks noChangeAspect="1"/>
          </p:cNvGraphicFramePr>
          <p:nvPr/>
        </p:nvGraphicFramePr>
        <p:xfrm>
          <a:off x="6465888" y="4703763"/>
          <a:ext cx="17637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4" name="Equation" r:id="rId29" imgW="838080" imgH="368280" progId="Equation.DSMT4">
                  <p:embed/>
                </p:oleObj>
              </mc:Choice>
              <mc:Fallback>
                <p:oleObj name="Equation" r:id="rId29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4703763"/>
                        <a:ext cx="1763712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3" name="Object 25"/>
          <p:cNvGraphicFramePr>
            <a:graphicFrameLocks noChangeAspect="1"/>
          </p:cNvGraphicFramePr>
          <p:nvPr/>
        </p:nvGraphicFramePr>
        <p:xfrm>
          <a:off x="2133600" y="5562600"/>
          <a:ext cx="12811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5" name="Equation" r:id="rId31" imgW="609480" imgH="368280" progId="Equation.DSMT4">
                  <p:embed/>
                </p:oleObj>
              </mc:Choice>
              <mc:Fallback>
                <p:oleObj name="Equation" r:id="rId31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62600"/>
                        <a:ext cx="12811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38200" y="1219201"/>
            <a:ext cx="1605790" cy="7858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272886" y="3649872"/>
            <a:ext cx="1605790" cy="785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3400" y="2362200"/>
            <a:ext cx="867026" cy="4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C37C-FC3A-C649-B643-6FE3AE2CB03B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3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3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3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now use the relationship from Faraday’s law</a:t>
            </a:r>
          </a:p>
          <a:p>
            <a:pPr>
              <a:lnSpc>
                <a:spcPct val="90000"/>
              </a:lnSpc>
            </a:pPr>
            <a:r>
              <a:rPr lang="en-US"/>
              <a:t>Taking the derivatives of E and B as given their traveling wave form, we obtain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Since E and B are in phase, we can write</a:t>
            </a:r>
          </a:p>
          <a:p>
            <a:pPr lvl="2">
              <a:lnSpc>
                <a:spcPct val="90000"/>
              </a:lnSpc>
            </a:pPr>
            <a:r>
              <a:rPr lang="en-US"/>
              <a:t>This is valid at any point and time in space. What is v?</a:t>
            </a:r>
          </a:p>
          <a:p>
            <a:pPr lvl="3">
              <a:lnSpc>
                <a:spcPct val="90000"/>
              </a:lnSpc>
            </a:pPr>
            <a:r>
              <a:rPr lang="en-US"/>
              <a:t>The velocity of the wave   </a:t>
            </a:r>
          </a:p>
        </p:txBody>
      </p:sp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3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Relationship between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E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,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B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 and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v</a:t>
            </a:r>
          </a:p>
        </p:txBody>
      </p:sp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8001000" y="720725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38" name="Equation" r:id="rId8" imgW="342720" imgH="368280" progId="Equation.DSMT4">
                  <p:embed/>
                </p:oleObj>
              </mc:Choice>
              <mc:Fallback>
                <p:oleObj name="Equation" r:id="rId8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20725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990600" y="2065338"/>
          <a:ext cx="77311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39" name="Equation" r:id="rId10" imgW="342720" imgH="368280" progId="Equation.DSMT4">
                  <p:embed/>
                </p:oleObj>
              </mc:Choice>
              <mc:Fallback>
                <p:oleObj name="Equation" r:id="rId10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65338"/>
                        <a:ext cx="77311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008063" y="2903538"/>
          <a:ext cx="7445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0" name="Equation" r:id="rId12" imgW="330120" imgH="368280" progId="Equation.DSMT4">
                  <p:embed/>
                </p:oleObj>
              </mc:Choice>
              <mc:Fallback>
                <p:oleObj name="Equation" r:id="rId12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2903538"/>
                        <a:ext cx="74453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005263" y="3675063"/>
          <a:ext cx="24907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1" name="Equation" r:id="rId14" imgW="1104840" imgH="228600" progId="Equation.DSMT4">
                  <p:embed/>
                </p:oleObj>
              </mc:Choice>
              <mc:Fallback>
                <p:oleObj name="Equation" r:id="rId14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675063"/>
                        <a:ext cx="249078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590800" y="4191000"/>
          <a:ext cx="744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2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7445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6564313" y="5014913"/>
          <a:ext cx="1174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3" name="Equation" r:id="rId18" imgW="520700" imgH="215900" progId="Equation.DSMT4">
                  <p:embed/>
                </p:oleObj>
              </mc:Choice>
              <mc:Fallback>
                <p:oleObj name="Equation" r:id="rId18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014913"/>
                        <a:ext cx="1174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8566150" y="720725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4" name="Equation" r:id="rId20" imgW="330120" imgH="368280" progId="Equation.DSMT4">
                  <p:embed/>
                </p:oleObj>
              </mc:Choice>
              <mc:Fallback>
                <p:oleObj name="Equation" r:id="rId20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150" y="720725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1698625" y="2065338"/>
          <a:ext cx="29495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5" name="Equation" r:id="rId22" imgW="1307880" imgH="368280" progId="Equation.DSMT4">
                  <p:embed/>
                </p:oleObj>
              </mc:Choice>
              <mc:Fallback>
                <p:oleObj name="Equation" r:id="rId22" imgW="1307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2065338"/>
                        <a:ext cx="29495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4622800" y="2209800"/>
          <a:ext cx="2235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6" name="Equation" r:id="rId24" imgW="990360" imgH="228600" progId="Equation.DSMT4">
                  <p:embed/>
                </p:oleObj>
              </mc:Choice>
              <mc:Fallback>
                <p:oleObj name="Equation" r:id="rId24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209800"/>
                        <a:ext cx="2235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9" name="Object 17"/>
          <p:cNvGraphicFramePr>
            <a:graphicFrameLocks noChangeAspect="1"/>
          </p:cNvGraphicFramePr>
          <p:nvPr/>
        </p:nvGraphicFramePr>
        <p:xfrm>
          <a:off x="1676400" y="2903538"/>
          <a:ext cx="28924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7" name="Equation" r:id="rId26" imgW="1282680" imgH="368280" progId="Equation.DSMT4">
                  <p:embed/>
                </p:oleObj>
              </mc:Choice>
              <mc:Fallback>
                <p:oleObj name="Equation" r:id="rId26" imgW="1282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03538"/>
                        <a:ext cx="28924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0" name="Object 18"/>
          <p:cNvGraphicFramePr>
            <a:graphicFrameLocks noChangeAspect="1"/>
          </p:cNvGraphicFramePr>
          <p:nvPr/>
        </p:nvGraphicFramePr>
        <p:xfrm>
          <a:off x="4572000" y="3048000"/>
          <a:ext cx="24907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8" name="Equation" r:id="rId28" imgW="1104840" imgH="228600" progId="Equation.DSMT4">
                  <p:embed/>
                </p:oleObj>
              </mc:Choice>
              <mc:Fallback>
                <p:oleObj name="Equation" r:id="rId28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24907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1" name="Object 19"/>
          <p:cNvGraphicFramePr>
            <a:graphicFrameLocks noChangeAspect="1"/>
          </p:cNvGraphicFramePr>
          <p:nvPr/>
        </p:nvGraphicFramePr>
        <p:xfrm>
          <a:off x="6519863" y="3675063"/>
          <a:ext cx="23193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9" name="Equation" r:id="rId30" imgW="1028520" imgH="228600" progId="Equation.DSMT4">
                  <p:embed/>
                </p:oleObj>
              </mc:Choice>
              <mc:Fallback>
                <p:oleObj name="Equation" r:id="rId30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3675063"/>
                        <a:ext cx="23193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914400" y="38100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6853" name="Object 21"/>
          <p:cNvGraphicFramePr>
            <a:graphicFrameLocks noChangeAspect="1"/>
          </p:cNvGraphicFramePr>
          <p:nvPr/>
        </p:nvGraphicFramePr>
        <p:xfrm>
          <a:off x="1568450" y="3657600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0" name="Equation" r:id="rId32" imgW="342720" imgH="368280" progId="Equation.DSMT4">
                  <p:embed/>
                </p:oleObj>
              </mc:Choice>
              <mc:Fallback>
                <p:oleObj name="Equation" r:id="rId32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657600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4" name="Object 22"/>
          <p:cNvGraphicFramePr>
            <a:graphicFrameLocks noChangeAspect="1"/>
          </p:cNvGraphicFramePr>
          <p:nvPr/>
        </p:nvGraphicFramePr>
        <p:xfrm>
          <a:off x="2133600" y="3657600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1" name="Equation" r:id="rId33" imgW="330120" imgH="368280" progId="Equation.DSMT4">
                  <p:embed/>
                </p:oleObj>
              </mc:Choice>
              <mc:Fallback>
                <p:oleObj name="Equation" r:id="rId33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2747963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643063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6857" name="Object 25"/>
          <p:cNvGraphicFramePr>
            <a:graphicFrameLocks noChangeAspect="1"/>
          </p:cNvGraphicFramePr>
          <p:nvPr/>
        </p:nvGraphicFramePr>
        <p:xfrm>
          <a:off x="3409950" y="4191000"/>
          <a:ext cx="6286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2" name="Equation" r:id="rId34" imgW="279360" imgH="368280" progId="Equation.DSMT4">
                  <p:embed/>
                </p:oleObj>
              </mc:Choice>
              <mc:Fallback>
                <p:oleObj name="Equation" r:id="rId34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191000"/>
                        <a:ext cx="6286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8" name="Object 26"/>
          <p:cNvGraphicFramePr>
            <a:graphicFrameLocks noChangeAspect="1"/>
          </p:cNvGraphicFramePr>
          <p:nvPr/>
        </p:nvGraphicFramePr>
        <p:xfrm>
          <a:off x="3948113" y="4514850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3" name="Equation" r:id="rId36" imgW="127000" imgH="127000" progId="Equation.DSMT4">
                  <p:embed/>
                </p:oleObj>
              </mc:Choice>
              <mc:Fallback>
                <p:oleObj name="Equation" r:id="rId36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514850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9" name="Line 27"/>
          <p:cNvSpPr>
            <a:spLocks noChangeShapeType="1"/>
          </p:cNvSpPr>
          <p:nvPr/>
        </p:nvSpPr>
        <p:spPr bwMode="auto">
          <a:xfrm flipH="1">
            <a:off x="48768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 flipH="1">
            <a:off x="74676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F4C2-5901-7647-81D0-796B7838C6B6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2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2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2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/>
              <a:t>Let’s now use the relationship from Apmere’s law</a:t>
            </a:r>
          </a:p>
          <a:p>
            <a:r>
              <a:rPr lang="en-US"/>
              <a:t>Taking the derivatives of E and B as given their traveling wave form, we obtain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However, from the previous page we obtain</a:t>
            </a:r>
          </a:p>
          <a:p>
            <a:pPr lvl="1"/>
            <a:r>
              <a:rPr lang="en-US"/>
              <a:t>Thus</a:t>
            </a:r>
          </a:p>
        </p:txBody>
      </p:sp>
      <p:graphicFrame>
        <p:nvGraphicFramePr>
          <p:cNvPr id="37786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2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EM Waves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8001000" y="7620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26" name="Equation" r:id="rId8" imgW="330120" imgH="368280" progId="Equation.DSMT4">
                  <p:embed/>
                </p:oleObj>
              </mc:Choice>
              <mc:Fallback>
                <p:oleObj name="Equation" r:id="rId8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620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/>
        </p:nvGraphicFramePr>
        <p:xfrm>
          <a:off x="990600" y="2279650"/>
          <a:ext cx="6207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27" name="Equation" r:id="rId10" imgW="330120" imgH="368280" progId="Equation.DSMT4">
                  <p:embed/>
                </p:oleObj>
              </mc:Choice>
              <mc:Fallback>
                <p:oleObj name="Equation" r:id="rId10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79650"/>
                        <a:ext cx="6207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990600" y="2971800"/>
          <a:ext cx="6445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28" name="Equation" r:id="rId12" imgW="342720" imgH="368280" progId="Equation.DSMT4">
                  <p:embed/>
                </p:oleObj>
              </mc:Choice>
              <mc:Fallback>
                <p:oleObj name="Equation" r:id="rId12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6445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7" name="Object 11"/>
          <p:cNvGraphicFramePr>
            <a:graphicFrameLocks noChangeAspect="1"/>
          </p:cNvGraphicFramePr>
          <p:nvPr/>
        </p:nvGraphicFramePr>
        <p:xfrm>
          <a:off x="4191000" y="3760788"/>
          <a:ext cx="20526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29" name="Equation" r:id="rId14" imgW="1091880" imgH="228600" progId="Equation.DSMT4">
                  <p:embed/>
                </p:oleObj>
              </mc:Choice>
              <mc:Fallback>
                <p:oleObj name="Equation" r:id="rId14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60788"/>
                        <a:ext cx="205263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2209800" y="4267200"/>
          <a:ext cx="62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30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62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1762125" y="5338763"/>
          <a:ext cx="9921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31" name="Equation" r:id="rId18" imgW="609600" imgH="431800" progId="Equation.DSMT4">
                  <p:embed/>
                </p:oleObj>
              </mc:Choice>
              <mc:Fallback>
                <p:oleObj name="Equation" r:id="rId18" imgW="609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5338763"/>
                        <a:ext cx="9921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846888" y="4927600"/>
          <a:ext cx="8493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32" name="Equation" r:id="rId20" imgW="520560" imgH="203040" progId="Equation.DSMT4">
                  <p:embed/>
                </p:oleObj>
              </mc:Choice>
              <mc:Fallback>
                <p:oleObj name="Equation" r:id="rId20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4927600"/>
                        <a:ext cx="8493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/>
        </p:nvGraphicFramePr>
        <p:xfrm>
          <a:off x="2938463" y="5521325"/>
          <a:ext cx="6040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33" name="Equation" r:id="rId22" imgW="4318000" imgH="533400" progId="Equation.DSMT4">
                  <p:embed/>
                </p:oleObj>
              </mc:Choice>
              <mc:Fallback>
                <p:oleObj name="Equation" r:id="rId22" imgW="43180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5521325"/>
                        <a:ext cx="6040437" cy="746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457200" y="6356350"/>
            <a:ext cx="8382000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speed of EM waves is the same as the speed of light.  EM waves behaves like the light. </a:t>
            </a:r>
          </a:p>
        </p:txBody>
      </p:sp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8382000" y="7620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34" name="Equation" r:id="rId24" imgW="609480" imgH="368280" progId="Equation.DSMT4">
                  <p:embed/>
                </p:oleObj>
              </mc:Choice>
              <mc:Fallback>
                <p:oleObj name="Equation" r:id="rId24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1579563" y="2286000"/>
          <a:ext cx="24590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35" name="Equation" r:id="rId26" imgW="1307880" imgH="368280" progId="Equation.DSMT4">
                  <p:embed/>
                </p:oleObj>
              </mc:Choice>
              <mc:Fallback>
                <p:oleObj name="Equation" r:id="rId26" imgW="1307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286000"/>
                        <a:ext cx="24590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4005263" y="2438400"/>
          <a:ext cx="18621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36" name="Equation" r:id="rId28" imgW="990360" imgH="228600" progId="Equation.DSMT4">
                  <p:embed/>
                </p:oleObj>
              </mc:Choice>
              <mc:Fallback>
                <p:oleObj name="Equation" r:id="rId28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2438400"/>
                        <a:ext cx="18621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04963" y="2971800"/>
          <a:ext cx="24336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37" name="Equation" r:id="rId30" imgW="1295280" imgH="368280" progId="Equation.DSMT4">
                  <p:embed/>
                </p:oleObj>
              </mc:Choice>
              <mc:Fallback>
                <p:oleObj name="Equation" r:id="rId30" imgW="1295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971800"/>
                        <a:ext cx="24336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3962400" y="3124200"/>
          <a:ext cx="21002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38" name="Equation" r:id="rId32" imgW="1117440" imgH="228600" progId="Equation.DSMT4">
                  <p:embed/>
                </p:oleObj>
              </mc:Choice>
              <mc:Fallback>
                <p:oleObj name="Equation" r:id="rId32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21002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838200" y="37338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1524000" y="36576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39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1905000" y="36576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40" name="Equation" r:id="rId35" imgW="609480" imgH="368280" progId="Equation.DSMT4">
                  <p:embed/>
                </p:oleObj>
              </mc:Choice>
              <mc:Fallback>
                <p:oleObj name="Equation" r:id="rId35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576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1" name="AutoShape 25"/>
          <p:cNvSpPr>
            <a:spLocks noChangeArrowheads="1"/>
          </p:cNvSpPr>
          <p:nvPr/>
        </p:nvSpPr>
        <p:spPr bwMode="auto">
          <a:xfrm>
            <a:off x="2784475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377882" name="Object 26"/>
          <p:cNvGraphicFramePr>
            <a:graphicFrameLocks noChangeAspect="1"/>
          </p:cNvGraphicFramePr>
          <p:nvPr/>
        </p:nvGraphicFramePr>
        <p:xfrm>
          <a:off x="6175375" y="3733800"/>
          <a:ext cx="2435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41" name="Equation" r:id="rId36" imgW="1295280" imgH="228600" progId="Equation.DSMT4">
                  <p:embed/>
                </p:oleObj>
              </mc:Choice>
              <mc:Fallback>
                <p:oleObj name="Equation" r:id="rId36" imgW="1295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3733800"/>
                        <a:ext cx="24352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3" name="AutoShape 27"/>
          <p:cNvSpPr>
            <a:spLocks noChangeArrowheads="1"/>
          </p:cNvSpPr>
          <p:nvPr/>
        </p:nvSpPr>
        <p:spPr bwMode="auto">
          <a:xfrm>
            <a:off x="1371600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7884" name="Object 28"/>
          <p:cNvGraphicFramePr>
            <a:graphicFrameLocks noChangeAspect="1"/>
          </p:cNvGraphicFramePr>
          <p:nvPr/>
        </p:nvGraphicFramePr>
        <p:xfrm>
          <a:off x="2859088" y="4267200"/>
          <a:ext cx="10271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42" name="Equation" r:id="rId38" imgW="545760" imgH="368280" progId="Equation.DSMT4">
                  <p:embed/>
                </p:oleObj>
              </mc:Choice>
              <mc:Fallback>
                <p:oleObj name="Equation" r:id="rId38" imgW="545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267200"/>
                        <a:ext cx="10271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5" name="Object 29"/>
          <p:cNvGraphicFramePr>
            <a:graphicFrameLocks noChangeAspect="1"/>
          </p:cNvGraphicFramePr>
          <p:nvPr/>
        </p:nvGraphicFramePr>
        <p:xfrm>
          <a:off x="3856038" y="4419600"/>
          <a:ext cx="7159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43" name="Equation" r:id="rId40" imgW="380880" imgH="203040" progId="Equation.DSMT4">
                  <p:embed/>
                </p:oleObj>
              </mc:Choice>
              <mc:Fallback>
                <p:oleObj name="Equation" r:id="rId40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4419600"/>
                        <a:ext cx="7159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6" name="Object 30"/>
          <p:cNvGraphicFramePr>
            <a:graphicFrameLocks noChangeAspect="1"/>
          </p:cNvGraphicFramePr>
          <p:nvPr/>
        </p:nvGraphicFramePr>
        <p:xfrm>
          <a:off x="7705725" y="5029200"/>
          <a:ext cx="3937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44" name="Equation" r:id="rId42" imgW="241300" imgH="127000" progId="Equation.DSMT4">
                  <p:embed/>
                </p:oleObj>
              </mc:Choice>
              <mc:Fallback>
                <p:oleObj name="Equation" r:id="rId42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5029200"/>
                        <a:ext cx="39370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7" name="Object 31"/>
          <p:cNvGraphicFramePr>
            <a:graphicFrameLocks noChangeAspect="1"/>
          </p:cNvGraphicFramePr>
          <p:nvPr/>
        </p:nvGraphicFramePr>
        <p:xfrm>
          <a:off x="8101013" y="4805363"/>
          <a:ext cx="661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45" name="Equation" r:id="rId44" imgW="406400" imgH="431800" progId="Equation.DSMT4">
                  <p:embed/>
                </p:oleObj>
              </mc:Choice>
              <mc:Fallback>
                <p:oleObj name="Equation" r:id="rId44" imgW="40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4805363"/>
                        <a:ext cx="661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49530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4676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4F79-D6FA-084B-905E-E20545352F9F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37888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6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6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6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 sz="2800" dirty="0"/>
              <a:t>Taking the time derivative on the relationship from Ampere’s laws, we obtain</a:t>
            </a:r>
          </a:p>
          <a:p>
            <a:r>
              <a:rPr lang="en-US" sz="2800" dirty="0"/>
              <a:t>By the same token, we take position derivative on the relationship from Faraday’s law</a:t>
            </a:r>
          </a:p>
          <a:p>
            <a:r>
              <a:rPr lang="en-US" sz="2800" dirty="0"/>
              <a:t>From these, we obtain</a:t>
            </a:r>
          </a:p>
          <a:p>
            <a:endParaRPr lang="en-US" sz="2800" dirty="0"/>
          </a:p>
          <a:p>
            <a:r>
              <a:rPr lang="en-US" sz="2800" dirty="0"/>
              <a:t>Since the equation for traveling wave is</a:t>
            </a:r>
          </a:p>
          <a:p>
            <a:r>
              <a:rPr lang="en-US" sz="2800" dirty="0"/>
              <a:t>By correspondence, we obtain</a:t>
            </a:r>
          </a:p>
          <a:p>
            <a:r>
              <a:rPr lang="en-US" sz="2800" dirty="0"/>
              <a:t>A natural outcome of Maxwell’s equations is that E and B obey the wave equation for waves traveling </a:t>
            </a:r>
            <a:r>
              <a:rPr lang="en-US" sz="2800" dirty="0" err="1"/>
              <a:t>w</a:t>
            </a:r>
            <a:r>
              <a:rPr lang="en-US" sz="2800" dirty="0"/>
              <a:t>/ speed </a:t>
            </a:r>
          </a:p>
          <a:p>
            <a:pPr lvl="1"/>
            <a:r>
              <a:rPr lang="en-US" sz="2400" dirty="0"/>
              <a:t>Maxwell predicted the existence of EM waves based on this</a:t>
            </a:r>
          </a:p>
        </p:txBody>
      </p:sp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6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Light w/o Sinusoidal Wave Forms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8888" name="Object 8"/>
          <p:cNvGraphicFramePr>
            <a:graphicFrameLocks noChangeAspect="1"/>
          </p:cNvGraphicFramePr>
          <p:nvPr/>
        </p:nvGraphicFramePr>
        <p:xfrm>
          <a:off x="3101975" y="1077913"/>
          <a:ext cx="7842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68" name="Equation" r:id="rId8" imgW="431640" imgH="393480" progId="Equation.DSMT4">
                  <p:embed/>
                </p:oleObj>
              </mc:Choice>
              <mc:Fallback>
                <p:oleObj name="Equation" r:id="rId8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1077913"/>
                        <a:ext cx="7842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4789488" y="4103688"/>
          <a:ext cx="5603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69" name="Equation" r:id="rId10" imgW="304800" imgH="215900" progId="Equation.DSMT4">
                  <p:embed/>
                </p:oleObj>
              </mc:Choice>
              <mc:Fallback>
                <p:oleObj name="Equation" r:id="rId10" imgW="30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103688"/>
                        <a:ext cx="56038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90" name="Text Box 10"/>
          <p:cNvSpPr txBox="1">
            <a:spLocks noChangeArrowheads="1"/>
          </p:cNvSpPr>
          <p:nvPr/>
        </p:nvSpPr>
        <p:spPr bwMode="auto">
          <a:xfrm>
            <a:off x="3074988" y="3114675"/>
            <a:ext cx="58261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and</a:t>
            </a:r>
          </a:p>
        </p:txBody>
      </p:sp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4905375" y="2005013"/>
          <a:ext cx="7334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70" name="Equation" r:id="rId12" imgW="406080" imgH="406080" progId="Equation.DSMT4">
                  <p:embed/>
                </p:oleObj>
              </mc:Choice>
              <mc:Fallback>
                <p:oleObj name="Equation" r:id="rId12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2005013"/>
                        <a:ext cx="7334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2" name="Object 12"/>
          <p:cNvGraphicFramePr>
            <a:graphicFrameLocks noChangeAspect="1"/>
          </p:cNvGraphicFramePr>
          <p:nvPr/>
        </p:nvGraphicFramePr>
        <p:xfrm>
          <a:off x="990600" y="2895600"/>
          <a:ext cx="8429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71" name="Equation" r:id="rId14" imgW="406080" imgH="406080" progId="Equation.DSMT4">
                  <p:embed/>
                </p:oleObj>
              </mc:Choice>
              <mc:Fallback>
                <p:oleObj name="Equation" r:id="rId14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84296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3" name="Object 13"/>
          <p:cNvGraphicFramePr>
            <a:graphicFrameLocks noChangeAspect="1"/>
          </p:cNvGraphicFramePr>
          <p:nvPr/>
        </p:nvGraphicFramePr>
        <p:xfrm>
          <a:off x="3805238" y="2895600"/>
          <a:ext cx="8429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72" name="Equation" r:id="rId16" imgW="406080" imgH="406080" progId="Equation.DSMT4">
                  <p:embed/>
                </p:oleObj>
              </mc:Choice>
              <mc:Fallback>
                <p:oleObj name="Equation" r:id="rId16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2895600"/>
                        <a:ext cx="84296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4" name="Object 14"/>
          <p:cNvGraphicFramePr>
            <a:graphicFrameLocks noChangeAspect="1"/>
          </p:cNvGraphicFramePr>
          <p:nvPr/>
        </p:nvGraphicFramePr>
        <p:xfrm>
          <a:off x="6019800" y="3429000"/>
          <a:ext cx="7254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73" name="Equation" r:id="rId18" imgW="380880" imgH="406080" progId="Equation.DSMT4">
                  <p:embed/>
                </p:oleObj>
              </mc:Choice>
              <mc:Fallback>
                <p:oleObj name="Equation" r:id="rId18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9000"/>
                        <a:ext cx="72548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5" name="Object 15"/>
          <p:cNvGraphicFramePr>
            <a:graphicFrameLocks noChangeAspect="1"/>
          </p:cNvGraphicFramePr>
          <p:nvPr/>
        </p:nvGraphicFramePr>
        <p:xfrm>
          <a:off x="7627938" y="5070475"/>
          <a:ext cx="13763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74" name="Equation" r:id="rId20" imgW="749300" imgH="279400" progId="Equation.DSMT4">
                  <p:embed/>
                </p:oleObj>
              </mc:Choice>
              <mc:Fallback>
                <p:oleObj name="Equation" r:id="rId20" imgW="749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070475"/>
                        <a:ext cx="13763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6" name="Object 16"/>
          <p:cNvGraphicFramePr>
            <a:graphicFrameLocks noChangeAspect="1"/>
          </p:cNvGraphicFramePr>
          <p:nvPr/>
        </p:nvGraphicFramePr>
        <p:xfrm>
          <a:off x="3883025" y="1066800"/>
          <a:ext cx="12223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75" name="Equation" r:id="rId22" imgW="672840" imgH="406080" progId="Equation.DSMT4">
                  <p:embed/>
                </p:oleObj>
              </mc:Choice>
              <mc:Fallback>
                <p:oleObj name="Equation" r:id="rId22" imgW="6728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1066800"/>
                        <a:ext cx="12223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7" name="Object 17"/>
          <p:cNvGraphicFramePr>
            <a:graphicFrameLocks noChangeAspect="1"/>
          </p:cNvGraphicFramePr>
          <p:nvPr/>
        </p:nvGraphicFramePr>
        <p:xfrm>
          <a:off x="5638800" y="2028825"/>
          <a:ext cx="7572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76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28825"/>
                        <a:ext cx="7572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8" name="Object 18"/>
          <p:cNvGraphicFramePr>
            <a:graphicFrameLocks noChangeAspect="1"/>
          </p:cNvGraphicFramePr>
          <p:nvPr/>
        </p:nvGraphicFramePr>
        <p:xfrm>
          <a:off x="1752600" y="2895600"/>
          <a:ext cx="12890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77" name="Equation" r:id="rId26" imgW="622080" imgH="431640" progId="Equation.DSMT4">
                  <p:embed/>
                </p:oleObj>
              </mc:Choice>
              <mc:Fallback>
                <p:oleObj name="Equation" r:id="rId26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2890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9" name="Object 19"/>
          <p:cNvGraphicFramePr>
            <a:graphicFrameLocks noChangeAspect="1"/>
          </p:cNvGraphicFramePr>
          <p:nvPr/>
        </p:nvGraphicFramePr>
        <p:xfrm>
          <a:off x="4572000" y="2908300"/>
          <a:ext cx="12906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78" name="Equation" r:id="rId28" imgW="622080" imgH="431640" progId="Equation.DSMT4">
                  <p:embed/>
                </p:oleObj>
              </mc:Choice>
              <mc:Fallback>
                <p:oleObj name="Equation" r:id="rId28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08300"/>
                        <a:ext cx="12906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0" name="Object 20"/>
          <p:cNvGraphicFramePr>
            <a:graphicFrameLocks noChangeAspect="1"/>
          </p:cNvGraphicFramePr>
          <p:nvPr/>
        </p:nvGraphicFramePr>
        <p:xfrm>
          <a:off x="6721475" y="3417888"/>
          <a:ext cx="8223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79" name="Equation" r:id="rId30" imgW="431800" imgH="419100" progId="Equation.DSMT4">
                  <p:embed/>
                </p:oleObj>
              </mc:Choice>
              <mc:Fallback>
                <p:oleObj name="Equation" r:id="rId30" imgW="43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3417888"/>
                        <a:ext cx="8223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1" name="Object 21"/>
          <p:cNvGraphicFramePr>
            <a:graphicFrameLocks noChangeAspect="1"/>
          </p:cNvGraphicFramePr>
          <p:nvPr/>
        </p:nvGraphicFramePr>
        <p:xfrm>
          <a:off x="5313363" y="3962400"/>
          <a:ext cx="63023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80" name="Equation" r:id="rId32" imgW="342720" imgH="406080" progId="Equation.DSMT4">
                  <p:embed/>
                </p:oleObj>
              </mc:Choice>
              <mc:Fallback>
                <p:oleObj name="Equation" r:id="rId32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3962400"/>
                        <a:ext cx="63023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4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2-04-30 at 4.51.3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770" y="1066800"/>
            <a:ext cx="1627809" cy="1524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6FF-1D28-0F4A-A2C2-0D4D0C3934E8}" type="slidenum">
              <a:rPr lang="en-US"/>
              <a:pPr/>
              <a:t>28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799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1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People knew some 60 years before Maxwell that light behaves like a wave, but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did not know what kind of waves they are.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Most importantly what is it that oscillates in light?</a:t>
            </a:r>
          </a:p>
          <a:p>
            <a:pPr>
              <a:lnSpc>
                <a:spcPct val="90000"/>
              </a:lnSpc>
            </a:pPr>
            <a:r>
              <a:rPr lang="en-US" dirty="0"/>
              <a:t>Heinrich Hertz first generated and detected EM waves experimentally in 1887 using a spark gap apparatus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Charge was rushed back and forth in a short period of time, generating waves with frequency about 10</a:t>
            </a:r>
            <a:r>
              <a:rPr lang="en-US" baseline="30000" dirty="0"/>
              <a:t>9</a:t>
            </a:r>
            <a:r>
              <a:rPr lang="en-US" dirty="0"/>
              <a:t>Hz (these are called radio waves)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 detected using a loop of wire in which an </a:t>
            </a:r>
            <a:r>
              <a:rPr lang="en-US" dirty="0" err="1"/>
              <a:t>emf</a:t>
            </a:r>
            <a:r>
              <a:rPr lang="en-US" dirty="0"/>
              <a:t> was produced when a changing magnetic field passed through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These waves were later shown to travel at the speed of </a:t>
            </a:r>
            <a:r>
              <a:rPr lang="en-US" dirty="0" smtClean="0"/>
              <a:t>light and behave exactly like the light just not visible</a:t>
            </a:r>
            <a:endParaRPr lang="en-US" dirty="0"/>
          </a:p>
        </p:txBody>
      </p:sp>
      <p:graphicFrame>
        <p:nvGraphicFramePr>
          <p:cNvPr id="3799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1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2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5E25-FB72-C044-BA11-9F8DA0A1BAB5}" type="slidenum">
              <a:rPr lang="en-US"/>
              <a:pPr/>
              <a:t>29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93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93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94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en-US"/>
              <a:t>The wavelengths of visible light were measured in the first decade of the 19</a:t>
            </a:r>
            <a:r>
              <a:rPr lang="en-US" baseline="30000"/>
              <a:t>th</a:t>
            </a:r>
            <a:r>
              <a:rPr lang="en-US"/>
              <a:t> century</a:t>
            </a:r>
          </a:p>
          <a:p>
            <a:pPr lvl="1"/>
            <a:r>
              <a:rPr lang="en-US"/>
              <a:t>The visible light wave length were found to be between 4.0x10</a:t>
            </a:r>
            <a:r>
              <a:rPr lang="en-US" baseline="30000"/>
              <a:t>-7</a:t>
            </a:r>
            <a:r>
              <a:rPr lang="en-US"/>
              <a:t>m (400nm) and 7.5x10</a:t>
            </a:r>
            <a:r>
              <a:rPr lang="en-US" baseline="30000"/>
              <a:t>-7</a:t>
            </a:r>
            <a:r>
              <a:rPr lang="en-US"/>
              <a:t>m (750nm)</a:t>
            </a:r>
          </a:p>
          <a:p>
            <a:pPr lvl="1"/>
            <a:r>
              <a:rPr lang="en-US"/>
              <a:t>The frequency of visible light is </a:t>
            </a:r>
            <a:r>
              <a:rPr lang="en-US">
                <a:latin typeface="Monotype Corsiva" charset="0"/>
              </a:rPr>
              <a:t>f</a:t>
            </a:r>
            <a:r>
              <a:rPr lang="en-US">
                <a:latin typeface="Symbol" charset="2"/>
              </a:rPr>
              <a:t>l</a:t>
            </a:r>
            <a:r>
              <a:rPr lang="en-US"/>
              <a:t>=c</a:t>
            </a:r>
          </a:p>
          <a:p>
            <a:pPr lvl="2"/>
            <a:r>
              <a:rPr lang="en-US"/>
              <a:t>Where </a:t>
            </a:r>
            <a:r>
              <a:rPr lang="en-US">
                <a:latin typeface="Monotype Corsiva" charset="0"/>
              </a:rPr>
              <a:t>f</a:t>
            </a:r>
            <a:r>
              <a:rPr lang="en-US"/>
              <a:t> and </a:t>
            </a:r>
            <a:r>
              <a:rPr lang="en-US">
                <a:latin typeface="Symbol" charset="2"/>
              </a:rPr>
              <a:t>l</a:t>
            </a:r>
            <a:r>
              <a:rPr lang="en-US"/>
              <a:t> are the frequency and the wavelength of the wave</a:t>
            </a:r>
          </a:p>
          <a:p>
            <a:pPr lvl="3"/>
            <a:r>
              <a:rPr lang="en-US"/>
              <a:t>What is the range of visible light frequency?</a:t>
            </a:r>
          </a:p>
          <a:p>
            <a:pPr lvl="3"/>
            <a:r>
              <a:rPr lang="en-US"/>
              <a:t>4.0x10</a:t>
            </a:r>
            <a:r>
              <a:rPr lang="en-US" baseline="30000"/>
              <a:t>14</a:t>
            </a:r>
            <a:r>
              <a:rPr lang="en-US"/>
              <a:t>Hz to 7.5x10</a:t>
            </a:r>
            <a:r>
              <a:rPr lang="en-US" baseline="30000"/>
              <a:t>14</a:t>
            </a:r>
            <a:r>
              <a:rPr lang="en-US"/>
              <a:t>Hz </a:t>
            </a:r>
          </a:p>
          <a:p>
            <a:pPr lvl="2"/>
            <a:r>
              <a:rPr lang="en-US"/>
              <a:t>c is 3x10</a:t>
            </a:r>
            <a:r>
              <a:rPr lang="en-US" baseline="30000"/>
              <a:t>8</a:t>
            </a:r>
            <a:r>
              <a:rPr lang="en-US"/>
              <a:t>m/s, the speed of light</a:t>
            </a:r>
          </a:p>
          <a:p>
            <a:r>
              <a:rPr lang="en-US"/>
              <a:t>EM Waves, or EM radiation, are categorized using EM spectrum</a:t>
            </a:r>
          </a:p>
        </p:txBody>
      </p:sp>
      <p:graphicFrame>
        <p:nvGraphicFramePr>
          <p:cNvPr id="3809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94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9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76200"/>
            <a:ext cx="7772400" cy="838200"/>
          </a:xfrm>
        </p:spPr>
        <p:txBody>
          <a:bodyPr/>
          <a:lstStyle/>
          <a:p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  <a:r>
              <a:rPr lang="mr-IN" b="1" dirty="0" smtClean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 II </a:t>
            </a:r>
            <a:endParaRPr lang="en-US" b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077200" cy="571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Reading assignments: CH30.4 </a:t>
            </a:r>
            <a:r>
              <a:rPr lang="mr-IN" sz="2400" dirty="0" smtClean="0"/>
              <a:t>–</a:t>
            </a:r>
            <a:r>
              <a:rPr lang="en-US" sz="2400" dirty="0" smtClean="0"/>
              <a:t> 11 &amp; CH31.7 </a:t>
            </a:r>
            <a:r>
              <a:rPr lang="mr-IN" sz="2400" dirty="0" smtClean="0"/>
              <a:t>–</a:t>
            </a:r>
            <a:r>
              <a:rPr lang="en-US" sz="2400" dirty="0" smtClean="0"/>
              <a:t> 10 </a:t>
            </a:r>
          </a:p>
          <a:p>
            <a:pPr eaLnBrk="1" hangingPunct="1"/>
            <a:r>
              <a:rPr lang="en-US" sz="2400" dirty="0" smtClean="0"/>
              <a:t>Final </a:t>
            </a:r>
            <a:r>
              <a:rPr lang="en-US" sz="2400" dirty="0"/>
              <a:t>comprehensive exam</a:t>
            </a:r>
          </a:p>
          <a:p>
            <a:pPr lvl="1" eaLnBrk="1" hangingPunct="1"/>
            <a:r>
              <a:rPr lang="en-US" sz="2000" dirty="0"/>
              <a:t>In class 1:00 </a:t>
            </a:r>
            <a:r>
              <a:rPr lang="mr-IN" sz="2000" dirty="0"/>
              <a:t>–</a:t>
            </a:r>
            <a:r>
              <a:rPr lang="en-US" sz="2000" dirty="0"/>
              <a:t> </a:t>
            </a:r>
            <a:r>
              <a:rPr lang="en-US" sz="2000" dirty="0" smtClean="0"/>
              <a:t>2:20pm, this Wed</a:t>
            </a:r>
            <a:r>
              <a:rPr lang="en-US" sz="2000" dirty="0"/>
              <a:t>. Dec. 5</a:t>
            </a:r>
          </a:p>
          <a:p>
            <a:pPr lvl="1" eaLnBrk="1" hangingPunct="1"/>
            <a:r>
              <a:rPr lang="en-US" sz="2000" dirty="0"/>
              <a:t>Covers CH21.1 through what we </a:t>
            </a:r>
            <a:r>
              <a:rPr lang="en-US" sz="2000" dirty="0" smtClean="0"/>
              <a:t>finish today (CH31.6) + appendix</a:t>
            </a:r>
          </a:p>
          <a:p>
            <a:pPr lvl="1" eaLnBrk="1" hangingPunct="1"/>
            <a:r>
              <a:rPr lang="en-US" sz="2000" dirty="0" smtClean="0"/>
              <a:t>Bring your calculator but DO NOT input formula into it!</a:t>
            </a:r>
          </a:p>
          <a:p>
            <a:pPr lvl="2" eaLnBrk="1" hangingPunct="1"/>
            <a:r>
              <a:rPr lang="en-US" sz="1800" dirty="0" smtClean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 smtClean="0"/>
              <a:t>BYOF: You may bring a one 8.5x11.5 sheet (front and back) of </a:t>
            </a:r>
            <a:r>
              <a:rPr lang="en-US" sz="2000" b="1" u="sng" dirty="0" smtClean="0">
                <a:solidFill>
                  <a:srgbClr val="FF0000"/>
                </a:solidFill>
              </a:rPr>
              <a:t>handwritten</a:t>
            </a:r>
            <a:r>
              <a:rPr lang="en-US" sz="2000" dirty="0" smtClean="0"/>
              <a:t> formulae and values of constants</a:t>
            </a:r>
          </a:p>
          <a:p>
            <a:pPr lvl="1" eaLnBrk="1" hangingPunct="1"/>
            <a:r>
              <a:rPr lang="en-US" sz="2000" dirty="0" smtClean="0"/>
              <a:t>No derivations, word definitions or solutions of any kind!</a:t>
            </a:r>
          </a:p>
          <a:p>
            <a:pPr lvl="1" eaLnBrk="1" hangingPunct="1"/>
            <a:r>
              <a:rPr lang="en-US" sz="2000" dirty="0" smtClean="0"/>
              <a:t>No additional formulae or values of constants will be provided! </a:t>
            </a:r>
            <a:endParaRPr lang="en-US" dirty="0" smtClean="0"/>
          </a:p>
          <a:p>
            <a:pPr eaLnBrk="1" hangingPunct="1"/>
            <a:r>
              <a:rPr lang="en-US" sz="2400" dirty="0" smtClean="0"/>
              <a:t>Planetarium extra credit</a:t>
            </a:r>
          </a:p>
          <a:p>
            <a:pPr lvl="1" eaLnBrk="1" hangingPunct="1"/>
            <a:r>
              <a:rPr lang="en-US" sz="2000" dirty="0" smtClean="0"/>
              <a:t>Due this Wednesday, Dec. 5</a:t>
            </a:r>
          </a:p>
          <a:p>
            <a:pPr lvl="1" eaLnBrk="1" hangingPunct="1"/>
            <a:r>
              <a:rPr lang="en-US" sz="2000" dirty="0" smtClean="0"/>
              <a:t>Tape one end of the ticket stub on a sheet of paper with your name on it</a:t>
            </a:r>
          </a:p>
          <a:p>
            <a:pPr lvl="1" eaLnBrk="1" hangingPunct="1"/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4C76-0C2C-974B-8798-F0593C5CB5E2}" type="slidenum">
              <a:rPr lang="en-US"/>
              <a:pPr/>
              <a:t>30</a:t>
            </a:fld>
            <a:endParaRPr lang="en-US"/>
          </a:p>
        </p:txBody>
      </p:sp>
      <p:pic>
        <p:nvPicPr>
          <p:cNvPr id="381954" name="Picture 2" descr="FG32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3400"/>
            <a:ext cx="8839200" cy="4572000"/>
          </a:xfrm>
          <a:prstGeom prst="rect">
            <a:avLst/>
          </a:prstGeom>
          <a:noFill/>
        </p:spPr>
      </p:pic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Electromagnetic Spectrum</a:t>
            </a:r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6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6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8915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Low frequency waves, such as radio waves or microwaves can be easily produced using electronic devices</a:t>
            </a:r>
          </a:p>
          <a:p>
            <a:pPr>
              <a:lnSpc>
                <a:spcPct val="90000"/>
              </a:lnSpc>
            </a:pPr>
            <a:r>
              <a:rPr lang="en-US" sz="2400"/>
              <a:t>Higher frequency waves are produced natural processes, such as emission from atoms, molecules or nuclei</a:t>
            </a:r>
          </a:p>
          <a:p>
            <a:pPr>
              <a:lnSpc>
                <a:spcPct val="90000"/>
              </a:lnSpc>
            </a:pPr>
            <a:r>
              <a:rPr lang="en-US" sz="2400"/>
              <a:t>Or they can be produced from acceleration of charged particles</a:t>
            </a:r>
          </a:p>
          <a:p>
            <a:pPr>
              <a:lnSpc>
                <a:spcPct val="90000"/>
              </a:lnSpc>
            </a:pPr>
            <a:r>
              <a:rPr lang="en-US" sz="2400"/>
              <a:t>Infrared radiation (IR) is mainly responsible for the heating effect of the Sun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Sun emits visible lights, IR and UV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molecules of our skin resonate at infrared frequencies so IR is preferentially absorbed and thus warm up</a:t>
            </a:r>
          </a:p>
        </p:txBody>
      </p:sp>
      <p:graphicFrame>
        <p:nvGraphicFramePr>
          <p:cNvPr id="3819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6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61" name="Oval 9"/>
          <p:cNvSpPr>
            <a:spLocks noChangeArrowheads="1"/>
          </p:cNvSpPr>
          <p:nvPr/>
        </p:nvSpPr>
        <p:spPr bwMode="auto">
          <a:xfrm>
            <a:off x="762000" y="1143000"/>
            <a:ext cx="38100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2" name="Oval 10"/>
          <p:cNvSpPr>
            <a:spLocks noChangeArrowheads="1"/>
          </p:cNvSpPr>
          <p:nvPr/>
        </p:nvSpPr>
        <p:spPr bwMode="auto">
          <a:xfrm>
            <a:off x="3429000" y="990600"/>
            <a:ext cx="2133600" cy="228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3" name="Oval 11"/>
          <p:cNvSpPr>
            <a:spLocks noChangeArrowheads="1"/>
          </p:cNvSpPr>
          <p:nvPr/>
        </p:nvSpPr>
        <p:spPr bwMode="auto">
          <a:xfrm>
            <a:off x="5181600" y="10668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4" name="Oval 12"/>
          <p:cNvSpPr>
            <a:spLocks noChangeArrowheads="1"/>
          </p:cNvSpPr>
          <p:nvPr/>
        </p:nvSpPr>
        <p:spPr bwMode="auto">
          <a:xfrm>
            <a:off x="6781800" y="9144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31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3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Wavelength of EM waves.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Calculate the wavelength (a) of a 60-Hz EM wave, (b) of a 93.3-MHz FM radio wave and (c) of a beam of visible red light from a laser at frequency 4.74x10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14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Hz. 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relationship between speed of light, frequency and the wavelength?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Thus, we obtain</a:t>
            </a: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2286000" y="2514600"/>
          <a:ext cx="5270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32" name="Equation" r:id="rId3" imgW="215640" imgH="126720" progId="Equation.DSMT4">
                  <p:embed/>
                </p:oleObj>
              </mc:Choice>
              <mc:Fallback>
                <p:oleObj name="Equation" r:id="rId3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14600"/>
                        <a:ext cx="5270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=60Hz </a:t>
            </a:r>
          </a:p>
        </p:txBody>
      </p:sp>
      <p:graphicFrame>
        <p:nvGraphicFramePr>
          <p:cNvPr id="382984" name="Object 8"/>
          <p:cNvGraphicFramePr>
            <a:graphicFrameLocks noChangeAspect="1"/>
          </p:cNvGraphicFramePr>
          <p:nvPr/>
        </p:nvGraphicFramePr>
        <p:xfrm>
          <a:off x="2286000" y="3179763"/>
          <a:ext cx="5873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33" name="Equation" r:id="rId5" imgW="241200" imgH="164880" progId="Equation.DSMT4">
                  <p:embed/>
                </p:oleObj>
              </mc:Choice>
              <mc:Fallback>
                <p:oleObj name="Equation" r:id="rId5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79763"/>
                        <a:ext cx="58737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41625" y="3657600"/>
          <a:ext cx="37115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34" name="Equation" r:id="rId7" imgW="1523880" imgH="406080" progId="Equation.DSMT4">
                  <p:embed/>
                </p:oleObj>
              </mc:Choice>
              <mc:Fallback>
                <p:oleObj name="Equation" r:id="rId7" imgW="1523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3657600"/>
                        <a:ext cx="371157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381000" y="4802188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=93.3MHz </a:t>
            </a:r>
          </a:p>
        </p:txBody>
      </p:sp>
      <p:graphicFrame>
        <p:nvGraphicFramePr>
          <p:cNvPr id="382987" name="Object 11"/>
          <p:cNvGraphicFramePr>
            <a:graphicFrameLocks noChangeAspect="1"/>
          </p:cNvGraphicFramePr>
          <p:nvPr/>
        </p:nvGraphicFramePr>
        <p:xfrm>
          <a:off x="2827338" y="4572000"/>
          <a:ext cx="364966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35" name="Equation" r:id="rId9" imgW="1498320" imgH="406080" progId="Equation.DSMT4">
                  <p:embed/>
                </p:oleObj>
              </mc:Choice>
              <mc:Fallback>
                <p:oleObj name="Equation" r:id="rId9" imgW="1498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4572000"/>
                        <a:ext cx="3649662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8" name="Text Box 12"/>
          <p:cNvSpPr txBox="1">
            <a:spLocks noChangeArrowheads="1"/>
          </p:cNvSpPr>
          <p:nvPr/>
        </p:nvSpPr>
        <p:spPr bwMode="auto">
          <a:xfrm>
            <a:off x="381000" y="5716588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=4.74x10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14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Hz </a:t>
            </a:r>
          </a:p>
        </p:txBody>
      </p:sp>
      <p:graphicFrame>
        <p:nvGraphicFramePr>
          <p:cNvPr id="382989" name="Object 13"/>
          <p:cNvGraphicFramePr>
            <a:graphicFrameLocks noChangeAspect="1"/>
          </p:cNvGraphicFramePr>
          <p:nvPr/>
        </p:nvGraphicFramePr>
        <p:xfrm>
          <a:off x="2797175" y="5562600"/>
          <a:ext cx="46704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36" name="Equation" r:id="rId11" imgW="1917360" imgH="406080" progId="Equation.DSMT4">
                  <p:embed/>
                </p:oleObj>
              </mc:Choice>
              <mc:Fallback>
                <p:oleObj name="Equation" r:id="rId11" imgW="1917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5562600"/>
                        <a:ext cx="4670425" cy="989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0" name="Object 14"/>
          <p:cNvGraphicFramePr>
            <a:graphicFrameLocks noChangeAspect="1"/>
          </p:cNvGraphicFramePr>
          <p:nvPr/>
        </p:nvGraphicFramePr>
        <p:xfrm>
          <a:off x="2719388" y="2438400"/>
          <a:ext cx="5572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37" name="Equation" r:id="rId13" imgW="228600" imgH="190440" progId="Equation.DSMT4">
                  <p:embed/>
                </p:oleObj>
              </mc:Choice>
              <mc:Fallback>
                <p:oleObj name="Equation" r:id="rId13" imgW="228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2438400"/>
                        <a:ext cx="5572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1" name="Object 15"/>
          <p:cNvGraphicFramePr>
            <a:graphicFrameLocks noChangeAspect="1"/>
          </p:cNvGraphicFramePr>
          <p:nvPr/>
        </p:nvGraphicFramePr>
        <p:xfrm>
          <a:off x="2844800" y="2895600"/>
          <a:ext cx="431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38" name="Equation" r:id="rId15" imgW="177480" imgH="406080" progId="Equation.DSMT4">
                  <p:embed/>
                </p:oleObj>
              </mc:Choice>
              <mc:Fallback>
                <p:oleObj name="Equation" r:id="rId15" imgW="177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895600"/>
                        <a:ext cx="4318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2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52A2-4B94-3C46-80FB-D9500F899D5E}" type="slidenum">
              <a:rPr lang="en-US"/>
              <a:pPr/>
              <a:t>32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 in the Transmission Lines</a:t>
            </a:r>
          </a:p>
        </p:txBody>
      </p:sp>
      <p:graphicFrame>
        <p:nvGraphicFramePr>
          <p:cNvPr id="3840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8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8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8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r>
              <a:rPr lang="en-US" dirty="0"/>
              <a:t>Can EM waves travel through a wire?</a:t>
            </a:r>
          </a:p>
          <a:p>
            <a:pPr lvl="1"/>
            <a:r>
              <a:rPr lang="en-US" dirty="0"/>
              <a:t>Can it not just travel through the empty space?</a:t>
            </a:r>
          </a:p>
          <a:p>
            <a:pPr lvl="1"/>
            <a:r>
              <a:rPr lang="en-US" dirty="0"/>
              <a:t>Nope.  It sure can travel through a wire.</a:t>
            </a:r>
          </a:p>
          <a:p>
            <a:r>
              <a:rPr lang="en-US" dirty="0"/>
              <a:t>When a source of </a:t>
            </a:r>
            <a:r>
              <a:rPr lang="en-US" dirty="0" err="1"/>
              <a:t>emf</a:t>
            </a:r>
            <a:r>
              <a:rPr lang="en-US" dirty="0"/>
              <a:t> is connected to a transmission line, the electric field within the wire does not set up immediately at all points along the line</a:t>
            </a:r>
          </a:p>
          <a:p>
            <a:pPr lvl="1"/>
            <a:r>
              <a:rPr lang="en-US" dirty="0"/>
              <a:t>When two wires are separated via air, the EM wave travel through the air at the speed of light, </a:t>
            </a:r>
            <a:r>
              <a:rPr lang="en-US" dirty="0" err="1"/>
              <a:t>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However, through medium </a:t>
            </a:r>
            <a:r>
              <a:rPr lang="en-US" dirty="0" err="1"/>
              <a:t>w</a:t>
            </a:r>
            <a:r>
              <a:rPr lang="en-US" dirty="0"/>
              <a:t>/ permittivity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ε</a:t>
            </a:r>
            <a:r>
              <a:rPr lang="en-US" dirty="0" smtClean="0"/>
              <a:t> </a:t>
            </a:r>
            <a:r>
              <a:rPr lang="en-US" dirty="0"/>
              <a:t>and permeability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μ</a:t>
            </a:r>
            <a:r>
              <a:rPr lang="en-US" dirty="0" smtClean="0"/>
              <a:t>, </a:t>
            </a:r>
            <a:r>
              <a:rPr lang="en-US" dirty="0"/>
              <a:t>the speed of the EM wave is given</a:t>
            </a:r>
          </a:p>
          <a:p>
            <a:pPr lvl="2"/>
            <a:r>
              <a:rPr lang="en-US" dirty="0"/>
              <a:t>Is this faster than </a:t>
            </a:r>
            <a:r>
              <a:rPr lang="en-US" dirty="0" err="1"/>
              <a:t>c</a:t>
            </a:r>
            <a:r>
              <a:rPr lang="en-US" dirty="0"/>
              <a:t>?  </a:t>
            </a:r>
          </a:p>
        </p:txBody>
      </p:sp>
      <p:graphicFrame>
        <p:nvGraphicFramePr>
          <p:cNvPr id="3840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8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9" name="Object 9"/>
          <p:cNvGraphicFramePr>
            <a:graphicFrameLocks noChangeAspect="1"/>
          </p:cNvGraphicFramePr>
          <p:nvPr/>
        </p:nvGraphicFramePr>
        <p:xfrm>
          <a:off x="7543800" y="5341938"/>
          <a:ext cx="4921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84" name="Equation" r:id="rId8" imgW="215640" imgH="139680" progId="Equation.DSMT4">
                  <p:embed/>
                </p:oleObj>
              </mc:Choice>
              <mc:Fallback>
                <p:oleObj name="Equation" r:id="rId8" imgW="2156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341938"/>
                        <a:ext cx="4921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3946525" y="5737225"/>
            <a:ext cx="1874838" cy="43497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Nope! It is slower.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257800"/>
            <a:ext cx="1295400" cy="4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33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458200" cy="22467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Arial Narrow" charset="0"/>
              </a:rPr>
              <a:t>Phone call time lag. 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You make a telephone call from New York to London.  Estimate the time the electrical signal to travel to reach London (a) carried on a  5000km telephone cable under the Atlantic Ocean and (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) sent via satellite 36,000km above the ocean. Would this cause a noticeable delay in either case?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Time delay via the cable: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Delay via satellite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3429000" y="2865438"/>
          <a:ext cx="11144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34" name="Equation" r:id="rId3" imgW="457200" imgH="381000" progId="Equation.DSMT4">
                  <p:embed/>
                </p:oleObj>
              </mc:Choice>
              <mc:Fallback>
                <p:oleObj name="Equation" r:id="rId3" imgW="4572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65438"/>
                        <a:ext cx="11144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76550" y="3916363"/>
          <a:ext cx="13906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35" name="Equation" r:id="rId5" imgW="571500" imgH="393700" progId="Equation.DSMT4">
                  <p:embed/>
                </p:oleObj>
              </mc:Choice>
              <mc:Fallback>
                <p:oleObj name="Equation" r:id="rId5" imgW="57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916363"/>
                        <a:ext cx="13906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1066800" y="51816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So in case of satellite, the delay is likely noticeable!!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645129" name="Object 9"/>
          <p:cNvGraphicFramePr>
            <a:graphicFrameLocks noChangeAspect="1"/>
          </p:cNvGraphicFramePr>
          <p:nvPr/>
        </p:nvGraphicFramePr>
        <p:xfrm>
          <a:off x="4495800" y="2819400"/>
          <a:ext cx="23526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36" name="Equation" r:id="rId7" imgW="965200" imgH="419100" progId="Equation.DSMT4">
                  <p:embed/>
                </p:oleObj>
              </mc:Choice>
              <mc:Fallback>
                <p:oleObj name="Equation" r:id="rId7" imgW="965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19400"/>
                        <a:ext cx="2352675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30" name="Object 10"/>
          <p:cNvGraphicFramePr>
            <a:graphicFrameLocks noChangeAspect="1"/>
          </p:cNvGraphicFramePr>
          <p:nvPr/>
        </p:nvGraphicFramePr>
        <p:xfrm>
          <a:off x="4224337" y="3886200"/>
          <a:ext cx="29384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37" name="Equation" r:id="rId9" imgW="1206500" imgH="419100" progId="Equation.DSMT4">
                  <p:embed/>
                </p:oleObj>
              </mc:Choice>
              <mc:Fallback>
                <p:oleObj name="Equation" r:id="rId9" imgW="1206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7" y="3886200"/>
                        <a:ext cx="29384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7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D9-2F14-9044-9FA9-7871C3A90F4B}" type="slidenum">
              <a:rPr lang="en-US"/>
              <a:pPr/>
              <a:t>34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Energy in EM Waves</a:t>
            </a:r>
          </a:p>
        </p:txBody>
      </p:sp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4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4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4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Since B=E/</a:t>
            </a:r>
            <a:r>
              <a:rPr lang="en-US" sz="2800" dirty="0" err="1"/>
              <a:t>c</a:t>
            </a:r>
            <a:r>
              <a:rPr lang="en-US" sz="2800" dirty="0"/>
              <a:t> and                     , we can rewrite the energy density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Note that the energy density associate with B field is the same as that associate with 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each field contribute half to the total energy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By rewriting in B field only, we obtain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We can also rewrite to contain both E and B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aphicFrame>
        <p:nvGraphicFramePr>
          <p:cNvPr id="3850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4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2" name="Object 8"/>
          <p:cNvGraphicFramePr>
            <a:graphicFrameLocks noChangeAspect="1"/>
          </p:cNvGraphicFramePr>
          <p:nvPr/>
        </p:nvGraphicFramePr>
        <p:xfrm>
          <a:off x="990600" y="1567511"/>
          <a:ext cx="609600" cy="337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50" name="Equation" r:id="rId8" imgW="228600" imgH="126720" progId="Equation.DSMT4">
                  <p:embed/>
                </p:oleObj>
              </mc:Choice>
              <mc:Fallback>
                <p:oleObj name="Equation" r:id="rId8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67511"/>
                        <a:ext cx="609600" cy="337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3" name="Object 9"/>
          <p:cNvGraphicFramePr>
            <a:graphicFrameLocks noChangeAspect="1"/>
          </p:cNvGraphicFramePr>
          <p:nvPr/>
        </p:nvGraphicFramePr>
        <p:xfrm>
          <a:off x="3276600" y="676275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51" name="Equation" r:id="rId10" imgW="736560" imgH="241200" progId="Equation.DSMT4">
                  <p:embed/>
                </p:oleObj>
              </mc:Choice>
              <mc:Fallback>
                <p:oleObj name="Equation" r:id="rId10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76275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4" name="Object 10"/>
          <p:cNvGraphicFramePr>
            <a:graphicFrameLocks noChangeAspect="1"/>
          </p:cNvGraphicFramePr>
          <p:nvPr/>
        </p:nvGraphicFramePr>
        <p:xfrm>
          <a:off x="1371600" y="3963988"/>
          <a:ext cx="54768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52" name="Equation" r:id="rId12" imgW="228600" imgH="126720" progId="Equation.DSMT4">
                  <p:embed/>
                </p:oleObj>
              </mc:Choice>
              <mc:Fallback>
                <p:oleObj name="Equation" r:id="rId12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63988"/>
                        <a:ext cx="54768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5" name="Object 11"/>
          <p:cNvGraphicFramePr>
            <a:graphicFrameLocks noChangeAspect="1"/>
          </p:cNvGraphicFramePr>
          <p:nvPr/>
        </p:nvGraphicFramePr>
        <p:xfrm>
          <a:off x="1219200" y="5456238"/>
          <a:ext cx="5492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53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56238"/>
                        <a:ext cx="5492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6" name="Object 12"/>
          <p:cNvGraphicFramePr>
            <a:graphicFrameLocks noChangeAspect="1"/>
          </p:cNvGraphicFramePr>
          <p:nvPr/>
        </p:nvGraphicFramePr>
        <p:xfrm>
          <a:off x="7239000" y="1295400"/>
          <a:ext cx="12779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54" name="Equation" r:id="rId16" imgW="533160" imgH="228600" progId="Equation.DSMT4">
                  <p:embed/>
                </p:oleObj>
              </mc:Choice>
              <mc:Fallback>
                <p:oleObj name="Equation" r:id="rId16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95400"/>
                        <a:ext cx="1277938" cy="5476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7" name="Object 13"/>
          <p:cNvGraphicFramePr>
            <a:graphicFrameLocks noChangeAspect="1"/>
          </p:cNvGraphicFramePr>
          <p:nvPr/>
        </p:nvGraphicFramePr>
        <p:xfrm>
          <a:off x="7150100" y="3505200"/>
          <a:ext cx="10652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55" name="Equation" r:id="rId18" imgW="444240" imgH="431640" progId="Equation.DSMT4">
                  <p:embed/>
                </p:oleObj>
              </mc:Choice>
              <mc:Fallback>
                <p:oleObj name="Equation" r:id="rId18" imgW="444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3505200"/>
                        <a:ext cx="1065213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8" name="Object 14"/>
          <p:cNvGraphicFramePr>
            <a:graphicFrameLocks noChangeAspect="1"/>
          </p:cNvGraphicFramePr>
          <p:nvPr/>
        </p:nvGraphicFramePr>
        <p:xfrm>
          <a:off x="7150100" y="5029200"/>
          <a:ext cx="17653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56" name="Equation" r:id="rId20" imgW="736560" imgH="457200" progId="Equation.DSMT4">
                  <p:embed/>
                </p:oleObj>
              </mc:Choice>
              <mc:Fallback>
                <p:oleObj name="Equation" r:id="rId20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5029200"/>
                        <a:ext cx="1765300" cy="1096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9" name="Object 15"/>
          <p:cNvGraphicFramePr>
            <a:graphicFrameLocks noChangeAspect="1"/>
          </p:cNvGraphicFramePr>
          <p:nvPr/>
        </p:nvGraphicFramePr>
        <p:xfrm>
          <a:off x="4421188" y="1295400"/>
          <a:ext cx="74771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57" name="Equation" r:id="rId22" imgW="431800" imgH="381000" progId="Equation.DSMT4">
                  <p:embed/>
                </p:oleObj>
              </mc:Choice>
              <mc:Fallback>
                <p:oleObj name="Equation" r:id="rId22" imgW="4318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1295400"/>
                        <a:ext cx="747712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0" name="Object 16"/>
          <p:cNvGraphicFramePr>
            <a:graphicFrameLocks noChangeAspect="1"/>
          </p:cNvGraphicFramePr>
          <p:nvPr/>
        </p:nvGraphicFramePr>
        <p:xfrm>
          <a:off x="5201782" y="1295400"/>
          <a:ext cx="1427618" cy="74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58" name="Equation" r:id="rId24" imgW="825480" imgH="431640" progId="Equation.DSMT4">
                  <p:embed/>
                </p:oleObj>
              </mc:Choice>
              <mc:Fallback>
                <p:oleObj name="Equation" r:id="rId24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782" y="1295400"/>
                        <a:ext cx="1427618" cy="747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1" name="Object 17"/>
          <p:cNvGraphicFramePr>
            <a:graphicFrameLocks noChangeAspect="1"/>
          </p:cNvGraphicFramePr>
          <p:nvPr/>
        </p:nvGraphicFramePr>
        <p:xfrm>
          <a:off x="6613981" y="1371600"/>
          <a:ext cx="548819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59" name="Equation" r:id="rId26" imgW="317160" imgH="228600" progId="Equation.DSMT4">
                  <p:embed/>
                </p:oleObj>
              </mc:Choice>
              <mc:Fallback>
                <p:oleObj name="Equation" r:id="rId26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981" y="1371600"/>
                        <a:ext cx="548819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2" name="Object 18"/>
          <p:cNvGraphicFramePr>
            <a:graphicFrameLocks noChangeAspect="1"/>
          </p:cNvGraphicFramePr>
          <p:nvPr/>
        </p:nvGraphicFramePr>
        <p:xfrm>
          <a:off x="1892300" y="3581400"/>
          <a:ext cx="14605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60" name="Equation" r:id="rId28" imgW="609480" imgH="431640" progId="Equation.DSMT4">
                  <p:embed/>
                </p:oleObj>
              </mc:Choice>
              <mc:Fallback>
                <p:oleObj name="Equation" r:id="rId28" imgW="60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3581400"/>
                        <a:ext cx="14605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3" name="Object 19"/>
          <p:cNvGraphicFramePr>
            <a:graphicFrameLocks noChangeAspect="1"/>
          </p:cNvGraphicFramePr>
          <p:nvPr/>
        </p:nvGraphicFramePr>
        <p:xfrm>
          <a:off x="3308350" y="3581400"/>
          <a:ext cx="1339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61" name="Equation" r:id="rId30" imgW="558720" imgH="431640" progId="Equation.DSMT4">
                  <p:embed/>
                </p:oleObj>
              </mc:Choice>
              <mc:Fallback>
                <p:oleObj name="Equation" r:id="rId30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581400"/>
                        <a:ext cx="1339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4" name="Object 20"/>
          <p:cNvGraphicFramePr>
            <a:graphicFrameLocks noChangeAspect="1"/>
          </p:cNvGraphicFramePr>
          <p:nvPr/>
        </p:nvGraphicFramePr>
        <p:xfrm>
          <a:off x="4648200" y="3581400"/>
          <a:ext cx="577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62" name="Equation" r:id="rId32" imgW="241200" imgH="431640" progId="Equation.DSMT4">
                  <p:embed/>
                </p:oleObj>
              </mc:Choice>
              <mc:Fallback>
                <p:oleObj name="Equation" r:id="rId32" imgW="24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81400"/>
                        <a:ext cx="577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5" name="Object 21"/>
          <p:cNvGraphicFramePr>
            <a:graphicFrameLocks noChangeAspect="1"/>
          </p:cNvGraphicFramePr>
          <p:nvPr/>
        </p:nvGraphicFramePr>
        <p:xfrm>
          <a:off x="1677988" y="5257800"/>
          <a:ext cx="10652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63" name="Equation" r:id="rId34" imgW="444240" imgH="228600" progId="Equation.DSMT4">
                  <p:embed/>
                </p:oleObj>
              </mc:Choice>
              <mc:Fallback>
                <p:oleObj name="Equation" r:id="rId34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257800"/>
                        <a:ext cx="106521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6" name="Object 22"/>
          <p:cNvGraphicFramePr>
            <a:graphicFrameLocks noChangeAspect="1"/>
          </p:cNvGraphicFramePr>
          <p:nvPr/>
        </p:nvGraphicFramePr>
        <p:xfrm>
          <a:off x="2667000" y="5334000"/>
          <a:ext cx="12477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64" name="Equation" r:id="rId36" imgW="520560" imgH="203040" progId="Equation.DSMT4">
                  <p:embed/>
                </p:oleObj>
              </mc:Choice>
              <mc:Fallback>
                <p:oleObj name="Equation" r:id="rId36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34000"/>
                        <a:ext cx="12477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7" name="Object 23"/>
          <p:cNvGraphicFramePr>
            <a:graphicFrameLocks noChangeAspect="1"/>
          </p:cNvGraphicFramePr>
          <p:nvPr/>
        </p:nvGraphicFramePr>
        <p:xfrm>
          <a:off x="3886200" y="5137150"/>
          <a:ext cx="13382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65" name="Equation" r:id="rId38" imgW="558720" imgH="431640" progId="Equation.DSMT4">
                  <p:embed/>
                </p:oleObj>
              </mc:Choice>
              <mc:Fallback>
                <p:oleObj name="Equation" r:id="rId38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37150"/>
                        <a:ext cx="133826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8" name="Object 24"/>
          <p:cNvGraphicFramePr>
            <a:graphicFrameLocks noChangeAspect="1"/>
          </p:cNvGraphicFramePr>
          <p:nvPr/>
        </p:nvGraphicFramePr>
        <p:xfrm>
          <a:off x="5181600" y="5029200"/>
          <a:ext cx="12795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66" name="Equation" r:id="rId40" imgW="533160" imgH="457200" progId="Equation.DSMT4">
                  <p:embed/>
                </p:oleObj>
              </mc:Choice>
              <mc:Fallback>
                <p:oleObj name="Equation" r:id="rId40" imgW="533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29200"/>
                        <a:ext cx="1279525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9" name="Object 25"/>
          <p:cNvGraphicFramePr>
            <a:graphicFrameLocks noChangeAspect="1"/>
          </p:cNvGraphicFramePr>
          <p:nvPr/>
        </p:nvGraphicFramePr>
        <p:xfrm>
          <a:off x="1524000" y="1447800"/>
          <a:ext cx="1256698" cy="42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67" name="Equation" r:id="rId42" imgW="596880" imgH="203040" progId="Equation.DSMT4">
                  <p:embed/>
                </p:oleObj>
              </mc:Choice>
              <mc:Fallback>
                <p:oleObj name="Equation" r:id="rId42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1256698" cy="426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6" name="Object 26"/>
          <p:cNvGraphicFramePr>
            <a:graphicFrameLocks noChangeAspect="1"/>
          </p:cNvGraphicFramePr>
          <p:nvPr/>
        </p:nvGraphicFramePr>
        <p:xfrm>
          <a:off x="2757488" y="1344612"/>
          <a:ext cx="7477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68" name="Equation" r:id="rId44" imgW="431640" imgH="368280" progId="Equation.DSMT4">
                  <p:embed/>
                </p:oleObj>
              </mc:Choice>
              <mc:Fallback>
                <p:oleObj name="Equation" r:id="rId44" imgW="431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1344612"/>
                        <a:ext cx="7477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7" name="Object 27"/>
          <p:cNvGraphicFramePr>
            <a:graphicFrameLocks noChangeAspect="1"/>
          </p:cNvGraphicFramePr>
          <p:nvPr/>
        </p:nvGraphicFramePr>
        <p:xfrm>
          <a:off x="3505200" y="1276350"/>
          <a:ext cx="990600" cy="80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69" name="Equation" r:id="rId46" imgW="558800" imgH="457200" progId="Equation.DSMT4">
                  <p:embed/>
                </p:oleObj>
              </mc:Choice>
              <mc:Fallback>
                <p:oleObj name="Equation" r:id="rId46" imgW="55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76350"/>
                        <a:ext cx="990600" cy="809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7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DE7B-D6BF-024F-AE3B-9660EDA0ECF3}" type="slidenum">
              <a:rPr lang="en-US"/>
              <a:pPr/>
              <a:t>35</a:t>
            </a:fld>
            <a:endParaRPr lang="en-US"/>
          </a:p>
        </p:txBody>
      </p:sp>
      <p:pic>
        <p:nvPicPr>
          <p:cNvPr id="386050" name="Picture 2" descr="FG3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05000"/>
            <a:ext cx="2971800" cy="2228850"/>
          </a:xfrm>
          <a:prstGeom prst="rect">
            <a:avLst/>
          </a:prstGeom>
          <a:noFill/>
        </p:spPr>
      </p:pic>
      <p:sp>
        <p:nvSpPr>
          <p:cNvPr id="386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Energy Transport</a:t>
            </a:r>
          </a:p>
        </p:txBody>
      </p:sp>
      <p:graphicFrame>
        <p:nvGraphicFramePr>
          <p:cNvPr id="3860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9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9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the energy the wave transport per unit time per unit area?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is given by the vector </a:t>
            </a:r>
            <a:r>
              <a:rPr lang="en-US" sz="2400" b="1" dirty="0"/>
              <a:t>S</a:t>
            </a:r>
            <a:r>
              <a:rPr lang="en-US" sz="2400" dirty="0"/>
              <a:t>, the </a:t>
            </a:r>
            <a:r>
              <a:rPr lang="en-US" sz="2400" dirty="0" err="1"/>
              <a:t>Poynting</a:t>
            </a:r>
            <a:r>
              <a:rPr lang="en-US" sz="2400" dirty="0"/>
              <a:t> vector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unit of </a:t>
            </a:r>
            <a:r>
              <a:rPr lang="en-US" sz="2000" b="1" dirty="0"/>
              <a:t>S</a:t>
            </a:r>
            <a:r>
              <a:rPr lang="en-US" sz="2000" dirty="0"/>
              <a:t> is </a:t>
            </a:r>
            <a:r>
              <a:rPr lang="en-US" sz="2000" b="1" u="sng" dirty="0">
                <a:solidFill>
                  <a:srgbClr val="CC0000"/>
                </a:solidFill>
              </a:rPr>
              <a:t>W/m</a:t>
            </a:r>
            <a:r>
              <a:rPr lang="en-US" sz="2000" b="1" u="sng" baseline="30000" dirty="0">
                <a:solidFill>
                  <a:srgbClr val="CC0000"/>
                </a:solidFill>
              </a:rPr>
              <a:t>2</a:t>
            </a:r>
            <a:r>
              <a:rPr lang="en-US" sz="2000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direction of </a:t>
            </a:r>
            <a:r>
              <a:rPr lang="en-US" sz="2000" b="1" dirty="0"/>
              <a:t>S</a:t>
            </a:r>
            <a:r>
              <a:rPr lang="en-US" sz="2000" dirty="0"/>
              <a:t> is the direction in which the energy is transported.  Which direction is this?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The direction the wave is moving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Let’s consider a wave passing through an area A perpendicular to the x-axis, the axis of propagation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How much does the wave move in time 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dx</a:t>
            </a:r>
            <a:r>
              <a:rPr lang="en-US" sz="2000" dirty="0"/>
              <a:t>=</a:t>
            </a:r>
            <a:r>
              <a:rPr lang="en-US" sz="2000" dirty="0" err="1"/>
              <a:t>cdt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energy that passes through A in time </a:t>
            </a:r>
            <a:r>
              <a:rPr lang="en-US" sz="2400" dirty="0" err="1"/>
              <a:t>dt</a:t>
            </a:r>
            <a:r>
              <a:rPr lang="en-US" sz="2400" dirty="0"/>
              <a:t> is the energy that occupies the volume </a:t>
            </a:r>
            <a:r>
              <a:rPr lang="en-US" sz="2400" dirty="0" err="1"/>
              <a:t>dV</a:t>
            </a:r>
            <a:r>
              <a:rPr lang="en-US" sz="24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the energy density is </a:t>
            </a:r>
            <a:r>
              <a:rPr lang="en-US" sz="2400" dirty="0" err="1"/>
              <a:t>u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Symbol" charset="2"/>
              </a:rPr>
              <a:t>ε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2</a:t>
            </a:r>
            <a:r>
              <a:rPr lang="en-US" sz="2400" dirty="0"/>
              <a:t>, the total energy, </a:t>
            </a:r>
            <a:r>
              <a:rPr lang="en-US" sz="2400" dirty="0" err="1"/>
              <a:t>dU</a:t>
            </a:r>
            <a:r>
              <a:rPr lang="en-US" sz="2400" dirty="0"/>
              <a:t>, contained in the volume V is</a:t>
            </a:r>
          </a:p>
        </p:txBody>
      </p:sp>
      <p:graphicFrame>
        <p:nvGraphicFramePr>
          <p:cNvPr id="3860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9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9"/>
          <p:cNvGraphicFramePr>
            <a:graphicFrameLocks noChangeAspect="1"/>
          </p:cNvGraphicFramePr>
          <p:nvPr/>
        </p:nvGraphicFramePr>
        <p:xfrm>
          <a:off x="4038600" y="5014913"/>
          <a:ext cx="7921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98" name="Equation" r:id="rId9" imgW="330120" imgH="164880" progId="Equation.DSMT4">
                  <p:embed/>
                </p:oleObj>
              </mc:Choice>
              <mc:Fallback>
                <p:oleObj name="Equation" r:id="rId9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14913"/>
                        <a:ext cx="7921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8" name="Object 10"/>
          <p:cNvGraphicFramePr>
            <a:graphicFrameLocks noChangeAspect="1"/>
          </p:cNvGraphicFramePr>
          <p:nvPr/>
        </p:nvGraphicFramePr>
        <p:xfrm>
          <a:off x="4724400" y="5029200"/>
          <a:ext cx="9144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99" name="Equation" r:id="rId11" imgW="380880" imgH="164880" progId="Equation.DSMT4">
                  <p:embed/>
                </p:oleObj>
              </mc:Choice>
              <mc:Fallback>
                <p:oleObj name="Equation" r:id="rId11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9144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5608638" y="5029200"/>
          <a:ext cx="3349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00" name="Equation" r:id="rId13" imgW="139680" imgH="152280" progId="Equation.DSMT4">
                  <p:embed/>
                </p:oleObj>
              </mc:Choice>
              <mc:Fallback>
                <p:oleObj name="Equation" r:id="rId13" imgW="1396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5029200"/>
                        <a:ext cx="3349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5851525" y="5029200"/>
          <a:ext cx="5492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01" name="Equation" r:id="rId15" imgW="228600" imgH="164880" progId="Equation.DSMT4">
                  <p:embed/>
                </p:oleObj>
              </mc:Choice>
              <mc:Fallback>
                <p:oleObj name="Equation" r:id="rId15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5029200"/>
                        <a:ext cx="5492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3048000" y="5791200"/>
          <a:ext cx="8207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02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91200"/>
                        <a:ext cx="82073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3781425" y="5776913"/>
          <a:ext cx="9429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03" name="Equation" r:id="rId19" imgW="393480" imgH="164880" progId="Equation.DSMT4">
                  <p:embed/>
                </p:oleObj>
              </mc:Choice>
              <mc:Fallback>
                <p:oleObj name="Equation" r:id="rId19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776913"/>
                        <a:ext cx="9429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3" name="Object 15"/>
          <p:cNvGraphicFramePr>
            <a:graphicFrameLocks noChangeAspect="1"/>
          </p:cNvGraphicFramePr>
          <p:nvPr/>
        </p:nvGraphicFramePr>
        <p:xfrm>
          <a:off x="4649788" y="5715000"/>
          <a:ext cx="7604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04" name="Equation" r:id="rId21" imgW="317160" imgH="228600" progId="Equation.DSMT4">
                  <p:embed/>
                </p:oleObj>
              </mc:Choice>
              <mc:Fallback>
                <p:oleObj name="Equation" r:id="rId21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5715000"/>
                        <a:ext cx="76041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4" name="Object 16"/>
          <p:cNvGraphicFramePr>
            <a:graphicFrameLocks noChangeAspect="1"/>
          </p:cNvGraphicFramePr>
          <p:nvPr/>
        </p:nvGraphicFramePr>
        <p:xfrm>
          <a:off x="5334000" y="5791200"/>
          <a:ext cx="7604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05" name="Equation" r:id="rId23" imgW="317160" imgH="164880" progId="Equation.DSMT4">
                  <p:embed/>
                </p:oleObj>
              </mc:Choice>
              <mc:Fallback>
                <p:oleObj name="Equation" r:id="rId23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791200"/>
                        <a:ext cx="7604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8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E100-2C8F-D147-992D-FBB0E96C7E14}" type="slidenum">
              <a:rPr lang="en-US"/>
              <a:pPr/>
              <a:t>36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181600" cy="609600"/>
          </a:xfrm>
        </p:spPr>
        <p:txBody>
          <a:bodyPr/>
          <a:lstStyle/>
          <a:p>
            <a:r>
              <a:rPr lang="en-US" dirty="0"/>
              <a:t>Energy Transport</a:t>
            </a:r>
          </a:p>
        </p:txBody>
      </p:sp>
      <p:graphicFrame>
        <p:nvGraphicFramePr>
          <p:cNvPr id="3870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5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5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5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r>
              <a:rPr lang="en-US" sz="2800" dirty="0"/>
              <a:t>Thus, the energy crossing the area A per time </a:t>
            </a:r>
            <a:r>
              <a:rPr lang="en-US" sz="2800" dirty="0" err="1"/>
              <a:t>dt</a:t>
            </a:r>
            <a:r>
              <a:rPr lang="en-US" sz="2800" dirty="0"/>
              <a:t>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E=</a:t>
            </a:r>
            <a:r>
              <a:rPr lang="en-US" sz="2800" dirty="0" err="1"/>
              <a:t>cB</a:t>
            </a:r>
            <a:r>
              <a:rPr lang="en-US" sz="2800" dirty="0"/>
              <a:t> and                    , we can also rewrite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the direction of S is along </a:t>
            </a:r>
            <a:r>
              <a:rPr lang="en-US" sz="2800" b="1" dirty="0" err="1"/>
              <a:t>v</a:t>
            </a:r>
            <a:r>
              <a:rPr lang="en-US" sz="2800" dirty="0"/>
              <a:t>, perpendicular to </a:t>
            </a:r>
            <a:r>
              <a:rPr lang="en-US" sz="2800" b="1" dirty="0"/>
              <a:t>E</a:t>
            </a:r>
            <a:r>
              <a:rPr lang="en-US" sz="2800" dirty="0"/>
              <a:t> and </a:t>
            </a:r>
            <a:r>
              <a:rPr lang="en-US" sz="2800" b="1" dirty="0"/>
              <a:t>B</a:t>
            </a:r>
            <a:r>
              <a:rPr lang="en-US" sz="2800" dirty="0"/>
              <a:t>, the </a:t>
            </a:r>
            <a:r>
              <a:rPr lang="en-US" sz="2800" dirty="0" err="1"/>
              <a:t>Poynting</a:t>
            </a:r>
            <a:r>
              <a:rPr lang="en-US" sz="2800" dirty="0"/>
              <a:t> vector </a:t>
            </a:r>
            <a:r>
              <a:rPr lang="en-US" sz="2800" b="1" dirty="0"/>
              <a:t>S</a:t>
            </a:r>
            <a:r>
              <a:rPr lang="en-US" sz="2800" dirty="0"/>
              <a:t> can be written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This gives the energy transported per unit area per unit time at any instant</a:t>
            </a:r>
          </a:p>
        </p:txBody>
      </p:sp>
      <p:graphicFrame>
        <p:nvGraphicFramePr>
          <p:cNvPr id="3870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5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0" name="Object 8"/>
          <p:cNvGraphicFramePr>
            <a:graphicFrameLocks noChangeAspect="1"/>
          </p:cNvGraphicFramePr>
          <p:nvPr/>
        </p:nvGraphicFramePr>
        <p:xfrm>
          <a:off x="1117600" y="1066800"/>
          <a:ext cx="26162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60" name="Equation" r:id="rId8" imgW="1091880" imgH="368280" progId="Equation.DSMT4">
                  <p:embed/>
                </p:oleObj>
              </mc:Choice>
              <mc:Fallback>
                <p:oleObj name="Equation" r:id="rId8" imgW="1091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066800"/>
                        <a:ext cx="2616200" cy="8826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1" name="Object 9"/>
          <p:cNvGraphicFramePr>
            <a:graphicFrameLocks noChangeAspect="1"/>
          </p:cNvGraphicFramePr>
          <p:nvPr/>
        </p:nvGraphicFramePr>
        <p:xfrm>
          <a:off x="2819400" y="2047875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61" name="Equation" r:id="rId10" imgW="736560" imgH="241200" progId="Equation.DSMT4">
                  <p:embed/>
                </p:oleObj>
              </mc:Choice>
              <mc:Fallback>
                <p:oleObj name="Equation" r:id="rId10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47875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2" name="Object 10"/>
          <p:cNvGraphicFramePr>
            <a:graphicFrameLocks noChangeAspect="1"/>
          </p:cNvGraphicFramePr>
          <p:nvPr/>
        </p:nvGraphicFramePr>
        <p:xfrm>
          <a:off x="1066800" y="2590800"/>
          <a:ext cx="31940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62" name="Equation" r:id="rId12" imgW="1333440" imgH="431640" progId="Equation.DSMT4">
                  <p:embed/>
                </p:oleObj>
              </mc:Choice>
              <mc:Fallback>
                <p:oleObj name="Equation" r:id="rId12" imgW="1333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3194050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33800" y="4800600"/>
            <a:ext cx="2064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What is the unit?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4800600"/>
            <a:ext cx="79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W/m</a:t>
            </a:r>
            <a:r>
              <a:rPr lang="en-US" baseline="30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aseline="30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9632" y="4558357"/>
            <a:ext cx="2031440" cy="946150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24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FC95-13CA-FD4E-8B55-FE848D8AF444}" type="slidenum">
              <a:rPr lang="en-US"/>
              <a:pPr/>
              <a:t>37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Average Energy Transport</a:t>
            </a:r>
          </a:p>
        </p:txBody>
      </p:sp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9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9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9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average energy transport in an extended period of time</a:t>
            </a:r>
            <a:r>
              <a:rPr lang="en-US" sz="2800" dirty="0" smtClean="0"/>
              <a:t> is useful since sometimes we do not detect the rapid variation with respect to time because the </a:t>
            </a:r>
            <a:r>
              <a:rPr lang="en-US" sz="2800" dirty="0"/>
              <a:t>frequency is so </a:t>
            </a:r>
            <a:r>
              <a:rPr lang="en-US" sz="2800" dirty="0" smtClean="0"/>
              <a:t>high.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If E and B are sinusoidal,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Thus we can write the magnitude of the average </a:t>
            </a:r>
            <a:r>
              <a:rPr lang="en-US" sz="2800" dirty="0" err="1"/>
              <a:t>Poynting</a:t>
            </a:r>
            <a:r>
              <a:rPr lang="en-US" sz="2800" dirty="0"/>
              <a:t> vector as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time averaged value of S is the intensity, defined as the average power transferred across unit area. E</a:t>
            </a:r>
            <a:r>
              <a:rPr lang="en-US" sz="2400" baseline="-25000" dirty="0"/>
              <a:t>0</a:t>
            </a:r>
            <a:r>
              <a:rPr lang="en-US" sz="2400" dirty="0"/>
              <a:t> and B</a:t>
            </a:r>
            <a:r>
              <a:rPr lang="en-US" sz="2400" baseline="-25000" dirty="0"/>
              <a:t>0</a:t>
            </a:r>
            <a:r>
              <a:rPr lang="en-US" sz="2400" dirty="0"/>
              <a:t> are maximum values.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can also write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Where </a:t>
            </a:r>
            <a:r>
              <a:rPr lang="en-US" sz="2400" dirty="0" err="1"/>
              <a:t>E</a:t>
            </a:r>
            <a:r>
              <a:rPr lang="en-US" sz="2400" baseline="-25000" dirty="0" err="1"/>
              <a:t>rms</a:t>
            </a:r>
            <a:r>
              <a:rPr lang="en-US" sz="2400" dirty="0"/>
              <a:t> and </a:t>
            </a:r>
            <a:r>
              <a:rPr lang="en-US" sz="2400" dirty="0" err="1"/>
              <a:t>B</a:t>
            </a:r>
            <a:r>
              <a:rPr lang="en-US" sz="2400" baseline="-25000" dirty="0" err="1"/>
              <a:t>rms</a:t>
            </a:r>
            <a:r>
              <a:rPr lang="en-US" sz="2400" dirty="0"/>
              <a:t> are the </a:t>
            </a:r>
            <a:r>
              <a:rPr lang="en-US" sz="2400" dirty="0" err="1"/>
              <a:t>rms</a:t>
            </a:r>
            <a:r>
              <a:rPr lang="en-US" sz="2400" dirty="0"/>
              <a:t> values (                                     )</a:t>
            </a:r>
          </a:p>
        </p:txBody>
      </p:sp>
      <p:graphicFrame>
        <p:nvGraphicFramePr>
          <p:cNvPr id="3881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9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4" name="Object 8"/>
          <p:cNvGraphicFramePr>
            <a:graphicFrameLocks noChangeAspect="1"/>
          </p:cNvGraphicFramePr>
          <p:nvPr/>
        </p:nvGraphicFramePr>
        <p:xfrm>
          <a:off x="4114800" y="1752600"/>
          <a:ext cx="714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94" name="Equation" r:id="rId8" imgW="317160" imgH="215640" progId="Equation.DSMT4">
                  <p:embed/>
                </p:oleObj>
              </mc:Choice>
              <mc:Fallback>
                <p:oleObj name="Equation" r:id="rId8" imgW="317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7143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5" name="Object 9"/>
          <p:cNvGraphicFramePr>
            <a:graphicFrameLocks noChangeAspect="1"/>
          </p:cNvGraphicFramePr>
          <p:nvPr/>
        </p:nvGraphicFramePr>
        <p:xfrm>
          <a:off x="2157413" y="2819400"/>
          <a:ext cx="485298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95" name="Equation" r:id="rId10" imgW="1803240" imgH="406080" progId="Equation.DSMT4">
                  <p:embed/>
                </p:oleObj>
              </mc:Choice>
              <mc:Fallback>
                <p:oleObj name="Equation" r:id="rId10" imgW="1803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819400"/>
                        <a:ext cx="4852987" cy="1093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6" name="Object 10"/>
          <p:cNvGraphicFramePr>
            <a:graphicFrameLocks noChangeAspect="1"/>
          </p:cNvGraphicFramePr>
          <p:nvPr/>
        </p:nvGraphicFramePr>
        <p:xfrm>
          <a:off x="3200400" y="4821238"/>
          <a:ext cx="1582738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96" name="Equation" r:id="rId12" imgW="787320" imgH="406080" progId="Equation.DSMT4">
                  <p:embed/>
                </p:oleObj>
              </mc:Choice>
              <mc:Fallback>
                <p:oleObj name="Equation" r:id="rId12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21238"/>
                        <a:ext cx="1582738" cy="8175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7" name="Object 11"/>
          <p:cNvGraphicFramePr>
            <a:graphicFrameLocks noChangeAspect="1"/>
          </p:cNvGraphicFramePr>
          <p:nvPr/>
        </p:nvGraphicFramePr>
        <p:xfrm>
          <a:off x="5562600" y="5638800"/>
          <a:ext cx="13636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97" name="Equation" r:id="rId14" imgW="799920" imgH="279360" progId="Equation.DSMT4">
                  <p:embed/>
                </p:oleObj>
              </mc:Choice>
              <mc:Fallback>
                <p:oleObj name="Equation" r:id="rId14" imgW="799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638800"/>
                        <a:ext cx="13636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8" name="Object 12"/>
          <p:cNvGraphicFramePr>
            <a:graphicFrameLocks noChangeAspect="1"/>
          </p:cNvGraphicFramePr>
          <p:nvPr/>
        </p:nvGraphicFramePr>
        <p:xfrm>
          <a:off x="4800600" y="1828800"/>
          <a:ext cx="800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98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8001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9" name="Object 13"/>
          <p:cNvGraphicFramePr>
            <a:graphicFrameLocks noChangeAspect="1"/>
          </p:cNvGraphicFramePr>
          <p:nvPr/>
        </p:nvGraphicFramePr>
        <p:xfrm>
          <a:off x="6858000" y="5638800"/>
          <a:ext cx="1276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99" name="Equation" r:id="rId18" imgW="749160" imgH="279360" progId="Equation.DSMT4">
                  <p:embed/>
                </p:oleObj>
              </mc:Choice>
              <mc:Fallback>
                <p:oleObj name="Equation" r:id="rId18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38800"/>
                        <a:ext cx="12763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26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05A-8A69-5045-B77B-09501BFD69E3}" type="slidenum">
              <a:rPr lang="en-US"/>
              <a:pPr/>
              <a:t>38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6 </a:t>
            </a:r>
            <a:endParaRPr lang="en-US" dirty="0"/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 and B from the Sun.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Radiation from the Sun reaches the Earth (above the atmosphere) at a rate of about 1350W/m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.  Assume that this is a single EM wave and calculate the maximum values of E and B. 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given in the problem?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E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</a:t>
            </a:r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B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</a:t>
            </a: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4038600" y="236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average S!!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9128" name="Object 8"/>
          <p:cNvGraphicFramePr>
            <a:graphicFrameLocks noChangeAspect="1"/>
          </p:cNvGraphicFramePr>
          <p:nvPr/>
        </p:nvGraphicFramePr>
        <p:xfrm>
          <a:off x="1371600" y="3009900"/>
          <a:ext cx="557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14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09900"/>
                        <a:ext cx="5572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9" name="Object 9"/>
          <p:cNvGraphicFramePr>
            <a:graphicFrameLocks noChangeAspect="1"/>
          </p:cNvGraphicFramePr>
          <p:nvPr/>
        </p:nvGraphicFramePr>
        <p:xfrm>
          <a:off x="1295400" y="4114800"/>
          <a:ext cx="5667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15" name="Equation" r:id="rId5" imgW="304560" imgH="203040" progId="Equation.DSMT4">
                  <p:embed/>
                </p:oleObj>
              </mc:Choice>
              <mc:Fallback>
                <p:oleObj name="Equation" r:id="rId5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56673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0" name="Object 10"/>
          <p:cNvGraphicFramePr>
            <a:graphicFrameLocks noChangeAspect="1"/>
          </p:cNvGraphicFramePr>
          <p:nvPr/>
        </p:nvGraphicFramePr>
        <p:xfrm>
          <a:off x="1524000" y="5372100"/>
          <a:ext cx="7127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16" name="Equation" r:id="rId7" imgW="304560" imgH="203040" progId="Equation.DSMT4">
                  <p:embed/>
                </p:oleObj>
              </mc:Choice>
              <mc:Fallback>
                <p:oleObj name="Equation" r:id="rId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72100"/>
                        <a:ext cx="7127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1" name="Object 11"/>
          <p:cNvGraphicFramePr>
            <a:graphicFrameLocks noChangeAspect="1"/>
          </p:cNvGraphicFramePr>
          <p:nvPr/>
        </p:nvGraphicFramePr>
        <p:xfrm>
          <a:off x="1862138" y="2846388"/>
          <a:ext cx="133826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17" name="Equation" r:id="rId9" imgW="609480" imgH="368280" progId="Equation.DSMT4">
                  <p:embed/>
                </p:oleObj>
              </mc:Choice>
              <mc:Fallback>
                <p:oleObj name="Equation" r:id="rId9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2846388"/>
                        <a:ext cx="1338262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2" name="Object 12"/>
          <p:cNvGraphicFramePr>
            <a:graphicFrameLocks noChangeAspect="1"/>
          </p:cNvGraphicFramePr>
          <p:nvPr/>
        </p:nvGraphicFramePr>
        <p:xfrm>
          <a:off x="3176588" y="2840038"/>
          <a:ext cx="13954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18" name="Equation" r:id="rId11" imgW="634680" imgH="406080" progId="Equation.DSMT4">
                  <p:embed/>
                </p:oleObj>
              </mc:Choice>
              <mc:Fallback>
                <p:oleObj name="Equation" r:id="rId11" imgW="634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2840038"/>
                        <a:ext cx="139541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3" name="Object 13"/>
          <p:cNvGraphicFramePr>
            <a:graphicFrameLocks noChangeAspect="1"/>
          </p:cNvGraphicFramePr>
          <p:nvPr/>
        </p:nvGraphicFramePr>
        <p:xfrm>
          <a:off x="4524375" y="2840038"/>
          <a:ext cx="809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19" name="Equation" r:id="rId13" imgW="368280" imgH="406080" progId="Equation.DSMT4">
                  <p:embed/>
                </p:oleObj>
              </mc:Choice>
              <mc:Fallback>
                <p:oleObj name="Equation" r:id="rId13" imgW="368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2840038"/>
                        <a:ext cx="8096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4" name="Object 14"/>
          <p:cNvGraphicFramePr>
            <a:graphicFrameLocks noChangeAspect="1"/>
          </p:cNvGraphicFramePr>
          <p:nvPr/>
        </p:nvGraphicFramePr>
        <p:xfrm>
          <a:off x="1828800" y="3848100"/>
          <a:ext cx="8747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20" name="Equation" r:id="rId15" imgW="469800" imgH="469800" progId="Equation.DSMT4">
                  <p:embed/>
                </p:oleObj>
              </mc:Choice>
              <mc:Fallback>
                <p:oleObj name="Equation" r:id="rId15" imgW="469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48100"/>
                        <a:ext cx="87471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5" name="Object 15"/>
          <p:cNvGraphicFramePr>
            <a:graphicFrameLocks noChangeAspect="1"/>
          </p:cNvGraphicFramePr>
          <p:nvPr/>
        </p:nvGraphicFramePr>
        <p:xfrm>
          <a:off x="2690813" y="3881438"/>
          <a:ext cx="64531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21" name="Equation" r:id="rId17" imgW="3466800" imgH="533160" progId="Equation.DSMT4">
                  <p:embed/>
                </p:oleObj>
              </mc:Choice>
              <mc:Fallback>
                <p:oleObj name="Equation" r:id="rId17" imgW="34668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881438"/>
                        <a:ext cx="64531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6" name="Object 16"/>
          <p:cNvGraphicFramePr>
            <a:graphicFrameLocks noChangeAspect="1"/>
          </p:cNvGraphicFramePr>
          <p:nvPr/>
        </p:nvGraphicFramePr>
        <p:xfrm>
          <a:off x="2198688" y="5156200"/>
          <a:ext cx="7731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22" name="Equation" r:id="rId19" imgW="330120" imgH="368280" progId="Equation.DSMT4">
                  <p:embed/>
                </p:oleObj>
              </mc:Choice>
              <mc:Fallback>
                <p:oleObj name="Equation" r:id="rId19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5156200"/>
                        <a:ext cx="7731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7" name="Object 17"/>
          <p:cNvGraphicFramePr>
            <a:graphicFrameLocks noChangeAspect="1"/>
          </p:cNvGraphicFramePr>
          <p:nvPr/>
        </p:nvGraphicFramePr>
        <p:xfrm>
          <a:off x="2951163" y="5105400"/>
          <a:ext cx="39830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23" name="Equation" r:id="rId21" imgW="1701720" imgH="431640" progId="Equation.DSMT4">
                  <p:embed/>
                </p:oleObj>
              </mc:Choice>
              <mc:Fallback>
                <p:oleObj name="Equation" r:id="rId21" imgW="1701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5105400"/>
                        <a:ext cx="398303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0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4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4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4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4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</a:t>
            </a:r>
            <a:r>
              <a:rPr lang="en-US" dirty="0" smtClean="0"/>
              <a:t> field producing </a:t>
            </a:r>
            <a:r>
              <a:rPr lang="en-US" dirty="0"/>
              <a:t>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4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473325"/>
          <a:ext cx="6381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46" name="Equation" r:id="rId9" imgW="177480" imgH="203040" progId="Equation.DSMT4">
                  <p:embed/>
                </p:oleObj>
              </mc:Choice>
              <mc:Fallback>
                <p:oleObj name="Equation" r:id="rId9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73325"/>
                        <a:ext cx="6381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514600"/>
          <a:ext cx="9572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47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514600"/>
                        <a:ext cx="9572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5272" y="2473324"/>
            <a:ext cx="1851328" cy="9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5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6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6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the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65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8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6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0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0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0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</a:t>
            </a:r>
            <a:r>
              <a:rPr lang="en-US" dirty="0" smtClean="0"/>
              <a:t>=</a:t>
            </a:r>
            <a:r>
              <a:rPr lang="en-US" dirty="0" smtClean="0">
                <a:latin typeface="Symbol" charset="2"/>
              </a:rPr>
              <a:t>ε</a:t>
            </a:r>
            <a:r>
              <a:rPr lang="en-US" baseline="-25000" dirty="0" smtClean="0"/>
              <a:t>0</a:t>
            </a:r>
            <a:r>
              <a:rPr lang="en-US" dirty="0" smtClean="0"/>
              <a:t>A</a:t>
            </a:r>
            <a:r>
              <a:rPr lang="en-US" dirty="0"/>
              <a:t>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0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/>
        </p:nvGraphicFramePr>
        <p:xfrm>
          <a:off x="3048000" y="5761038"/>
          <a:ext cx="652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04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61038"/>
                        <a:ext cx="652463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05" name="Equation" r:id="rId10" imgW="355320" imgH="164880" progId="Equation.DSMT4">
                  <p:embed/>
                </p:oleObj>
              </mc:Choice>
              <mc:Fallback>
                <p:oleObj name="Equation" r:id="rId10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49925"/>
                        <a:ext cx="912813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06" name="Equation" r:id="rId12" imgW="457200" imgH="406080" progId="Equation.DSMT4">
                  <p:embed/>
                </p:oleObj>
              </mc:Choice>
              <mc:Fallback>
                <p:oleObj name="Equation" r:id="rId12" imgW="4572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17475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07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5715000"/>
                        <a:ext cx="912812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08" name="Equation" r:id="rId16" imgW="330120" imgH="164880" progId="Equation.DSMT4">
                  <p:embed/>
                </p:oleObj>
              </mc:Choice>
              <mc:Fallback>
                <p:oleObj name="Equation" r:id="rId16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791200"/>
                        <a:ext cx="847725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7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56" y="4114800"/>
            <a:ext cx="4097444" cy="927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7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8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8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8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8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84" name="Equation" r:id="rId9" imgW="355320" imgH="368280" progId="Equation.DSMT4">
                  <p:embed/>
                </p:oleObj>
              </mc:Choice>
              <mc:Fallback>
                <p:oleObj name="Equation" r:id="rId9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58875"/>
                        <a:ext cx="866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85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095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86" name="Equation" r:id="rId13" imgW="469800" imgH="368280" progId="Equation.DSMT4">
                  <p:embed/>
                </p:oleObj>
              </mc:Choice>
              <mc:Fallback>
                <p:oleObj name="Equation" r:id="rId13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158875"/>
                        <a:ext cx="11445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87" name="Equation" r:id="rId15" imgW="355320" imgH="368280" progId="Equation.DSMT4">
                  <p:embed/>
                </p:oleObj>
              </mc:Choice>
              <mc:Fallback>
                <p:oleObj name="Equation" r:id="rId15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7921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88" name="Equation" r:id="rId17" imgW="583920" imgH="368280" progId="Equation.DSMT4">
                  <p:embed/>
                </p:oleObj>
              </mc:Choice>
              <mc:Fallback>
                <p:oleObj name="Equation" r:id="rId17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13017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89" name="Equation" r:id="rId19" imgW="736560" imgH="393480" progId="Equation.DSMT4">
                  <p:embed/>
                </p:oleObj>
              </mc:Choice>
              <mc:Fallback>
                <p:oleObj name="Equation" r:id="rId19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286000"/>
                        <a:ext cx="16430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90" name="Equation" r:id="rId21" imgW="507960" imgH="368280" progId="Equation.DSMT4">
                  <p:embed/>
                </p:oleObj>
              </mc:Choice>
              <mc:Fallback>
                <p:oleObj name="Equation" r:id="rId21" imgW="507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11318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351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8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resistor. At the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instance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98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887663"/>
                        <a:ext cx="5127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99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94250"/>
                        <a:ext cx="5302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00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43350"/>
                        <a:ext cx="5651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01" name="Equation" r:id="rId9" imgW="342720" imgH="368280" progId="Equation.DSMT4">
                  <p:embed/>
                </p:oleObj>
              </mc:Choice>
              <mc:Fallback>
                <p:oleObj name="Equation" r:id="rId9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547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02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2895600"/>
                        <a:ext cx="539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03" name="Equation" r:id="rId13" imgW="660240" imgH="279360" progId="Equation.DSMT4">
                  <p:embed/>
                </p:oleObj>
              </mc:Choice>
              <mc:Fallback>
                <p:oleObj name="Equation" r:id="rId13" imgW="660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3350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04" name="Equation" r:id="rId15" imgW="533160" imgH="419040" progId="Equation.DSMT4">
                  <p:embed/>
                </p:oleObj>
              </mc:Choice>
              <mc:Fallback>
                <p:oleObj name="Equation" r:id="rId15" imgW="533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3733800"/>
                        <a:ext cx="10779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05" name="Equation" r:id="rId17" imgW="939600" imgH="431640" progId="Equation.DSMT4">
                  <p:embed/>
                </p:oleObj>
              </mc:Choice>
              <mc:Fallback>
                <p:oleObj name="Equation" r:id="rId17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733800"/>
                        <a:ext cx="19002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06" name="Equation" r:id="rId19" imgW="317160" imgH="368280" progId="Equation.DSMT4">
                  <p:embed/>
                </p:oleObj>
              </mc:Choice>
              <mc:Fallback>
                <p:oleObj name="Equation" r:id="rId19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733800"/>
                        <a:ext cx="6413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07" name="Equation" r:id="rId21" imgW="774360" imgH="368280" progId="Equation.DSMT4">
                  <p:embed/>
                </p:oleObj>
              </mc:Choice>
              <mc:Fallback>
                <p:oleObj name="Equation" r:id="rId21" imgW="774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33800"/>
                        <a:ext cx="15668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08" name="Equation" r:id="rId23" imgW="317160" imgH="406080" progId="Equation.DSMT4">
                  <p:embed/>
                </p:oleObj>
              </mc:Choice>
              <mc:Fallback>
                <p:oleObj name="Equation" r:id="rId23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572000"/>
                        <a:ext cx="6619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09" name="Equation" r:id="rId25" imgW="330120" imgH="406080" progId="Equation.DSMT4">
                  <p:embed/>
                </p:oleObj>
              </mc:Choice>
              <mc:Fallback>
                <p:oleObj name="Equation" r:id="rId25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6889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10" name="Equation" r:id="rId27" imgW="533160" imgH="406080" progId="Equation.DSMT4">
                  <p:embed/>
                </p:oleObj>
              </mc:Choice>
              <mc:Fallback>
                <p:oleObj name="Equation" r:id="rId27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8493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11" name="Equation" r:id="rId29" imgW="3403440" imgH="469800" progId="Equation.DSMT4">
                  <p:embed/>
                </p:oleObj>
              </mc:Choice>
              <mc:Fallback>
                <p:oleObj name="Equation" r:id="rId29" imgW="3403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5410200"/>
                        <a:ext cx="54260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4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9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24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79750"/>
                        <a:ext cx="6223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25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544888"/>
                        <a:ext cx="123031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26"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648200"/>
                        <a:ext cx="677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27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05425"/>
                        <a:ext cx="12096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28" name="Equation" r:id="rId12" imgW="876240" imgH="368280" progId="Equation.DSMT4">
                  <p:embed/>
                </p:oleObj>
              </mc:Choice>
              <mc:Fallback>
                <p:oleObj name="Equation" r:id="rId12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600200" cy="658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29" name="Equation" r:id="rId14" imgW="1028520" imgH="419040" progId="Equation.DSMT4">
                  <p:embed/>
                </p:oleObj>
              </mc:Choice>
              <mc:Fallback>
                <p:oleObj name="Equation" r:id="rId14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1905000" cy="7604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30" name="Equation" r:id="rId16" imgW="647640" imgH="368280" progId="Equation.DSMT4">
                  <p:embed/>
                </p:oleObj>
              </mc:Choice>
              <mc:Fallback>
                <p:oleObj name="Equation" r:id="rId16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130968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31" name="Equation" r:id="rId18" imgW="330120" imgH="152280" progId="Equation.DSMT4">
                  <p:embed/>
                </p:oleObj>
              </mc:Choice>
              <mc:Fallback>
                <p:oleObj name="Equation" r:id="rId18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3"/>
                        <a:ext cx="577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32" name="Equation" r:id="rId20" imgW="355320" imgH="203040" progId="Equation.DSMT4">
                  <p:embed/>
                </p:oleObj>
              </mc:Choice>
              <mc:Fallback>
                <p:oleObj name="Equation" r:id="rId20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1963"/>
                        <a:ext cx="620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33" name="Equation" r:id="rId22" imgW="1002960" imgH="444240" progId="Equation.DSMT4">
                  <p:embed/>
                </p:oleObj>
              </mc:Choice>
              <mc:Fallback>
                <p:oleObj name="Equation" r:id="rId22" imgW="1002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18684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34" name="Equation" r:id="rId24" imgW="749160" imgH="368280" progId="Equation.DSMT4">
                  <p:embed/>
                </p:oleObj>
              </mc:Choice>
              <mc:Fallback>
                <p:oleObj name="Equation" r:id="rId24" imgW="749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429000"/>
                        <a:ext cx="13938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35" name="Equation" r:id="rId26" imgW="330120" imgH="152280" progId="Equation.DSMT4">
                  <p:embed/>
                </p:oleObj>
              </mc:Choice>
              <mc:Fallback>
                <p:oleObj name="Equation" r:id="rId26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4648200"/>
                        <a:ext cx="6302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36" name="Equation" r:id="rId28" imgW="469800" imgH="253800" progId="Equation.DSMT4">
                  <p:embed/>
                </p:oleObj>
              </mc:Choice>
              <mc:Fallback>
                <p:oleObj name="Equation" r:id="rId28" imgW="46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572000"/>
                        <a:ext cx="896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37" name="Equation" r:id="rId30" imgW="1130040" imgH="444240" progId="Equation.DSMT4">
                  <p:embed/>
                </p:oleObj>
              </mc:Choice>
              <mc:Fallback>
                <p:oleObj name="Equation" r:id="rId30" imgW="11300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029200"/>
                        <a:ext cx="20701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38" name="Equation" r:id="rId32" imgW="863280" imgH="368280" progId="Equation.DSMT4">
                  <p:embed/>
                </p:oleObj>
              </mc:Choice>
              <mc:Fallback>
                <p:oleObj name="Equation" r:id="rId32" imgW="863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181600"/>
                        <a:ext cx="15811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43400" y="2033586"/>
            <a:ext cx="1138653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72907</TotalTime>
  <Words>4298</Words>
  <Application>Microsoft Macintosh PowerPoint</Application>
  <PresentationFormat>On-screen Show (4:3)</PresentationFormat>
  <Paragraphs>508</Paragraphs>
  <Slides>38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002 Lecture #22</vt:lpstr>
      <vt:lpstr>Maxwell’s Equations</vt:lpstr>
      <vt:lpstr>Announcements – II 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  <vt:lpstr>Properties of Radiation Fields</vt:lpstr>
      <vt:lpstr>Properties of Radiation Fields</vt:lpstr>
      <vt:lpstr>EM Waves</vt:lpstr>
      <vt:lpstr>EM Waves and Their Speeds</vt:lpstr>
      <vt:lpstr>Maxwell’s Equations w/ Q=I=0</vt:lpstr>
      <vt:lpstr>EM Waves from Maxwell’s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 as EM Wave</vt:lpstr>
      <vt:lpstr>Light as EM Wave</vt:lpstr>
      <vt:lpstr>Electromagnetic Spectrum</vt:lpstr>
      <vt:lpstr>Example 31 – 3 </vt:lpstr>
      <vt:lpstr>EM Wave in the Transmission Lines</vt:lpstr>
      <vt:lpstr>Example 31 – 5 </vt:lpstr>
      <vt:lpstr>Energy in EM Waves</vt:lpstr>
      <vt:lpstr>Energy Transport</vt:lpstr>
      <vt:lpstr>Energy Transport</vt:lpstr>
      <vt:lpstr>Average Energy Transport</vt:lpstr>
      <vt:lpstr>Example 31 – 6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984</cp:revision>
  <cp:lastPrinted>2018-10-29T17:43:30Z</cp:lastPrinted>
  <dcterms:created xsi:type="dcterms:W3CDTF">2012-01-19T04:21:20Z</dcterms:created>
  <dcterms:modified xsi:type="dcterms:W3CDTF">2018-12-03T20:41:43Z</dcterms:modified>
</cp:coreProperties>
</file>