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731" r:id="rId2"/>
    <p:sldId id="837" r:id="rId3"/>
    <p:sldId id="873" r:id="rId4"/>
    <p:sldId id="838" r:id="rId5"/>
    <p:sldId id="839" r:id="rId6"/>
    <p:sldId id="840" r:id="rId7"/>
    <p:sldId id="841" r:id="rId8"/>
    <p:sldId id="842" r:id="rId9"/>
    <p:sldId id="843" r:id="rId10"/>
    <p:sldId id="844" r:id="rId11"/>
    <p:sldId id="845" r:id="rId12"/>
    <p:sldId id="846" r:id="rId13"/>
    <p:sldId id="847" r:id="rId14"/>
    <p:sldId id="848" r:id="rId15"/>
    <p:sldId id="849" r:id="rId16"/>
    <p:sldId id="850" r:id="rId17"/>
    <p:sldId id="851" r:id="rId18"/>
    <p:sldId id="852" r:id="rId19"/>
    <p:sldId id="853" r:id="rId20"/>
    <p:sldId id="854" r:id="rId21"/>
    <p:sldId id="855" r:id="rId22"/>
    <p:sldId id="856" r:id="rId23"/>
    <p:sldId id="857" r:id="rId24"/>
    <p:sldId id="858" r:id="rId25"/>
    <p:sldId id="859" r:id="rId26"/>
    <p:sldId id="860" r:id="rId27"/>
    <p:sldId id="861" r:id="rId28"/>
    <p:sldId id="862" r:id="rId29"/>
    <p:sldId id="863" r:id="rId30"/>
    <p:sldId id="864" r:id="rId31"/>
    <p:sldId id="865" r:id="rId32"/>
    <p:sldId id="866" r:id="rId33"/>
    <p:sldId id="867" r:id="rId34"/>
    <p:sldId id="868" r:id="rId35"/>
    <p:sldId id="869" r:id="rId36"/>
    <p:sldId id="870" r:id="rId37"/>
    <p:sldId id="871" r:id="rId38"/>
    <p:sldId id="872" r:id="rId39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660066"/>
    <a:srgbClr val="99FFCC"/>
    <a:srgbClr val="FFFFCC"/>
    <a:srgbClr val="CC6600"/>
    <a:srgbClr val="FF0066"/>
    <a:srgbClr val="CC00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80"/>
    <p:restoredTop sz="94660"/>
  </p:normalViewPr>
  <p:slideViewPr>
    <p:cSldViewPr>
      <p:cViewPr varScale="1">
        <p:scale>
          <a:sx n="119" d="100"/>
          <a:sy n="119" d="100"/>
        </p:scale>
        <p:origin x="159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Relationship Id="rId2" Type="http://schemas.openxmlformats.org/officeDocument/2006/relationships/image" Target="../media/image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1" Type="http://schemas.openxmlformats.org/officeDocument/2006/relationships/image" Target="../media/image79.wmf"/><Relationship Id="rId12" Type="http://schemas.openxmlformats.org/officeDocument/2006/relationships/image" Target="../media/image80.wmf"/><Relationship Id="rId13" Type="http://schemas.openxmlformats.org/officeDocument/2006/relationships/image" Target="../media/image81.wmf"/><Relationship Id="rId14" Type="http://schemas.openxmlformats.org/officeDocument/2006/relationships/image" Target="../media/image82.wmf"/><Relationship Id="rId1" Type="http://schemas.openxmlformats.org/officeDocument/2006/relationships/image" Target="../media/image2.wmf"/><Relationship Id="rId2" Type="http://schemas.openxmlformats.org/officeDocument/2006/relationships/image" Target="../media/image70.wmf"/><Relationship Id="rId3" Type="http://schemas.openxmlformats.org/officeDocument/2006/relationships/image" Target="../media/image71.wmf"/><Relationship Id="rId4" Type="http://schemas.openxmlformats.org/officeDocument/2006/relationships/image" Target="../media/image72.wmf"/><Relationship Id="rId5" Type="http://schemas.openxmlformats.org/officeDocument/2006/relationships/image" Target="../media/image73.wmf"/><Relationship Id="rId6" Type="http://schemas.openxmlformats.org/officeDocument/2006/relationships/image" Target="../media/image74.wmf"/><Relationship Id="rId7" Type="http://schemas.openxmlformats.org/officeDocument/2006/relationships/image" Target="../media/image75.wmf"/><Relationship Id="rId8" Type="http://schemas.openxmlformats.org/officeDocument/2006/relationships/image" Target="../media/image76.wmf"/><Relationship Id="rId9" Type="http://schemas.openxmlformats.org/officeDocument/2006/relationships/image" Target="../media/image77.wmf"/><Relationship Id="rId10" Type="http://schemas.openxmlformats.org/officeDocument/2006/relationships/image" Target="../media/image78.wmf"/></Relationships>
</file>

<file path=ppt/drawings/_rels/vmlDrawing2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92.wmf"/><Relationship Id="rId12" Type="http://schemas.openxmlformats.org/officeDocument/2006/relationships/image" Target="../media/image93.wmf"/><Relationship Id="rId13" Type="http://schemas.openxmlformats.org/officeDocument/2006/relationships/image" Target="../media/image94.wmf"/><Relationship Id="rId14" Type="http://schemas.openxmlformats.org/officeDocument/2006/relationships/image" Target="../media/image95.wmf"/><Relationship Id="rId15" Type="http://schemas.openxmlformats.org/officeDocument/2006/relationships/image" Target="../media/image96.wmf"/><Relationship Id="rId1" Type="http://schemas.openxmlformats.org/officeDocument/2006/relationships/image" Target="../media/image2.wmf"/><Relationship Id="rId2" Type="http://schemas.openxmlformats.org/officeDocument/2006/relationships/image" Target="../media/image83.wmf"/><Relationship Id="rId3" Type="http://schemas.openxmlformats.org/officeDocument/2006/relationships/image" Target="../media/image84.wmf"/><Relationship Id="rId4" Type="http://schemas.openxmlformats.org/officeDocument/2006/relationships/image" Target="../media/image85.wmf"/><Relationship Id="rId5" Type="http://schemas.openxmlformats.org/officeDocument/2006/relationships/image" Target="../media/image86.wmf"/><Relationship Id="rId6" Type="http://schemas.openxmlformats.org/officeDocument/2006/relationships/image" Target="../media/image87.wmf"/><Relationship Id="rId7" Type="http://schemas.openxmlformats.org/officeDocument/2006/relationships/image" Target="../media/image88.wmf"/><Relationship Id="rId8" Type="http://schemas.openxmlformats.org/officeDocument/2006/relationships/image" Target="../media/image89.wmf"/><Relationship Id="rId9" Type="http://schemas.openxmlformats.org/officeDocument/2006/relationships/image" Target="../media/image90.wmf"/><Relationship Id="rId10" Type="http://schemas.openxmlformats.org/officeDocument/2006/relationships/image" Target="../media/image91.wmf"/></Relationships>
</file>

<file path=ppt/drawings/_rels/vmlDrawing2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13.wmf"/><Relationship Id="rId12" Type="http://schemas.openxmlformats.org/officeDocument/2006/relationships/image" Target="../media/image114.wmf"/><Relationship Id="rId13" Type="http://schemas.openxmlformats.org/officeDocument/2006/relationships/image" Target="../media/image115.wmf"/><Relationship Id="rId1" Type="http://schemas.openxmlformats.org/officeDocument/2006/relationships/image" Target="../media/image2.wmf"/><Relationship Id="rId2" Type="http://schemas.openxmlformats.org/officeDocument/2006/relationships/image" Target="../media/image104.wmf"/><Relationship Id="rId3" Type="http://schemas.openxmlformats.org/officeDocument/2006/relationships/image" Target="../media/image105.wmf"/><Relationship Id="rId4" Type="http://schemas.openxmlformats.org/officeDocument/2006/relationships/image" Target="../media/image106.wmf"/><Relationship Id="rId5" Type="http://schemas.openxmlformats.org/officeDocument/2006/relationships/image" Target="../media/image107.wmf"/><Relationship Id="rId6" Type="http://schemas.openxmlformats.org/officeDocument/2006/relationships/image" Target="../media/image108.wmf"/><Relationship Id="rId7" Type="http://schemas.openxmlformats.org/officeDocument/2006/relationships/image" Target="../media/image109.png"/><Relationship Id="rId8" Type="http://schemas.openxmlformats.org/officeDocument/2006/relationships/image" Target="../media/image110.png"/><Relationship Id="rId9" Type="http://schemas.openxmlformats.org/officeDocument/2006/relationships/image" Target="../media/image111.png"/><Relationship Id="rId10" Type="http://schemas.openxmlformats.org/officeDocument/2006/relationships/image" Target="../media/image112.wmf"/></Relationships>
</file>

<file path=ppt/drawings/_rels/vmlDrawing2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8.wmf"/><Relationship Id="rId12" Type="http://schemas.openxmlformats.org/officeDocument/2006/relationships/image" Target="../media/image129.wmf"/><Relationship Id="rId13" Type="http://schemas.openxmlformats.org/officeDocument/2006/relationships/image" Target="../media/image130.wmf"/><Relationship Id="rId14" Type="http://schemas.openxmlformats.org/officeDocument/2006/relationships/image" Target="../media/image131.wmf"/><Relationship Id="rId15" Type="http://schemas.openxmlformats.org/officeDocument/2006/relationships/image" Target="../media/image132.png"/><Relationship Id="rId1" Type="http://schemas.openxmlformats.org/officeDocument/2006/relationships/image" Target="../media/image2.wmf"/><Relationship Id="rId2" Type="http://schemas.openxmlformats.org/officeDocument/2006/relationships/image" Target="../media/image119.wmf"/><Relationship Id="rId3" Type="http://schemas.openxmlformats.org/officeDocument/2006/relationships/image" Target="../media/image120.wmf"/><Relationship Id="rId4" Type="http://schemas.openxmlformats.org/officeDocument/2006/relationships/image" Target="../media/image121.wmf"/><Relationship Id="rId5" Type="http://schemas.openxmlformats.org/officeDocument/2006/relationships/image" Target="../media/image122.wmf"/><Relationship Id="rId6" Type="http://schemas.openxmlformats.org/officeDocument/2006/relationships/image" Target="../media/image123.wmf"/><Relationship Id="rId7" Type="http://schemas.openxmlformats.org/officeDocument/2006/relationships/image" Target="../media/image124.png"/><Relationship Id="rId8" Type="http://schemas.openxmlformats.org/officeDocument/2006/relationships/image" Target="../media/image125.wmf"/><Relationship Id="rId9" Type="http://schemas.openxmlformats.org/officeDocument/2006/relationships/image" Target="../media/image126.wmf"/><Relationship Id="rId10" Type="http://schemas.openxmlformats.org/officeDocument/2006/relationships/image" Target="../media/image127.wmf"/></Relationships>
</file>

<file path=ppt/drawings/_rels/vmlDrawing2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42.wmf"/><Relationship Id="rId12" Type="http://schemas.openxmlformats.org/officeDocument/2006/relationships/image" Target="../media/image143.wmf"/><Relationship Id="rId13" Type="http://schemas.openxmlformats.org/officeDocument/2006/relationships/image" Target="../media/image144.wmf"/><Relationship Id="rId14" Type="http://schemas.openxmlformats.org/officeDocument/2006/relationships/image" Target="../media/image145.wmf"/><Relationship Id="rId15" Type="http://schemas.openxmlformats.org/officeDocument/2006/relationships/image" Target="../media/image146.wmf"/><Relationship Id="rId16" Type="http://schemas.openxmlformats.org/officeDocument/2006/relationships/image" Target="../media/image147.wmf"/><Relationship Id="rId17" Type="http://schemas.openxmlformats.org/officeDocument/2006/relationships/image" Target="../media/image148.wmf"/><Relationship Id="rId18" Type="http://schemas.openxmlformats.org/officeDocument/2006/relationships/image" Target="../media/image149.png"/><Relationship Id="rId19" Type="http://schemas.openxmlformats.org/officeDocument/2006/relationships/image" Target="../media/image150.png"/><Relationship Id="rId1" Type="http://schemas.openxmlformats.org/officeDocument/2006/relationships/image" Target="../media/image2.wmf"/><Relationship Id="rId2" Type="http://schemas.openxmlformats.org/officeDocument/2006/relationships/image" Target="../media/image133.wmf"/><Relationship Id="rId3" Type="http://schemas.openxmlformats.org/officeDocument/2006/relationships/image" Target="../media/image134.wmf"/><Relationship Id="rId4" Type="http://schemas.openxmlformats.org/officeDocument/2006/relationships/image" Target="../media/image135.wmf"/><Relationship Id="rId5" Type="http://schemas.openxmlformats.org/officeDocument/2006/relationships/image" Target="../media/image136.wmf"/><Relationship Id="rId6" Type="http://schemas.openxmlformats.org/officeDocument/2006/relationships/image" Target="../media/image137.wmf"/><Relationship Id="rId7" Type="http://schemas.openxmlformats.org/officeDocument/2006/relationships/image" Target="../media/image138.png"/><Relationship Id="rId8" Type="http://schemas.openxmlformats.org/officeDocument/2006/relationships/image" Target="../media/image139.wmf"/><Relationship Id="rId9" Type="http://schemas.openxmlformats.org/officeDocument/2006/relationships/image" Target="../media/image140.png"/><Relationship Id="rId10" Type="http://schemas.openxmlformats.org/officeDocument/2006/relationships/image" Target="../media/image141.wmf"/></Relationships>
</file>

<file path=ppt/drawings/_rels/vmlDrawing2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60.wmf"/><Relationship Id="rId12" Type="http://schemas.openxmlformats.org/officeDocument/2006/relationships/image" Target="../media/image161.wmf"/><Relationship Id="rId13" Type="http://schemas.openxmlformats.org/officeDocument/2006/relationships/image" Target="../media/image162.png"/><Relationship Id="rId14" Type="http://schemas.openxmlformats.org/officeDocument/2006/relationships/image" Target="../media/image163.wmf"/><Relationship Id="rId1" Type="http://schemas.openxmlformats.org/officeDocument/2006/relationships/image" Target="../media/image2.wmf"/><Relationship Id="rId2" Type="http://schemas.openxmlformats.org/officeDocument/2006/relationships/image" Target="../media/image151.wmf"/><Relationship Id="rId3" Type="http://schemas.openxmlformats.org/officeDocument/2006/relationships/image" Target="../media/image152.png"/><Relationship Id="rId4" Type="http://schemas.openxmlformats.org/officeDocument/2006/relationships/image" Target="../media/image153.wmf"/><Relationship Id="rId5" Type="http://schemas.openxmlformats.org/officeDocument/2006/relationships/image" Target="../media/image154.wmf"/><Relationship Id="rId6" Type="http://schemas.openxmlformats.org/officeDocument/2006/relationships/image" Target="../media/image155.wmf"/><Relationship Id="rId7" Type="http://schemas.openxmlformats.org/officeDocument/2006/relationships/image" Target="../media/image156.wmf"/><Relationship Id="rId8" Type="http://schemas.openxmlformats.org/officeDocument/2006/relationships/image" Target="../media/image157.png"/><Relationship Id="rId9" Type="http://schemas.openxmlformats.org/officeDocument/2006/relationships/image" Target="../media/image158.wmf"/><Relationship Id="rId10" Type="http://schemas.openxmlformats.org/officeDocument/2006/relationships/image" Target="../media/image159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wmf"/><Relationship Id="rId4" Type="http://schemas.openxmlformats.org/officeDocument/2006/relationships/image" Target="../media/image169.wmf"/><Relationship Id="rId5" Type="http://schemas.openxmlformats.org/officeDocument/2006/relationships/image" Target="../media/image170.wmf"/><Relationship Id="rId6" Type="http://schemas.openxmlformats.org/officeDocument/2006/relationships/image" Target="../media/image171.wmf"/><Relationship Id="rId7" Type="http://schemas.openxmlformats.org/officeDocument/2006/relationships/image" Target="../media/image172.wmf"/><Relationship Id="rId1" Type="http://schemas.openxmlformats.org/officeDocument/2006/relationships/image" Target="../media/image166.wmf"/><Relationship Id="rId2" Type="http://schemas.openxmlformats.org/officeDocument/2006/relationships/image" Target="../media/image16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173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4" Type="http://schemas.openxmlformats.org/officeDocument/2006/relationships/image" Target="../media/image178.png"/><Relationship Id="rId1" Type="http://schemas.openxmlformats.org/officeDocument/2006/relationships/image" Target="../media/image175.png"/><Relationship Id="rId2" Type="http://schemas.openxmlformats.org/officeDocument/2006/relationships/image" Target="../media/image176.png"/></Relationships>
</file>

<file path=ppt/drawings/_rels/vmlDrawing32.vml.rels><?xml version="1.0" encoding="UTF-8" standalone="yes"?>
<Relationships xmlns="http://schemas.openxmlformats.org/package/2006/relationships"><Relationship Id="rId9" Type="http://schemas.openxmlformats.org/officeDocument/2006/relationships/image" Target="../media/image186.png"/><Relationship Id="rId20" Type="http://schemas.openxmlformats.org/officeDocument/2006/relationships/image" Target="../media/image197.wmf"/><Relationship Id="rId21" Type="http://schemas.openxmlformats.org/officeDocument/2006/relationships/image" Target="../media/image198.png"/><Relationship Id="rId10" Type="http://schemas.openxmlformats.org/officeDocument/2006/relationships/image" Target="../media/image187.wmf"/><Relationship Id="rId11" Type="http://schemas.openxmlformats.org/officeDocument/2006/relationships/image" Target="../media/image188.wmf"/><Relationship Id="rId12" Type="http://schemas.openxmlformats.org/officeDocument/2006/relationships/image" Target="../media/image189.wmf"/><Relationship Id="rId13" Type="http://schemas.openxmlformats.org/officeDocument/2006/relationships/image" Target="../media/image190.wmf"/><Relationship Id="rId14" Type="http://schemas.openxmlformats.org/officeDocument/2006/relationships/image" Target="../media/image191.wmf"/><Relationship Id="rId15" Type="http://schemas.openxmlformats.org/officeDocument/2006/relationships/image" Target="../media/image192.wmf"/><Relationship Id="rId16" Type="http://schemas.openxmlformats.org/officeDocument/2006/relationships/image" Target="../media/image193.wmf"/><Relationship Id="rId17" Type="http://schemas.openxmlformats.org/officeDocument/2006/relationships/image" Target="../media/image194.wmf"/><Relationship Id="rId18" Type="http://schemas.openxmlformats.org/officeDocument/2006/relationships/image" Target="../media/image195.wmf"/><Relationship Id="rId19" Type="http://schemas.openxmlformats.org/officeDocument/2006/relationships/image" Target="../media/image196.wmf"/><Relationship Id="rId1" Type="http://schemas.openxmlformats.org/officeDocument/2006/relationships/image" Target="../media/image2.wmf"/><Relationship Id="rId2" Type="http://schemas.openxmlformats.org/officeDocument/2006/relationships/image" Target="../media/image179.wmf"/><Relationship Id="rId3" Type="http://schemas.openxmlformats.org/officeDocument/2006/relationships/image" Target="../media/image180.wmf"/><Relationship Id="rId4" Type="http://schemas.openxmlformats.org/officeDocument/2006/relationships/image" Target="../media/image181.wmf"/><Relationship Id="rId5" Type="http://schemas.openxmlformats.org/officeDocument/2006/relationships/image" Target="../media/image182.wmf"/><Relationship Id="rId6" Type="http://schemas.openxmlformats.org/officeDocument/2006/relationships/image" Target="../media/image183.wmf"/><Relationship Id="rId7" Type="http://schemas.openxmlformats.org/officeDocument/2006/relationships/image" Target="../media/image184.wmf"/><Relationship Id="rId8" Type="http://schemas.openxmlformats.org/officeDocument/2006/relationships/image" Target="../media/image185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wmf"/><Relationship Id="rId4" Type="http://schemas.openxmlformats.org/officeDocument/2006/relationships/image" Target="../media/image201.wmf"/><Relationship Id="rId5" Type="http://schemas.openxmlformats.org/officeDocument/2006/relationships/image" Target="../media/image202.wmf"/><Relationship Id="rId6" Type="http://schemas.openxmlformats.org/officeDocument/2006/relationships/image" Target="../media/image203.wmf"/><Relationship Id="rId7" Type="http://schemas.openxmlformats.org/officeDocument/2006/relationships/image" Target="../media/image204.wmf"/><Relationship Id="rId8" Type="http://schemas.openxmlformats.org/officeDocument/2006/relationships/image" Target="../media/image205.wmf"/><Relationship Id="rId9" Type="http://schemas.openxmlformats.org/officeDocument/2006/relationships/image" Target="../media/image206.wmf"/><Relationship Id="rId1" Type="http://schemas.openxmlformats.org/officeDocument/2006/relationships/image" Target="../media/image2.wmf"/><Relationship Id="rId2" Type="http://schemas.openxmlformats.org/officeDocument/2006/relationships/image" Target="../media/image199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wmf"/><Relationship Id="rId4" Type="http://schemas.openxmlformats.org/officeDocument/2006/relationships/image" Target="../media/image209.wmf"/><Relationship Id="rId1" Type="http://schemas.openxmlformats.org/officeDocument/2006/relationships/image" Target="../media/image2.wmf"/><Relationship Id="rId2" Type="http://schemas.openxmlformats.org/officeDocument/2006/relationships/image" Target="../media/image208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wmf"/><Relationship Id="rId4" Type="http://schemas.openxmlformats.org/officeDocument/2006/relationships/image" Target="../media/image213.wmf"/><Relationship Id="rId5" Type="http://schemas.openxmlformats.org/officeDocument/2006/relationships/image" Target="../media/image214.wmf"/><Relationship Id="rId6" Type="http://schemas.openxmlformats.org/officeDocument/2006/relationships/image" Target="../media/image215.wmf"/><Relationship Id="rId7" Type="http://schemas.openxmlformats.org/officeDocument/2006/relationships/image" Target="../media/image216.wmf"/><Relationship Id="rId1" Type="http://schemas.openxmlformats.org/officeDocument/2006/relationships/image" Target="../media/image2.wmf"/><Relationship Id="rId2" Type="http://schemas.openxmlformats.org/officeDocument/2006/relationships/image" Target="../media/image211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wmf"/><Relationship Id="rId4" Type="http://schemas.openxmlformats.org/officeDocument/2006/relationships/image" Target="../media/image220.wmf"/><Relationship Id="rId5" Type="http://schemas.openxmlformats.org/officeDocument/2006/relationships/image" Target="../media/image221.wmf"/><Relationship Id="rId6" Type="http://schemas.openxmlformats.org/officeDocument/2006/relationships/image" Target="../media/image222.wmf"/><Relationship Id="rId7" Type="http://schemas.openxmlformats.org/officeDocument/2006/relationships/image" Target="../media/image223.wmf"/><Relationship Id="rId8" Type="http://schemas.openxmlformats.org/officeDocument/2006/relationships/image" Target="../media/image224.wmf"/><Relationship Id="rId9" Type="http://schemas.openxmlformats.org/officeDocument/2006/relationships/image" Target="../media/image225.wmf"/><Relationship Id="rId10" Type="http://schemas.openxmlformats.org/officeDocument/2006/relationships/image" Target="../media/image226.wmf"/><Relationship Id="rId1" Type="http://schemas.openxmlformats.org/officeDocument/2006/relationships/image" Target="../media/image217.wmf"/><Relationship Id="rId2" Type="http://schemas.openxmlformats.org/officeDocument/2006/relationships/image" Target="../media/image2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wmf"/><Relationship Id="rId5" Type="http://schemas.openxmlformats.org/officeDocument/2006/relationships/image" Target="../media/image11.wmf"/><Relationship Id="rId6" Type="http://schemas.openxmlformats.org/officeDocument/2006/relationships/image" Target="../media/image12.wmf"/><Relationship Id="rId1" Type="http://schemas.openxmlformats.org/officeDocument/2006/relationships/image" Target="../media/image2.wmf"/><Relationship Id="rId2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wmf"/><Relationship Id="rId5" Type="http://schemas.openxmlformats.org/officeDocument/2006/relationships/image" Target="../media/image16.wmf"/><Relationship Id="rId6" Type="http://schemas.openxmlformats.org/officeDocument/2006/relationships/image" Target="../media/image17.wmf"/><Relationship Id="rId7" Type="http://schemas.openxmlformats.org/officeDocument/2006/relationships/image" Target="../media/image18.wmf"/><Relationship Id="rId8" Type="http://schemas.openxmlformats.org/officeDocument/2006/relationships/image" Target="../media/image19.wmf"/><Relationship Id="rId1" Type="http://schemas.openxmlformats.org/officeDocument/2006/relationships/image" Target="../media/image2.wmf"/><Relationship Id="rId2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wmf"/><Relationship Id="rId12" Type="http://schemas.openxmlformats.org/officeDocument/2006/relationships/image" Target="../media/image32.wmf"/><Relationship Id="rId13" Type="http://schemas.openxmlformats.org/officeDocument/2006/relationships/image" Target="../media/image33.wmf"/><Relationship Id="rId14" Type="http://schemas.openxmlformats.org/officeDocument/2006/relationships/image" Target="../media/image34.wmf"/><Relationship Id="rId1" Type="http://schemas.openxmlformats.org/officeDocument/2006/relationships/image" Target="../media/image21.wmf"/><Relationship Id="rId2" Type="http://schemas.openxmlformats.org/officeDocument/2006/relationships/image" Target="../media/image22.wmf"/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5" Type="http://schemas.openxmlformats.org/officeDocument/2006/relationships/image" Target="../media/image25.wmf"/><Relationship Id="rId6" Type="http://schemas.openxmlformats.org/officeDocument/2006/relationships/image" Target="../media/image26.wmf"/><Relationship Id="rId7" Type="http://schemas.openxmlformats.org/officeDocument/2006/relationships/image" Target="../media/image27.wmf"/><Relationship Id="rId8" Type="http://schemas.openxmlformats.org/officeDocument/2006/relationships/image" Target="../media/image28.wmf"/><Relationship Id="rId9" Type="http://schemas.openxmlformats.org/officeDocument/2006/relationships/image" Target="../media/image29.wmf"/><Relationship Id="rId10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wmf"/><Relationship Id="rId12" Type="http://schemas.openxmlformats.org/officeDocument/2006/relationships/image" Target="../media/image46.wmf"/><Relationship Id="rId13" Type="http://schemas.openxmlformats.org/officeDocument/2006/relationships/image" Target="../media/image47.wmf"/><Relationship Id="rId14" Type="http://schemas.openxmlformats.org/officeDocument/2006/relationships/image" Target="../media/image48.wmf"/><Relationship Id="rId15" Type="http://schemas.openxmlformats.org/officeDocument/2006/relationships/image" Target="../media/image49.wmf"/><Relationship Id="rId1" Type="http://schemas.openxmlformats.org/officeDocument/2006/relationships/image" Target="../media/image35.wmf"/><Relationship Id="rId2" Type="http://schemas.openxmlformats.org/officeDocument/2006/relationships/image" Target="../media/image36.wmf"/><Relationship Id="rId3" Type="http://schemas.openxmlformats.org/officeDocument/2006/relationships/image" Target="../media/image37.wmf"/><Relationship Id="rId4" Type="http://schemas.openxmlformats.org/officeDocument/2006/relationships/image" Target="../media/image38.wmf"/><Relationship Id="rId5" Type="http://schemas.openxmlformats.org/officeDocument/2006/relationships/image" Target="../media/image39.wmf"/><Relationship Id="rId6" Type="http://schemas.openxmlformats.org/officeDocument/2006/relationships/image" Target="../media/image40.wmf"/><Relationship Id="rId7" Type="http://schemas.openxmlformats.org/officeDocument/2006/relationships/image" Target="../media/image41.wmf"/><Relationship Id="rId8" Type="http://schemas.openxmlformats.org/officeDocument/2006/relationships/image" Target="../media/image42.wmf"/><Relationship Id="rId9" Type="http://schemas.openxmlformats.org/officeDocument/2006/relationships/image" Target="../media/image43.wmf"/><Relationship Id="rId10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52.wmf"/><Relationship Id="rId3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55.wmf"/><Relationship Id="rId3" Type="http://schemas.openxmlformats.org/officeDocument/2006/relationships/image" Target="../media/image5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01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29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10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3.wmf"/><Relationship Id="rId12" Type="http://schemas.openxmlformats.org/officeDocument/2006/relationships/image" Target="../media/image5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4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65.bin"/><Relationship Id="rId6" Type="http://schemas.openxmlformats.org/officeDocument/2006/relationships/oleObject" Target="../embeddings/oleObject66.bin"/><Relationship Id="rId7" Type="http://schemas.openxmlformats.org/officeDocument/2006/relationships/oleObject" Target="../embeddings/oleObject67.bin"/><Relationship Id="rId8" Type="http://schemas.openxmlformats.org/officeDocument/2006/relationships/oleObject" Target="../embeddings/oleObject68.bin"/><Relationship Id="rId9" Type="http://schemas.openxmlformats.org/officeDocument/2006/relationships/image" Target="../media/image52.wmf"/><Relationship Id="rId10" Type="http://schemas.openxmlformats.org/officeDocument/2006/relationships/oleObject" Target="../embeddings/oleObject69.bin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emf"/><Relationship Id="rId12" Type="http://schemas.openxmlformats.org/officeDocument/2006/relationships/image" Target="../media/image58.emf"/><Relationship Id="rId13" Type="http://schemas.openxmlformats.org/officeDocument/2006/relationships/image" Target="../media/image59.emf"/><Relationship Id="rId14" Type="http://schemas.openxmlformats.org/officeDocument/2006/relationships/image" Target="../media/image6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0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71.bin"/><Relationship Id="rId6" Type="http://schemas.openxmlformats.org/officeDocument/2006/relationships/oleObject" Target="../embeddings/oleObject72.bin"/><Relationship Id="rId7" Type="http://schemas.openxmlformats.org/officeDocument/2006/relationships/oleObject" Target="../embeddings/oleObject73.bin"/><Relationship Id="rId8" Type="http://schemas.openxmlformats.org/officeDocument/2006/relationships/image" Target="../media/image55.wmf"/><Relationship Id="rId9" Type="http://schemas.openxmlformats.org/officeDocument/2006/relationships/oleObject" Target="../embeddings/oleObject74.bin"/><Relationship Id="rId10" Type="http://schemas.openxmlformats.org/officeDocument/2006/relationships/image" Target="../media/image5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4" Type="http://schemas.openxmlformats.org/officeDocument/2006/relationships/oleObject" Target="../embeddings/oleObject75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76.bin"/><Relationship Id="rId7" Type="http://schemas.openxmlformats.org/officeDocument/2006/relationships/oleObject" Target="../embeddings/oleObject77.bin"/><Relationship Id="rId8" Type="http://schemas.openxmlformats.org/officeDocument/2006/relationships/image" Target="../media/image6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79.bin"/><Relationship Id="rId6" Type="http://schemas.openxmlformats.org/officeDocument/2006/relationships/oleObject" Target="../embeddings/oleObject80.bin"/><Relationship Id="rId7" Type="http://schemas.openxmlformats.org/officeDocument/2006/relationships/oleObject" Target="../embeddings/oleObject81.bin"/><Relationship Id="rId8" Type="http://schemas.openxmlformats.org/officeDocument/2006/relationships/image" Target="../media/image59.emf"/><Relationship Id="rId9" Type="http://schemas.openxmlformats.org/officeDocument/2006/relationships/image" Target="../media/image60.emf"/><Relationship Id="rId10" Type="http://schemas.openxmlformats.org/officeDocument/2006/relationships/image" Target="../media/image62.emf"/><Relationship Id="rId11" Type="http://schemas.openxmlformats.org/officeDocument/2006/relationships/image" Target="../media/image63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83.bin"/><Relationship Id="rId6" Type="http://schemas.openxmlformats.org/officeDocument/2006/relationships/oleObject" Target="../embeddings/oleObject84.bin"/><Relationship Id="rId7" Type="http://schemas.openxmlformats.org/officeDocument/2006/relationships/oleObject" Target="../embeddings/oleObject85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4" Type="http://schemas.openxmlformats.org/officeDocument/2006/relationships/oleObject" Target="../embeddings/oleObject86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87.bin"/><Relationship Id="rId7" Type="http://schemas.openxmlformats.org/officeDocument/2006/relationships/oleObject" Target="../embeddings/oleObject88.bin"/><Relationship Id="rId8" Type="http://schemas.openxmlformats.org/officeDocument/2006/relationships/oleObject" Target="../embeddings/oleObject89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4" Type="http://schemas.openxmlformats.org/officeDocument/2006/relationships/oleObject" Target="../embeddings/oleObject90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91.bin"/><Relationship Id="rId7" Type="http://schemas.openxmlformats.org/officeDocument/2006/relationships/oleObject" Target="../embeddings/oleObject92.bin"/><Relationship Id="rId8" Type="http://schemas.openxmlformats.org/officeDocument/2006/relationships/oleObject" Target="../embeddings/oleObject93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95.bin"/><Relationship Id="rId6" Type="http://schemas.openxmlformats.org/officeDocument/2006/relationships/oleObject" Target="../embeddings/oleObject96.bin"/><Relationship Id="rId7" Type="http://schemas.openxmlformats.org/officeDocument/2006/relationships/oleObject" Target="../embeddings/oleObject97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99.bin"/><Relationship Id="rId6" Type="http://schemas.openxmlformats.org/officeDocument/2006/relationships/oleObject" Target="../embeddings/oleObject100.bin"/><Relationship Id="rId7" Type="http://schemas.openxmlformats.org/officeDocument/2006/relationships/oleObject" Target="../embeddings/oleObject101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4" Type="http://schemas.openxmlformats.org/officeDocument/2006/relationships/oleObject" Target="../embeddings/oleObject102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103.bin"/><Relationship Id="rId7" Type="http://schemas.openxmlformats.org/officeDocument/2006/relationships/oleObject" Target="../embeddings/oleObject104.bin"/><Relationship Id="rId8" Type="http://schemas.openxmlformats.org/officeDocument/2006/relationships/oleObject" Target="../embeddings/oleObject105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4" Type="http://schemas.openxmlformats.org/officeDocument/2006/relationships/oleObject" Target="../embeddings/oleObject106.bin"/><Relationship Id="rId5" Type="http://schemas.openxmlformats.org/officeDocument/2006/relationships/image" Target="../media/image67.wmf"/><Relationship Id="rId6" Type="http://schemas.openxmlformats.org/officeDocument/2006/relationships/oleObject" Target="../embeddings/oleObject107.bin"/><Relationship Id="rId7" Type="http://schemas.openxmlformats.org/officeDocument/2006/relationships/image" Target="../media/image2.wmf"/><Relationship Id="rId8" Type="http://schemas.openxmlformats.org/officeDocument/2006/relationships/oleObject" Target="../embeddings/oleObject108.bin"/><Relationship Id="rId9" Type="http://schemas.openxmlformats.org/officeDocument/2006/relationships/oleObject" Target="../embeddings/oleObject109.bin"/><Relationship Id="rId10" Type="http://schemas.openxmlformats.org/officeDocument/2006/relationships/oleObject" Target="../embeddings/oleObject110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3.emf"/><Relationship Id="rId12" Type="http://schemas.openxmlformats.org/officeDocument/2006/relationships/image" Target="../media/image68.emf"/><Relationship Id="rId13" Type="http://schemas.openxmlformats.org/officeDocument/2006/relationships/image" Target="../media/image69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12.bin"/><Relationship Id="rId6" Type="http://schemas.openxmlformats.org/officeDocument/2006/relationships/oleObject" Target="../embeddings/oleObject113.bin"/><Relationship Id="rId7" Type="http://schemas.openxmlformats.org/officeDocument/2006/relationships/oleObject" Target="../embeddings/oleObject114.bin"/><Relationship Id="rId8" Type="http://schemas.openxmlformats.org/officeDocument/2006/relationships/image" Target="../media/image59.emf"/><Relationship Id="rId9" Type="http://schemas.openxmlformats.org/officeDocument/2006/relationships/image" Target="../media/image60.emf"/><Relationship Id="rId10" Type="http://schemas.openxmlformats.org/officeDocument/2006/relationships/image" Target="../media/image62.emf"/></Relationships>
</file>

<file path=ppt/slides/_rels/slide22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25.bin"/><Relationship Id="rId21" Type="http://schemas.openxmlformats.org/officeDocument/2006/relationships/image" Target="../media/image76.wmf"/><Relationship Id="rId22" Type="http://schemas.openxmlformats.org/officeDocument/2006/relationships/oleObject" Target="../embeddings/oleObject126.bin"/><Relationship Id="rId23" Type="http://schemas.openxmlformats.org/officeDocument/2006/relationships/image" Target="../media/image77.wmf"/><Relationship Id="rId24" Type="http://schemas.openxmlformats.org/officeDocument/2006/relationships/oleObject" Target="../embeddings/oleObject127.bin"/><Relationship Id="rId25" Type="http://schemas.openxmlformats.org/officeDocument/2006/relationships/image" Target="../media/image78.wmf"/><Relationship Id="rId26" Type="http://schemas.openxmlformats.org/officeDocument/2006/relationships/oleObject" Target="../embeddings/oleObject128.bin"/><Relationship Id="rId27" Type="http://schemas.openxmlformats.org/officeDocument/2006/relationships/image" Target="../media/image79.wmf"/><Relationship Id="rId28" Type="http://schemas.openxmlformats.org/officeDocument/2006/relationships/oleObject" Target="../embeddings/oleObject129.bin"/><Relationship Id="rId29" Type="http://schemas.openxmlformats.org/officeDocument/2006/relationships/image" Target="../media/image80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5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16.bin"/><Relationship Id="rId30" Type="http://schemas.openxmlformats.org/officeDocument/2006/relationships/oleObject" Target="../embeddings/oleObject130.bin"/><Relationship Id="rId31" Type="http://schemas.openxmlformats.org/officeDocument/2006/relationships/image" Target="../media/image81.wmf"/><Relationship Id="rId32" Type="http://schemas.openxmlformats.org/officeDocument/2006/relationships/oleObject" Target="../embeddings/oleObject131.bin"/><Relationship Id="rId9" Type="http://schemas.openxmlformats.org/officeDocument/2006/relationships/image" Target="../media/image70.wmf"/><Relationship Id="rId6" Type="http://schemas.openxmlformats.org/officeDocument/2006/relationships/oleObject" Target="../embeddings/oleObject117.bin"/><Relationship Id="rId7" Type="http://schemas.openxmlformats.org/officeDocument/2006/relationships/oleObject" Target="../embeddings/oleObject118.bin"/><Relationship Id="rId8" Type="http://schemas.openxmlformats.org/officeDocument/2006/relationships/oleObject" Target="../embeddings/oleObject119.bin"/><Relationship Id="rId33" Type="http://schemas.openxmlformats.org/officeDocument/2006/relationships/image" Target="../media/image82.wmf"/><Relationship Id="rId10" Type="http://schemas.openxmlformats.org/officeDocument/2006/relationships/oleObject" Target="../embeddings/oleObject120.bin"/><Relationship Id="rId11" Type="http://schemas.openxmlformats.org/officeDocument/2006/relationships/image" Target="../media/image71.wmf"/><Relationship Id="rId12" Type="http://schemas.openxmlformats.org/officeDocument/2006/relationships/oleObject" Target="../embeddings/oleObject121.bin"/><Relationship Id="rId13" Type="http://schemas.openxmlformats.org/officeDocument/2006/relationships/image" Target="../media/image72.wmf"/><Relationship Id="rId14" Type="http://schemas.openxmlformats.org/officeDocument/2006/relationships/oleObject" Target="../embeddings/oleObject122.bin"/><Relationship Id="rId15" Type="http://schemas.openxmlformats.org/officeDocument/2006/relationships/image" Target="../media/image73.wmf"/><Relationship Id="rId16" Type="http://schemas.openxmlformats.org/officeDocument/2006/relationships/oleObject" Target="../embeddings/oleObject123.bin"/><Relationship Id="rId17" Type="http://schemas.openxmlformats.org/officeDocument/2006/relationships/image" Target="../media/image74.wmf"/><Relationship Id="rId18" Type="http://schemas.openxmlformats.org/officeDocument/2006/relationships/oleObject" Target="../embeddings/oleObject124.bin"/><Relationship Id="rId19" Type="http://schemas.openxmlformats.org/officeDocument/2006/relationships/image" Target="../media/image75.wmf"/></Relationships>
</file>

<file path=ppt/slides/_rels/slide23.xml.rels><?xml version="1.0" encoding="UTF-8" standalone="yes"?>
<Relationships xmlns="http://schemas.openxmlformats.org/package/2006/relationships"><Relationship Id="rId20" Type="http://schemas.openxmlformats.org/officeDocument/2006/relationships/image" Target="../media/image88.wmf"/><Relationship Id="rId21" Type="http://schemas.openxmlformats.org/officeDocument/2006/relationships/oleObject" Target="../embeddings/oleObject142.bin"/><Relationship Id="rId22" Type="http://schemas.openxmlformats.org/officeDocument/2006/relationships/image" Target="../media/image89.wmf"/><Relationship Id="rId23" Type="http://schemas.openxmlformats.org/officeDocument/2006/relationships/oleObject" Target="../embeddings/oleObject143.bin"/><Relationship Id="rId24" Type="http://schemas.openxmlformats.org/officeDocument/2006/relationships/image" Target="../media/image90.wmf"/><Relationship Id="rId25" Type="http://schemas.openxmlformats.org/officeDocument/2006/relationships/oleObject" Target="../embeddings/oleObject144.bin"/><Relationship Id="rId26" Type="http://schemas.openxmlformats.org/officeDocument/2006/relationships/image" Target="../media/image91.wmf"/><Relationship Id="rId27" Type="http://schemas.openxmlformats.org/officeDocument/2006/relationships/oleObject" Target="../embeddings/oleObject145.bin"/><Relationship Id="rId28" Type="http://schemas.openxmlformats.org/officeDocument/2006/relationships/image" Target="../media/image92.wmf"/><Relationship Id="rId29" Type="http://schemas.openxmlformats.org/officeDocument/2006/relationships/oleObject" Target="../embeddings/oleObject146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7.jpeg"/><Relationship Id="rId4" Type="http://schemas.openxmlformats.org/officeDocument/2006/relationships/oleObject" Target="../embeddings/oleObject132.bin"/><Relationship Id="rId5" Type="http://schemas.openxmlformats.org/officeDocument/2006/relationships/image" Target="../media/image2.wmf"/><Relationship Id="rId30" Type="http://schemas.openxmlformats.org/officeDocument/2006/relationships/image" Target="../media/image93.wmf"/><Relationship Id="rId31" Type="http://schemas.openxmlformats.org/officeDocument/2006/relationships/oleObject" Target="../embeddings/oleObject147.bin"/><Relationship Id="rId32" Type="http://schemas.openxmlformats.org/officeDocument/2006/relationships/image" Target="../media/image94.wmf"/><Relationship Id="rId9" Type="http://schemas.openxmlformats.org/officeDocument/2006/relationships/oleObject" Target="../embeddings/oleObject136.bin"/><Relationship Id="rId6" Type="http://schemas.openxmlformats.org/officeDocument/2006/relationships/oleObject" Target="../embeddings/oleObject133.bin"/><Relationship Id="rId7" Type="http://schemas.openxmlformats.org/officeDocument/2006/relationships/oleObject" Target="../embeddings/oleObject134.bin"/><Relationship Id="rId8" Type="http://schemas.openxmlformats.org/officeDocument/2006/relationships/oleObject" Target="../embeddings/oleObject135.bin"/><Relationship Id="rId33" Type="http://schemas.openxmlformats.org/officeDocument/2006/relationships/oleObject" Target="../embeddings/oleObject148.bin"/><Relationship Id="rId34" Type="http://schemas.openxmlformats.org/officeDocument/2006/relationships/image" Target="../media/image95.wmf"/><Relationship Id="rId35" Type="http://schemas.openxmlformats.org/officeDocument/2006/relationships/oleObject" Target="../embeddings/oleObject149.bin"/><Relationship Id="rId36" Type="http://schemas.openxmlformats.org/officeDocument/2006/relationships/image" Target="../media/image96.wmf"/><Relationship Id="rId10" Type="http://schemas.openxmlformats.org/officeDocument/2006/relationships/image" Target="../media/image83.wmf"/><Relationship Id="rId11" Type="http://schemas.openxmlformats.org/officeDocument/2006/relationships/oleObject" Target="../embeddings/oleObject137.bin"/><Relationship Id="rId12" Type="http://schemas.openxmlformats.org/officeDocument/2006/relationships/image" Target="../media/image84.wmf"/><Relationship Id="rId13" Type="http://schemas.openxmlformats.org/officeDocument/2006/relationships/oleObject" Target="../embeddings/oleObject138.bin"/><Relationship Id="rId14" Type="http://schemas.openxmlformats.org/officeDocument/2006/relationships/image" Target="../media/image85.wmf"/><Relationship Id="rId15" Type="http://schemas.openxmlformats.org/officeDocument/2006/relationships/oleObject" Target="../embeddings/oleObject139.bin"/><Relationship Id="rId16" Type="http://schemas.openxmlformats.org/officeDocument/2006/relationships/image" Target="../media/image86.wmf"/><Relationship Id="rId17" Type="http://schemas.openxmlformats.org/officeDocument/2006/relationships/oleObject" Target="../embeddings/oleObject140.bin"/><Relationship Id="rId18" Type="http://schemas.openxmlformats.org/officeDocument/2006/relationships/image" Target="../media/image87.wmf"/><Relationship Id="rId19" Type="http://schemas.openxmlformats.org/officeDocument/2006/relationships/oleObject" Target="../embeddings/oleObject141.bin"/><Relationship Id="rId37" Type="http://schemas.openxmlformats.org/officeDocument/2006/relationships/image" Target="../media/image98.emf"/><Relationship Id="rId38" Type="http://schemas.openxmlformats.org/officeDocument/2006/relationships/image" Target="../media/image99.emf"/><Relationship Id="rId39" Type="http://schemas.openxmlformats.org/officeDocument/2006/relationships/image" Target="../media/image100.emf"/><Relationship Id="rId40" Type="http://schemas.openxmlformats.org/officeDocument/2006/relationships/image" Target="../media/image101.emf"/><Relationship Id="rId41" Type="http://schemas.openxmlformats.org/officeDocument/2006/relationships/image" Target="../media/image102.emf"/><Relationship Id="rId42" Type="http://schemas.openxmlformats.org/officeDocument/2006/relationships/image" Target="../media/image103.emf"/></Relationships>
</file>

<file path=ppt/slides/_rels/slide2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09.png"/><Relationship Id="rId21" Type="http://schemas.openxmlformats.org/officeDocument/2006/relationships/oleObject" Target="../embeddings/oleObject160.bin"/><Relationship Id="rId22" Type="http://schemas.openxmlformats.org/officeDocument/2006/relationships/image" Target="../media/image110.png"/><Relationship Id="rId23" Type="http://schemas.openxmlformats.org/officeDocument/2006/relationships/oleObject" Target="../embeddings/oleObject161.bin"/><Relationship Id="rId24" Type="http://schemas.openxmlformats.org/officeDocument/2006/relationships/image" Target="../media/image111.png"/><Relationship Id="rId25" Type="http://schemas.openxmlformats.org/officeDocument/2006/relationships/oleObject" Target="../embeddings/oleObject162.bin"/><Relationship Id="rId26" Type="http://schemas.openxmlformats.org/officeDocument/2006/relationships/image" Target="../media/image112.wmf"/><Relationship Id="rId27" Type="http://schemas.openxmlformats.org/officeDocument/2006/relationships/oleObject" Target="../embeddings/oleObject163.bin"/><Relationship Id="rId28" Type="http://schemas.openxmlformats.org/officeDocument/2006/relationships/image" Target="../media/image113.wmf"/><Relationship Id="rId29" Type="http://schemas.openxmlformats.org/officeDocument/2006/relationships/oleObject" Target="../embeddings/oleObject164.bin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16.jpeg"/><Relationship Id="rId4" Type="http://schemas.openxmlformats.org/officeDocument/2006/relationships/oleObject" Target="../embeddings/oleObject150.bin"/><Relationship Id="rId5" Type="http://schemas.openxmlformats.org/officeDocument/2006/relationships/image" Target="../media/image2.wmf"/><Relationship Id="rId30" Type="http://schemas.openxmlformats.org/officeDocument/2006/relationships/image" Target="../media/image114.wmf"/><Relationship Id="rId31" Type="http://schemas.openxmlformats.org/officeDocument/2006/relationships/oleObject" Target="../embeddings/oleObject165.bin"/><Relationship Id="rId32" Type="http://schemas.openxmlformats.org/officeDocument/2006/relationships/image" Target="../media/image115.wmf"/><Relationship Id="rId9" Type="http://schemas.openxmlformats.org/officeDocument/2006/relationships/oleObject" Target="../embeddings/oleObject154.bin"/><Relationship Id="rId6" Type="http://schemas.openxmlformats.org/officeDocument/2006/relationships/oleObject" Target="../embeddings/oleObject151.bin"/><Relationship Id="rId7" Type="http://schemas.openxmlformats.org/officeDocument/2006/relationships/oleObject" Target="../embeddings/oleObject152.bin"/><Relationship Id="rId8" Type="http://schemas.openxmlformats.org/officeDocument/2006/relationships/oleObject" Target="../embeddings/oleObject153.bin"/><Relationship Id="rId33" Type="http://schemas.openxmlformats.org/officeDocument/2006/relationships/image" Target="../media/image117.emf"/><Relationship Id="rId34" Type="http://schemas.openxmlformats.org/officeDocument/2006/relationships/image" Target="../media/image118.emf"/><Relationship Id="rId10" Type="http://schemas.openxmlformats.org/officeDocument/2006/relationships/image" Target="../media/image104.wmf"/><Relationship Id="rId11" Type="http://schemas.openxmlformats.org/officeDocument/2006/relationships/oleObject" Target="../embeddings/oleObject155.bin"/><Relationship Id="rId12" Type="http://schemas.openxmlformats.org/officeDocument/2006/relationships/image" Target="../media/image105.wmf"/><Relationship Id="rId13" Type="http://schemas.openxmlformats.org/officeDocument/2006/relationships/oleObject" Target="../embeddings/oleObject156.bin"/><Relationship Id="rId14" Type="http://schemas.openxmlformats.org/officeDocument/2006/relationships/image" Target="../media/image106.wmf"/><Relationship Id="rId15" Type="http://schemas.openxmlformats.org/officeDocument/2006/relationships/oleObject" Target="../embeddings/oleObject157.bin"/><Relationship Id="rId16" Type="http://schemas.openxmlformats.org/officeDocument/2006/relationships/image" Target="../media/image107.wmf"/><Relationship Id="rId17" Type="http://schemas.openxmlformats.org/officeDocument/2006/relationships/oleObject" Target="../embeddings/oleObject158.bin"/><Relationship Id="rId18" Type="http://schemas.openxmlformats.org/officeDocument/2006/relationships/image" Target="../media/image108.wmf"/><Relationship Id="rId19" Type="http://schemas.openxmlformats.org/officeDocument/2006/relationships/oleObject" Target="../embeddings/oleObject159.bin"/></Relationships>
</file>

<file path=ppt/slides/_rels/slide25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76.bin"/><Relationship Id="rId21" Type="http://schemas.openxmlformats.org/officeDocument/2006/relationships/image" Target="../media/image125.wmf"/><Relationship Id="rId22" Type="http://schemas.openxmlformats.org/officeDocument/2006/relationships/oleObject" Target="../embeddings/oleObject177.bin"/><Relationship Id="rId23" Type="http://schemas.openxmlformats.org/officeDocument/2006/relationships/image" Target="../media/image126.wmf"/><Relationship Id="rId24" Type="http://schemas.openxmlformats.org/officeDocument/2006/relationships/oleObject" Target="../embeddings/oleObject178.bin"/><Relationship Id="rId25" Type="http://schemas.openxmlformats.org/officeDocument/2006/relationships/image" Target="../media/image127.wmf"/><Relationship Id="rId26" Type="http://schemas.openxmlformats.org/officeDocument/2006/relationships/oleObject" Target="../embeddings/oleObject179.bin"/><Relationship Id="rId27" Type="http://schemas.openxmlformats.org/officeDocument/2006/relationships/image" Target="../media/image128.wmf"/><Relationship Id="rId28" Type="http://schemas.openxmlformats.org/officeDocument/2006/relationships/oleObject" Target="../embeddings/oleObject180.bin"/><Relationship Id="rId29" Type="http://schemas.openxmlformats.org/officeDocument/2006/relationships/image" Target="../media/image129.w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6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67.bin"/><Relationship Id="rId30" Type="http://schemas.openxmlformats.org/officeDocument/2006/relationships/oleObject" Target="../embeddings/oleObject181.bin"/><Relationship Id="rId31" Type="http://schemas.openxmlformats.org/officeDocument/2006/relationships/image" Target="../media/image130.wmf"/><Relationship Id="rId32" Type="http://schemas.openxmlformats.org/officeDocument/2006/relationships/oleObject" Target="../embeddings/oleObject182.bin"/><Relationship Id="rId9" Type="http://schemas.openxmlformats.org/officeDocument/2006/relationships/image" Target="../media/image119.wmf"/><Relationship Id="rId6" Type="http://schemas.openxmlformats.org/officeDocument/2006/relationships/oleObject" Target="../embeddings/oleObject168.bin"/><Relationship Id="rId7" Type="http://schemas.openxmlformats.org/officeDocument/2006/relationships/oleObject" Target="../embeddings/oleObject169.bin"/><Relationship Id="rId8" Type="http://schemas.openxmlformats.org/officeDocument/2006/relationships/oleObject" Target="../embeddings/oleObject170.bin"/><Relationship Id="rId33" Type="http://schemas.openxmlformats.org/officeDocument/2006/relationships/oleObject" Target="../embeddings/oleObject183.bin"/><Relationship Id="rId34" Type="http://schemas.openxmlformats.org/officeDocument/2006/relationships/oleObject" Target="../embeddings/oleObject184.bin"/><Relationship Id="rId35" Type="http://schemas.openxmlformats.org/officeDocument/2006/relationships/image" Target="../media/image131.wmf"/><Relationship Id="rId36" Type="http://schemas.openxmlformats.org/officeDocument/2006/relationships/oleObject" Target="../embeddings/oleObject185.bin"/><Relationship Id="rId10" Type="http://schemas.openxmlformats.org/officeDocument/2006/relationships/oleObject" Target="../embeddings/oleObject171.bin"/><Relationship Id="rId11" Type="http://schemas.openxmlformats.org/officeDocument/2006/relationships/image" Target="../media/image120.wmf"/><Relationship Id="rId12" Type="http://schemas.openxmlformats.org/officeDocument/2006/relationships/oleObject" Target="../embeddings/oleObject172.bin"/><Relationship Id="rId13" Type="http://schemas.openxmlformats.org/officeDocument/2006/relationships/image" Target="../media/image121.wmf"/><Relationship Id="rId14" Type="http://schemas.openxmlformats.org/officeDocument/2006/relationships/oleObject" Target="../embeddings/oleObject173.bin"/><Relationship Id="rId15" Type="http://schemas.openxmlformats.org/officeDocument/2006/relationships/image" Target="../media/image122.wmf"/><Relationship Id="rId16" Type="http://schemas.openxmlformats.org/officeDocument/2006/relationships/oleObject" Target="../embeddings/oleObject174.bin"/><Relationship Id="rId17" Type="http://schemas.openxmlformats.org/officeDocument/2006/relationships/image" Target="../media/image123.wmf"/><Relationship Id="rId18" Type="http://schemas.openxmlformats.org/officeDocument/2006/relationships/oleObject" Target="../embeddings/oleObject175.bin"/><Relationship Id="rId19" Type="http://schemas.openxmlformats.org/officeDocument/2006/relationships/image" Target="../media/image124.png"/><Relationship Id="rId37" Type="http://schemas.openxmlformats.org/officeDocument/2006/relationships/image" Target="../media/image132.png"/></Relationships>
</file>

<file path=ppt/slides/_rels/slide26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96.bin"/><Relationship Id="rId21" Type="http://schemas.openxmlformats.org/officeDocument/2006/relationships/image" Target="../media/image139.wmf"/><Relationship Id="rId22" Type="http://schemas.openxmlformats.org/officeDocument/2006/relationships/oleObject" Target="../embeddings/oleObject197.bin"/><Relationship Id="rId23" Type="http://schemas.openxmlformats.org/officeDocument/2006/relationships/image" Target="../media/image140.png"/><Relationship Id="rId24" Type="http://schemas.openxmlformats.org/officeDocument/2006/relationships/oleObject" Target="../embeddings/oleObject198.bin"/><Relationship Id="rId25" Type="http://schemas.openxmlformats.org/officeDocument/2006/relationships/image" Target="../media/image141.wmf"/><Relationship Id="rId26" Type="http://schemas.openxmlformats.org/officeDocument/2006/relationships/oleObject" Target="../embeddings/oleObject199.bin"/><Relationship Id="rId27" Type="http://schemas.openxmlformats.org/officeDocument/2006/relationships/image" Target="../media/image142.wmf"/><Relationship Id="rId28" Type="http://schemas.openxmlformats.org/officeDocument/2006/relationships/oleObject" Target="../embeddings/oleObject200.bin"/><Relationship Id="rId29" Type="http://schemas.openxmlformats.org/officeDocument/2006/relationships/image" Target="../media/image143.w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86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87.bin"/><Relationship Id="rId30" Type="http://schemas.openxmlformats.org/officeDocument/2006/relationships/oleObject" Target="../embeddings/oleObject201.bin"/><Relationship Id="rId31" Type="http://schemas.openxmlformats.org/officeDocument/2006/relationships/image" Target="../media/image144.wmf"/><Relationship Id="rId32" Type="http://schemas.openxmlformats.org/officeDocument/2006/relationships/oleObject" Target="../embeddings/oleObject202.bin"/><Relationship Id="rId9" Type="http://schemas.openxmlformats.org/officeDocument/2006/relationships/image" Target="../media/image133.wmf"/><Relationship Id="rId6" Type="http://schemas.openxmlformats.org/officeDocument/2006/relationships/oleObject" Target="../embeddings/oleObject188.bin"/><Relationship Id="rId7" Type="http://schemas.openxmlformats.org/officeDocument/2006/relationships/oleObject" Target="../embeddings/oleObject189.bin"/><Relationship Id="rId8" Type="http://schemas.openxmlformats.org/officeDocument/2006/relationships/oleObject" Target="../embeddings/oleObject190.bin"/><Relationship Id="rId33" Type="http://schemas.openxmlformats.org/officeDocument/2006/relationships/image" Target="../media/image145.wmf"/><Relationship Id="rId34" Type="http://schemas.openxmlformats.org/officeDocument/2006/relationships/oleObject" Target="../embeddings/oleObject203.bin"/><Relationship Id="rId35" Type="http://schemas.openxmlformats.org/officeDocument/2006/relationships/oleObject" Target="../embeddings/oleObject204.bin"/><Relationship Id="rId36" Type="http://schemas.openxmlformats.org/officeDocument/2006/relationships/oleObject" Target="../embeddings/oleObject205.bin"/><Relationship Id="rId10" Type="http://schemas.openxmlformats.org/officeDocument/2006/relationships/oleObject" Target="../embeddings/oleObject191.bin"/><Relationship Id="rId11" Type="http://schemas.openxmlformats.org/officeDocument/2006/relationships/image" Target="../media/image134.wmf"/><Relationship Id="rId12" Type="http://schemas.openxmlformats.org/officeDocument/2006/relationships/oleObject" Target="../embeddings/oleObject192.bin"/><Relationship Id="rId13" Type="http://schemas.openxmlformats.org/officeDocument/2006/relationships/image" Target="../media/image135.wmf"/><Relationship Id="rId14" Type="http://schemas.openxmlformats.org/officeDocument/2006/relationships/oleObject" Target="../embeddings/oleObject193.bin"/><Relationship Id="rId15" Type="http://schemas.openxmlformats.org/officeDocument/2006/relationships/image" Target="../media/image136.wmf"/><Relationship Id="rId16" Type="http://schemas.openxmlformats.org/officeDocument/2006/relationships/oleObject" Target="../embeddings/oleObject194.bin"/><Relationship Id="rId17" Type="http://schemas.openxmlformats.org/officeDocument/2006/relationships/image" Target="../media/image137.wmf"/><Relationship Id="rId18" Type="http://schemas.openxmlformats.org/officeDocument/2006/relationships/oleObject" Target="../embeddings/oleObject195.bin"/><Relationship Id="rId19" Type="http://schemas.openxmlformats.org/officeDocument/2006/relationships/image" Target="../media/image138.png"/><Relationship Id="rId37" Type="http://schemas.openxmlformats.org/officeDocument/2006/relationships/image" Target="../media/image146.wmf"/><Relationship Id="rId38" Type="http://schemas.openxmlformats.org/officeDocument/2006/relationships/oleObject" Target="../embeddings/oleObject206.bin"/><Relationship Id="rId39" Type="http://schemas.openxmlformats.org/officeDocument/2006/relationships/image" Target="../media/image147.wmf"/><Relationship Id="rId40" Type="http://schemas.openxmlformats.org/officeDocument/2006/relationships/oleObject" Target="../embeddings/oleObject207.bin"/><Relationship Id="rId41" Type="http://schemas.openxmlformats.org/officeDocument/2006/relationships/image" Target="../media/image148.wmf"/><Relationship Id="rId42" Type="http://schemas.openxmlformats.org/officeDocument/2006/relationships/oleObject" Target="../embeddings/oleObject208.bin"/><Relationship Id="rId43" Type="http://schemas.openxmlformats.org/officeDocument/2006/relationships/image" Target="../media/image149.png"/><Relationship Id="rId44" Type="http://schemas.openxmlformats.org/officeDocument/2006/relationships/oleObject" Target="../embeddings/oleObject209.bin"/><Relationship Id="rId45" Type="http://schemas.openxmlformats.org/officeDocument/2006/relationships/image" Target="../media/image150.png"/></Relationships>
</file>

<file path=ppt/slides/_rels/slide27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220.bin"/><Relationship Id="rId21" Type="http://schemas.openxmlformats.org/officeDocument/2006/relationships/image" Target="../media/image157.png"/><Relationship Id="rId22" Type="http://schemas.openxmlformats.org/officeDocument/2006/relationships/oleObject" Target="../embeddings/oleObject221.bin"/><Relationship Id="rId23" Type="http://schemas.openxmlformats.org/officeDocument/2006/relationships/image" Target="../media/image158.wmf"/><Relationship Id="rId24" Type="http://schemas.openxmlformats.org/officeDocument/2006/relationships/oleObject" Target="../embeddings/oleObject222.bin"/><Relationship Id="rId25" Type="http://schemas.openxmlformats.org/officeDocument/2006/relationships/image" Target="../media/image159.wmf"/><Relationship Id="rId26" Type="http://schemas.openxmlformats.org/officeDocument/2006/relationships/oleObject" Target="../embeddings/oleObject223.bin"/><Relationship Id="rId27" Type="http://schemas.openxmlformats.org/officeDocument/2006/relationships/image" Target="../media/image160.wmf"/><Relationship Id="rId28" Type="http://schemas.openxmlformats.org/officeDocument/2006/relationships/oleObject" Target="../embeddings/oleObject224.bin"/><Relationship Id="rId29" Type="http://schemas.openxmlformats.org/officeDocument/2006/relationships/image" Target="../media/image161.w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10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11.bin"/><Relationship Id="rId30" Type="http://schemas.openxmlformats.org/officeDocument/2006/relationships/oleObject" Target="../embeddings/oleObject225.bin"/><Relationship Id="rId31" Type="http://schemas.openxmlformats.org/officeDocument/2006/relationships/image" Target="../media/image162.png"/><Relationship Id="rId32" Type="http://schemas.openxmlformats.org/officeDocument/2006/relationships/oleObject" Target="../embeddings/oleObject226.bin"/><Relationship Id="rId9" Type="http://schemas.openxmlformats.org/officeDocument/2006/relationships/image" Target="../media/image151.wmf"/><Relationship Id="rId6" Type="http://schemas.openxmlformats.org/officeDocument/2006/relationships/oleObject" Target="../embeddings/oleObject212.bin"/><Relationship Id="rId7" Type="http://schemas.openxmlformats.org/officeDocument/2006/relationships/oleObject" Target="../embeddings/oleObject213.bin"/><Relationship Id="rId8" Type="http://schemas.openxmlformats.org/officeDocument/2006/relationships/oleObject" Target="../embeddings/oleObject214.bin"/><Relationship Id="rId33" Type="http://schemas.openxmlformats.org/officeDocument/2006/relationships/image" Target="../media/image163.wmf"/><Relationship Id="rId10" Type="http://schemas.openxmlformats.org/officeDocument/2006/relationships/oleObject" Target="../embeddings/oleObject215.bin"/><Relationship Id="rId11" Type="http://schemas.openxmlformats.org/officeDocument/2006/relationships/image" Target="../media/image152.png"/><Relationship Id="rId12" Type="http://schemas.openxmlformats.org/officeDocument/2006/relationships/oleObject" Target="../embeddings/oleObject216.bin"/><Relationship Id="rId13" Type="http://schemas.openxmlformats.org/officeDocument/2006/relationships/image" Target="../media/image153.wmf"/><Relationship Id="rId14" Type="http://schemas.openxmlformats.org/officeDocument/2006/relationships/oleObject" Target="../embeddings/oleObject217.bin"/><Relationship Id="rId15" Type="http://schemas.openxmlformats.org/officeDocument/2006/relationships/image" Target="../media/image154.wmf"/><Relationship Id="rId16" Type="http://schemas.openxmlformats.org/officeDocument/2006/relationships/oleObject" Target="../embeddings/oleObject218.bin"/><Relationship Id="rId17" Type="http://schemas.openxmlformats.org/officeDocument/2006/relationships/image" Target="../media/image155.wmf"/><Relationship Id="rId18" Type="http://schemas.openxmlformats.org/officeDocument/2006/relationships/oleObject" Target="../embeddings/oleObject219.bin"/><Relationship Id="rId19" Type="http://schemas.openxmlformats.org/officeDocument/2006/relationships/image" Target="../media/image15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4" Type="http://schemas.openxmlformats.org/officeDocument/2006/relationships/oleObject" Target="../embeddings/oleObject227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28.bin"/><Relationship Id="rId7" Type="http://schemas.openxmlformats.org/officeDocument/2006/relationships/oleObject" Target="../embeddings/oleObject229.bin"/><Relationship Id="rId8" Type="http://schemas.openxmlformats.org/officeDocument/2006/relationships/oleObject" Target="../embeddings/oleObject230.bin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32.bin"/><Relationship Id="rId6" Type="http://schemas.openxmlformats.org/officeDocument/2006/relationships/oleObject" Target="../embeddings/oleObject233.bin"/><Relationship Id="rId7" Type="http://schemas.openxmlformats.org/officeDocument/2006/relationships/oleObject" Target="../embeddings/oleObject234.bin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jpeg"/><Relationship Id="rId4" Type="http://schemas.openxmlformats.org/officeDocument/2006/relationships/oleObject" Target="../embeddings/oleObject235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36.bin"/><Relationship Id="rId7" Type="http://schemas.openxmlformats.org/officeDocument/2006/relationships/oleObject" Target="../embeddings/oleObject237.bin"/><Relationship Id="rId8" Type="http://schemas.openxmlformats.org/officeDocument/2006/relationships/oleObject" Target="../embeddings/oleObject238.bin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43.bin"/><Relationship Id="rId12" Type="http://schemas.openxmlformats.org/officeDocument/2006/relationships/image" Target="../media/image170.wmf"/><Relationship Id="rId13" Type="http://schemas.openxmlformats.org/officeDocument/2006/relationships/oleObject" Target="../embeddings/oleObject244.bin"/><Relationship Id="rId14" Type="http://schemas.openxmlformats.org/officeDocument/2006/relationships/image" Target="../media/image171.wmf"/><Relationship Id="rId15" Type="http://schemas.openxmlformats.org/officeDocument/2006/relationships/oleObject" Target="../embeddings/oleObject245.bin"/><Relationship Id="rId16" Type="http://schemas.openxmlformats.org/officeDocument/2006/relationships/image" Target="../media/image172.w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39.bin"/><Relationship Id="rId4" Type="http://schemas.openxmlformats.org/officeDocument/2006/relationships/image" Target="../media/image166.wmf"/><Relationship Id="rId5" Type="http://schemas.openxmlformats.org/officeDocument/2006/relationships/oleObject" Target="../embeddings/oleObject240.bin"/><Relationship Id="rId6" Type="http://schemas.openxmlformats.org/officeDocument/2006/relationships/image" Target="../media/image167.wmf"/><Relationship Id="rId7" Type="http://schemas.openxmlformats.org/officeDocument/2006/relationships/oleObject" Target="../embeddings/oleObject241.bin"/><Relationship Id="rId8" Type="http://schemas.openxmlformats.org/officeDocument/2006/relationships/image" Target="../media/image168.wmf"/><Relationship Id="rId9" Type="http://schemas.openxmlformats.org/officeDocument/2006/relationships/oleObject" Target="../embeddings/oleObject242.bin"/><Relationship Id="rId10" Type="http://schemas.openxmlformats.org/officeDocument/2006/relationships/image" Target="../media/image16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6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47.bin"/><Relationship Id="rId6" Type="http://schemas.openxmlformats.org/officeDocument/2006/relationships/oleObject" Target="../embeddings/oleObject248.bin"/><Relationship Id="rId7" Type="http://schemas.openxmlformats.org/officeDocument/2006/relationships/oleObject" Target="../embeddings/oleObject249.bin"/><Relationship Id="rId8" Type="http://schemas.openxmlformats.org/officeDocument/2006/relationships/oleObject" Target="../embeddings/oleObject250.bin"/><Relationship Id="rId9" Type="http://schemas.openxmlformats.org/officeDocument/2006/relationships/image" Target="../media/image173.wmf"/><Relationship Id="rId10" Type="http://schemas.openxmlformats.org/officeDocument/2006/relationships/image" Target="../media/image174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1.bin"/><Relationship Id="rId4" Type="http://schemas.openxmlformats.org/officeDocument/2006/relationships/image" Target="../media/image175.png"/><Relationship Id="rId5" Type="http://schemas.openxmlformats.org/officeDocument/2006/relationships/oleObject" Target="../embeddings/oleObject252.bin"/><Relationship Id="rId6" Type="http://schemas.openxmlformats.org/officeDocument/2006/relationships/image" Target="../media/image176.png"/><Relationship Id="rId7" Type="http://schemas.openxmlformats.org/officeDocument/2006/relationships/oleObject" Target="../embeddings/oleObject253.bin"/><Relationship Id="rId8" Type="http://schemas.openxmlformats.org/officeDocument/2006/relationships/image" Target="../media/image177.png"/><Relationship Id="rId9" Type="http://schemas.openxmlformats.org/officeDocument/2006/relationships/oleObject" Target="../embeddings/oleObject254.bin"/><Relationship Id="rId10" Type="http://schemas.openxmlformats.org/officeDocument/2006/relationships/image" Target="../media/image178.png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46" Type="http://schemas.openxmlformats.org/officeDocument/2006/relationships/oleObject" Target="../embeddings/oleObject278.bin"/><Relationship Id="rId47" Type="http://schemas.openxmlformats.org/officeDocument/2006/relationships/image" Target="../media/image198.png"/><Relationship Id="rId20" Type="http://schemas.openxmlformats.org/officeDocument/2006/relationships/oleObject" Target="../embeddings/oleObject265.bin"/><Relationship Id="rId21" Type="http://schemas.openxmlformats.org/officeDocument/2006/relationships/image" Target="../media/image185.wmf"/><Relationship Id="rId22" Type="http://schemas.openxmlformats.org/officeDocument/2006/relationships/oleObject" Target="../embeddings/oleObject266.bin"/><Relationship Id="rId23" Type="http://schemas.openxmlformats.org/officeDocument/2006/relationships/image" Target="../media/image186.png"/><Relationship Id="rId24" Type="http://schemas.openxmlformats.org/officeDocument/2006/relationships/oleObject" Target="../embeddings/oleObject267.bin"/><Relationship Id="rId25" Type="http://schemas.openxmlformats.org/officeDocument/2006/relationships/image" Target="../media/image187.wmf"/><Relationship Id="rId26" Type="http://schemas.openxmlformats.org/officeDocument/2006/relationships/oleObject" Target="../embeddings/oleObject268.bin"/><Relationship Id="rId27" Type="http://schemas.openxmlformats.org/officeDocument/2006/relationships/image" Target="../media/image188.wmf"/><Relationship Id="rId28" Type="http://schemas.openxmlformats.org/officeDocument/2006/relationships/oleObject" Target="../embeddings/oleObject269.bin"/><Relationship Id="rId29" Type="http://schemas.openxmlformats.org/officeDocument/2006/relationships/image" Target="../media/image189.w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55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56.bin"/><Relationship Id="rId30" Type="http://schemas.openxmlformats.org/officeDocument/2006/relationships/oleObject" Target="../embeddings/oleObject270.bin"/><Relationship Id="rId31" Type="http://schemas.openxmlformats.org/officeDocument/2006/relationships/image" Target="../media/image190.wmf"/><Relationship Id="rId32" Type="http://schemas.openxmlformats.org/officeDocument/2006/relationships/oleObject" Target="../embeddings/oleObject271.bin"/><Relationship Id="rId9" Type="http://schemas.openxmlformats.org/officeDocument/2006/relationships/image" Target="../media/image179.wmf"/><Relationship Id="rId6" Type="http://schemas.openxmlformats.org/officeDocument/2006/relationships/oleObject" Target="../embeddings/oleObject257.bin"/><Relationship Id="rId7" Type="http://schemas.openxmlformats.org/officeDocument/2006/relationships/oleObject" Target="../embeddings/oleObject258.bin"/><Relationship Id="rId8" Type="http://schemas.openxmlformats.org/officeDocument/2006/relationships/oleObject" Target="../embeddings/oleObject259.bin"/><Relationship Id="rId33" Type="http://schemas.openxmlformats.org/officeDocument/2006/relationships/image" Target="../media/image191.wmf"/><Relationship Id="rId34" Type="http://schemas.openxmlformats.org/officeDocument/2006/relationships/oleObject" Target="../embeddings/oleObject272.bin"/><Relationship Id="rId35" Type="http://schemas.openxmlformats.org/officeDocument/2006/relationships/image" Target="../media/image192.wmf"/><Relationship Id="rId36" Type="http://schemas.openxmlformats.org/officeDocument/2006/relationships/oleObject" Target="../embeddings/oleObject273.bin"/><Relationship Id="rId10" Type="http://schemas.openxmlformats.org/officeDocument/2006/relationships/oleObject" Target="../embeddings/oleObject260.bin"/><Relationship Id="rId11" Type="http://schemas.openxmlformats.org/officeDocument/2006/relationships/image" Target="../media/image180.wmf"/><Relationship Id="rId12" Type="http://schemas.openxmlformats.org/officeDocument/2006/relationships/oleObject" Target="../embeddings/oleObject261.bin"/><Relationship Id="rId13" Type="http://schemas.openxmlformats.org/officeDocument/2006/relationships/image" Target="../media/image181.wmf"/><Relationship Id="rId14" Type="http://schemas.openxmlformats.org/officeDocument/2006/relationships/oleObject" Target="../embeddings/oleObject262.bin"/><Relationship Id="rId15" Type="http://schemas.openxmlformats.org/officeDocument/2006/relationships/image" Target="../media/image182.wmf"/><Relationship Id="rId16" Type="http://schemas.openxmlformats.org/officeDocument/2006/relationships/oleObject" Target="../embeddings/oleObject263.bin"/><Relationship Id="rId17" Type="http://schemas.openxmlformats.org/officeDocument/2006/relationships/image" Target="../media/image183.wmf"/><Relationship Id="rId18" Type="http://schemas.openxmlformats.org/officeDocument/2006/relationships/oleObject" Target="../embeddings/oleObject264.bin"/><Relationship Id="rId19" Type="http://schemas.openxmlformats.org/officeDocument/2006/relationships/image" Target="../media/image184.wmf"/><Relationship Id="rId37" Type="http://schemas.openxmlformats.org/officeDocument/2006/relationships/image" Target="../media/image193.wmf"/><Relationship Id="rId38" Type="http://schemas.openxmlformats.org/officeDocument/2006/relationships/oleObject" Target="../embeddings/oleObject274.bin"/><Relationship Id="rId39" Type="http://schemas.openxmlformats.org/officeDocument/2006/relationships/image" Target="../media/image194.wmf"/><Relationship Id="rId40" Type="http://schemas.openxmlformats.org/officeDocument/2006/relationships/oleObject" Target="../embeddings/oleObject275.bin"/><Relationship Id="rId41" Type="http://schemas.openxmlformats.org/officeDocument/2006/relationships/image" Target="../media/image195.wmf"/><Relationship Id="rId42" Type="http://schemas.openxmlformats.org/officeDocument/2006/relationships/oleObject" Target="../embeddings/oleObject276.bin"/><Relationship Id="rId43" Type="http://schemas.openxmlformats.org/officeDocument/2006/relationships/image" Target="../media/image196.wmf"/><Relationship Id="rId44" Type="http://schemas.openxmlformats.org/officeDocument/2006/relationships/oleObject" Target="../embeddings/oleObject277.bin"/><Relationship Id="rId45" Type="http://schemas.openxmlformats.org/officeDocument/2006/relationships/image" Target="../media/image197.wmf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83.bin"/><Relationship Id="rId20" Type="http://schemas.openxmlformats.org/officeDocument/2006/relationships/image" Target="../media/image204.wmf"/><Relationship Id="rId21" Type="http://schemas.openxmlformats.org/officeDocument/2006/relationships/oleObject" Target="../embeddings/oleObject289.bin"/><Relationship Id="rId22" Type="http://schemas.openxmlformats.org/officeDocument/2006/relationships/image" Target="../media/image205.wmf"/><Relationship Id="rId23" Type="http://schemas.openxmlformats.org/officeDocument/2006/relationships/oleObject" Target="../embeddings/oleObject290.bin"/><Relationship Id="rId24" Type="http://schemas.openxmlformats.org/officeDocument/2006/relationships/image" Target="../media/image206.wmf"/><Relationship Id="rId10" Type="http://schemas.openxmlformats.org/officeDocument/2006/relationships/image" Target="../media/image199.wmf"/><Relationship Id="rId11" Type="http://schemas.openxmlformats.org/officeDocument/2006/relationships/oleObject" Target="../embeddings/oleObject284.bin"/><Relationship Id="rId12" Type="http://schemas.openxmlformats.org/officeDocument/2006/relationships/image" Target="../media/image200.wmf"/><Relationship Id="rId13" Type="http://schemas.openxmlformats.org/officeDocument/2006/relationships/oleObject" Target="../embeddings/oleObject285.bin"/><Relationship Id="rId14" Type="http://schemas.openxmlformats.org/officeDocument/2006/relationships/image" Target="../media/image201.wmf"/><Relationship Id="rId15" Type="http://schemas.openxmlformats.org/officeDocument/2006/relationships/oleObject" Target="../embeddings/oleObject286.bin"/><Relationship Id="rId16" Type="http://schemas.openxmlformats.org/officeDocument/2006/relationships/image" Target="../media/image202.wmf"/><Relationship Id="rId17" Type="http://schemas.openxmlformats.org/officeDocument/2006/relationships/oleObject" Target="../embeddings/oleObject287.bin"/><Relationship Id="rId18" Type="http://schemas.openxmlformats.org/officeDocument/2006/relationships/image" Target="../media/image203.wmf"/><Relationship Id="rId19" Type="http://schemas.openxmlformats.org/officeDocument/2006/relationships/oleObject" Target="../embeddings/oleObject288.bin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07.jpeg"/><Relationship Id="rId4" Type="http://schemas.openxmlformats.org/officeDocument/2006/relationships/oleObject" Target="../embeddings/oleObject279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80.bin"/><Relationship Id="rId7" Type="http://schemas.openxmlformats.org/officeDocument/2006/relationships/oleObject" Target="../embeddings/oleObject281.bin"/><Relationship Id="rId8" Type="http://schemas.openxmlformats.org/officeDocument/2006/relationships/oleObject" Target="../embeddings/oleObject282.bin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0.wmf"/><Relationship Id="rId12" Type="http://schemas.openxmlformats.org/officeDocument/2006/relationships/oleObject" Target="../embeddings/oleObject297.bin"/><Relationship Id="rId13" Type="http://schemas.openxmlformats.org/officeDocument/2006/relationships/image" Target="../media/image209.wmf"/><Relationship Id="rId14" Type="http://schemas.openxmlformats.org/officeDocument/2006/relationships/image" Target="../media/image210.e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9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92.bin"/><Relationship Id="rId6" Type="http://schemas.openxmlformats.org/officeDocument/2006/relationships/oleObject" Target="../embeddings/oleObject293.bin"/><Relationship Id="rId7" Type="http://schemas.openxmlformats.org/officeDocument/2006/relationships/oleObject" Target="../embeddings/oleObject294.bin"/><Relationship Id="rId8" Type="http://schemas.openxmlformats.org/officeDocument/2006/relationships/oleObject" Target="../embeddings/oleObject295.bin"/><Relationship Id="rId9" Type="http://schemas.openxmlformats.org/officeDocument/2006/relationships/image" Target="../media/image208.wmf"/><Relationship Id="rId10" Type="http://schemas.openxmlformats.org/officeDocument/2006/relationships/oleObject" Target="../embeddings/oleObject296.bin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2.wmf"/><Relationship Id="rId12" Type="http://schemas.openxmlformats.org/officeDocument/2006/relationships/oleObject" Target="../embeddings/oleObject304.bin"/><Relationship Id="rId13" Type="http://schemas.openxmlformats.org/officeDocument/2006/relationships/image" Target="../media/image213.wmf"/><Relationship Id="rId14" Type="http://schemas.openxmlformats.org/officeDocument/2006/relationships/oleObject" Target="../embeddings/oleObject305.bin"/><Relationship Id="rId15" Type="http://schemas.openxmlformats.org/officeDocument/2006/relationships/image" Target="../media/image214.wmf"/><Relationship Id="rId16" Type="http://schemas.openxmlformats.org/officeDocument/2006/relationships/oleObject" Target="../embeddings/oleObject306.bin"/><Relationship Id="rId17" Type="http://schemas.openxmlformats.org/officeDocument/2006/relationships/image" Target="../media/image215.wmf"/><Relationship Id="rId18" Type="http://schemas.openxmlformats.org/officeDocument/2006/relationships/oleObject" Target="../embeddings/oleObject307.bin"/><Relationship Id="rId19" Type="http://schemas.openxmlformats.org/officeDocument/2006/relationships/image" Target="../media/image216.w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98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99.bin"/><Relationship Id="rId6" Type="http://schemas.openxmlformats.org/officeDocument/2006/relationships/oleObject" Target="../embeddings/oleObject300.bin"/><Relationship Id="rId7" Type="http://schemas.openxmlformats.org/officeDocument/2006/relationships/oleObject" Target="../embeddings/oleObject301.bin"/><Relationship Id="rId8" Type="http://schemas.openxmlformats.org/officeDocument/2006/relationships/oleObject" Target="../embeddings/oleObject302.bin"/><Relationship Id="rId9" Type="http://schemas.openxmlformats.org/officeDocument/2006/relationships/image" Target="../media/image211.wmf"/><Relationship Id="rId10" Type="http://schemas.openxmlformats.org/officeDocument/2006/relationships/oleObject" Target="../embeddings/oleObject303.bin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11.bin"/><Relationship Id="rId20" Type="http://schemas.openxmlformats.org/officeDocument/2006/relationships/image" Target="../media/image225.wmf"/><Relationship Id="rId21" Type="http://schemas.openxmlformats.org/officeDocument/2006/relationships/oleObject" Target="../embeddings/oleObject317.bin"/><Relationship Id="rId22" Type="http://schemas.openxmlformats.org/officeDocument/2006/relationships/image" Target="../media/image226.wmf"/><Relationship Id="rId10" Type="http://schemas.openxmlformats.org/officeDocument/2006/relationships/image" Target="../media/image220.wmf"/><Relationship Id="rId11" Type="http://schemas.openxmlformats.org/officeDocument/2006/relationships/oleObject" Target="../embeddings/oleObject312.bin"/><Relationship Id="rId12" Type="http://schemas.openxmlformats.org/officeDocument/2006/relationships/image" Target="../media/image221.wmf"/><Relationship Id="rId13" Type="http://schemas.openxmlformats.org/officeDocument/2006/relationships/oleObject" Target="../embeddings/oleObject313.bin"/><Relationship Id="rId14" Type="http://schemas.openxmlformats.org/officeDocument/2006/relationships/image" Target="../media/image222.wmf"/><Relationship Id="rId15" Type="http://schemas.openxmlformats.org/officeDocument/2006/relationships/oleObject" Target="../embeddings/oleObject314.bin"/><Relationship Id="rId16" Type="http://schemas.openxmlformats.org/officeDocument/2006/relationships/image" Target="../media/image223.wmf"/><Relationship Id="rId17" Type="http://schemas.openxmlformats.org/officeDocument/2006/relationships/oleObject" Target="../embeddings/oleObject315.bin"/><Relationship Id="rId18" Type="http://schemas.openxmlformats.org/officeDocument/2006/relationships/image" Target="../media/image224.wmf"/><Relationship Id="rId19" Type="http://schemas.openxmlformats.org/officeDocument/2006/relationships/oleObject" Target="../embeddings/oleObject316.bin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08.bin"/><Relationship Id="rId4" Type="http://schemas.openxmlformats.org/officeDocument/2006/relationships/image" Target="../media/image217.wmf"/><Relationship Id="rId5" Type="http://schemas.openxmlformats.org/officeDocument/2006/relationships/oleObject" Target="../embeddings/oleObject309.bin"/><Relationship Id="rId6" Type="http://schemas.openxmlformats.org/officeDocument/2006/relationships/image" Target="../media/image218.wmf"/><Relationship Id="rId7" Type="http://schemas.openxmlformats.org/officeDocument/2006/relationships/oleObject" Target="../embeddings/oleObject310.bin"/><Relationship Id="rId8" Type="http://schemas.openxmlformats.org/officeDocument/2006/relationships/image" Target="../media/image219.wmf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.bin"/><Relationship Id="rId12" Type="http://schemas.openxmlformats.org/officeDocument/2006/relationships/image" Target="../media/image4.wmf"/><Relationship Id="rId13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6.bin"/><Relationship Id="rId7" Type="http://schemas.openxmlformats.org/officeDocument/2006/relationships/oleObject" Target="../embeddings/oleObject7.bin"/><Relationship Id="rId8" Type="http://schemas.openxmlformats.org/officeDocument/2006/relationships/oleObject" Target="../embeddings/oleObject8.bin"/><Relationship Id="rId9" Type="http://schemas.openxmlformats.org/officeDocument/2006/relationships/oleObject" Target="../embeddings/oleObject9.bin"/><Relationship Id="rId10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oleObject" Target="../embeddings/oleObject11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12.bin"/><Relationship Id="rId8" Type="http://schemas.openxmlformats.org/officeDocument/2006/relationships/oleObject" Target="../embeddings/oleObject13.bin"/><Relationship Id="rId9" Type="http://schemas.openxmlformats.org/officeDocument/2006/relationships/oleObject" Target="../embeddings/oleObject1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wmf"/><Relationship Id="rId12" Type="http://schemas.openxmlformats.org/officeDocument/2006/relationships/oleObject" Target="../embeddings/oleObject21.bin"/><Relationship Id="rId13" Type="http://schemas.openxmlformats.org/officeDocument/2006/relationships/image" Target="../media/image10.wmf"/><Relationship Id="rId14" Type="http://schemas.openxmlformats.org/officeDocument/2006/relationships/oleObject" Target="../embeddings/oleObject22.bin"/><Relationship Id="rId15" Type="http://schemas.openxmlformats.org/officeDocument/2006/relationships/image" Target="../media/image11.wmf"/><Relationship Id="rId16" Type="http://schemas.openxmlformats.org/officeDocument/2006/relationships/oleObject" Target="../embeddings/oleObject23.bin"/><Relationship Id="rId17" Type="http://schemas.openxmlformats.org/officeDocument/2006/relationships/image" Target="../media/image12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5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6.bin"/><Relationship Id="rId6" Type="http://schemas.openxmlformats.org/officeDocument/2006/relationships/oleObject" Target="../embeddings/oleObject17.bin"/><Relationship Id="rId7" Type="http://schemas.openxmlformats.org/officeDocument/2006/relationships/oleObject" Target="../embeddings/oleObject18.bin"/><Relationship Id="rId8" Type="http://schemas.openxmlformats.org/officeDocument/2006/relationships/oleObject" Target="../embeddings/oleObject19.bin"/><Relationship Id="rId9" Type="http://schemas.openxmlformats.org/officeDocument/2006/relationships/image" Target="../media/image8.wmf"/><Relationship Id="rId10" Type="http://schemas.openxmlformats.org/officeDocument/2006/relationships/oleObject" Target="../embeddings/oleObject20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8.bin"/><Relationship Id="rId20" Type="http://schemas.openxmlformats.org/officeDocument/2006/relationships/image" Target="../media/image18.wmf"/><Relationship Id="rId21" Type="http://schemas.openxmlformats.org/officeDocument/2006/relationships/oleObject" Target="../embeddings/oleObject34.bin"/><Relationship Id="rId22" Type="http://schemas.openxmlformats.org/officeDocument/2006/relationships/image" Target="../media/image19.wmf"/><Relationship Id="rId10" Type="http://schemas.openxmlformats.org/officeDocument/2006/relationships/image" Target="../media/image13.wmf"/><Relationship Id="rId11" Type="http://schemas.openxmlformats.org/officeDocument/2006/relationships/oleObject" Target="../embeddings/oleObject29.bin"/><Relationship Id="rId12" Type="http://schemas.openxmlformats.org/officeDocument/2006/relationships/image" Target="../media/image14.wmf"/><Relationship Id="rId13" Type="http://schemas.openxmlformats.org/officeDocument/2006/relationships/oleObject" Target="../embeddings/oleObject30.bin"/><Relationship Id="rId14" Type="http://schemas.openxmlformats.org/officeDocument/2006/relationships/image" Target="../media/image15.wmf"/><Relationship Id="rId15" Type="http://schemas.openxmlformats.org/officeDocument/2006/relationships/oleObject" Target="../embeddings/oleObject31.bin"/><Relationship Id="rId16" Type="http://schemas.openxmlformats.org/officeDocument/2006/relationships/image" Target="../media/image16.wmf"/><Relationship Id="rId17" Type="http://schemas.openxmlformats.org/officeDocument/2006/relationships/oleObject" Target="../embeddings/oleObject32.bin"/><Relationship Id="rId18" Type="http://schemas.openxmlformats.org/officeDocument/2006/relationships/image" Target="../media/image17.wmf"/><Relationship Id="rId19" Type="http://schemas.openxmlformats.org/officeDocument/2006/relationships/oleObject" Target="../embeddings/oleObject33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0.emf"/><Relationship Id="rId4" Type="http://schemas.openxmlformats.org/officeDocument/2006/relationships/oleObject" Target="../embeddings/oleObject24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5.bin"/><Relationship Id="rId7" Type="http://schemas.openxmlformats.org/officeDocument/2006/relationships/oleObject" Target="../embeddings/oleObject26.bin"/><Relationship Id="rId8" Type="http://schemas.openxmlformats.org/officeDocument/2006/relationships/oleObject" Target="../embeddings/oleObject27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8.bin"/><Relationship Id="rId20" Type="http://schemas.openxmlformats.org/officeDocument/2006/relationships/image" Target="../media/image29.wmf"/><Relationship Id="rId21" Type="http://schemas.openxmlformats.org/officeDocument/2006/relationships/oleObject" Target="../embeddings/oleObject44.bin"/><Relationship Id="rId22" Type="http://schemas.openxmlformats.org/officeDocument/2006/relationships/image" Target="../media/image30.wmf"/><Relationship Id="rId23" Type="http://schemas.openxmlformats.org/officeDocument/2006/relationships/oleObject" Target="../embeddings/oleObject45.bin"/><Relationship Id="rId24" Type="http://schemas.openxmlformats.org/officeDocument/2006/relationships/image" Target="../media/image31.wmf"/><Relationship Id="rId25" Type="http://schemas.openxmlformats.org/officeDocument/2006/relationships/oleObject" Target="../embeddings/oleObject46.bin"/><Relationship Id="rId26" Type="http://schemas.openxmlformats.org/officeDocument/2006/relationships/image" Target="../media/image32.wmf"/><Relationship Id="rId27" Type="http://schemas.openxmlformats.org/officeDocument/2006/relationships/oleObject" Target="../embeddings/oleObject47.bin"/><Relationship Id="rId28" Type="http://schemas.openxmlformats.org/officeDocument/2006/relationships/image" Target="../media/image33.wmf"/><Relationship Id="rId29" Type="http://schemas.openxmlformats.org/officeDocument/2006/relationships/oleObject" Target="../embeddings/oleObject48.bin"/><Relationship Id="rId30" Type="http://schemas.openxmlformats.org/officeDocument/2006/relationships/image" Target="../media/image34.wmf"/><Relationship Id="rId10" Type="http://schemas.openxmlformats.org/officeDocument/2006/relationships/image" Target="../media/image24.wmf"/><Relationship Id="rId11" Type="http://schemas.openxmlformats.org/officeDocument/2006/relationships/oleObject" Target="../embeddings/oleObject39.bin"/><Relationship Id="rId12" Type="http://schemas.openxmlformats.org/officeDocument/2006/relationships/image" Target="../media/image25.wmf"/><Relationship Id="rId13" Type="http://schemas.openxmlformats.org/officeDocument/2006/relationships/oleObject" Target="../embeddings/oleObject40.bin"/><Relationship Id="rId14" Type="http://schemas.openxmlformats.org/officeDocument/2006/relationships/image" Target="../media/image26.wmf"/><Relationship Id="rId15" Type="http://schemas.openxmlformats.org/officeDocument/2006/relationships/oleObject" Target="../embeddings/oleObject41.bin"/><Relationship Id="rId16" Type="http://schemas.openxmlformats.org/officeDocument/2006/relationships/image" Target="../media/image27.wmf"/><Relationship Id="rId17" Type="http://schemas.openxmlformats.org/officeDocument/2006/relationships/oleObject" Target="../embeddings/oleObject42.bin"/><Relationship Id="rId18" Type="http://schemas.openxmlformats.org/officeDocument/2006/relationships/image" Target="../media/image28.wmf"/><Relationship Id="rId19" Type="http://schemas.openxmlformats.org/officeDocument/2006/relationships/oleObject" Target="../embeddings/oleObject43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5.bin"/><Relationship Id="rId4" Type="http://schemas.openxmlformats.org/officeDocument/2006/relationships/image" Target="../media/image21.w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22.wmf"/><Relationship Id="rId7" Type="http://schemas.openxmlformats.org/officeDocument/2006/relationships/oleObject" Target="../embeddings/oleObject37.bin"/><Relationship Id="rId8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57.bin"/><Relationship Id="rId21" Type="http://schemas.openxmlformats.org/officeDocument/2006/relationships/image" Target="../media/image43.wmf"/><Relationship Id="rId22" Type="http://schemas.openxmlformats.org/officeDocument/2006/relationships/oleObject" Target="../embeddings/oleObject58.bin"/><Relationship Id="rId23" Type="http://schemas.openxmlformats.org/officeDocument/2006/relationships/image" Target="../media/image44.wmf"/><Relationship Id="rId24" Type="http://schemas.openxmlformats.org/officeDocument/2006/relationships/oleObject" Target="../embeddings/oleObject59.bin"/><Relationship Id="rId25" Type="http://schemas.openxmlformats.org/officeDocument/2006/relationships/image" Target="../media/image45.wmf"/><Relationship Id="rId26" Type="http://schemas.openxmlformats.org/officeDocument/2006/relationships/oleObject" Target="../embeddings/oleObject60.bin"/><Relationship Id="rId27" Type="http://schemas.openxmlformats.org/officeDocument/2006/relationships/image" Target="../media/image46.wmf"/><Relationship Id="rId28" Type="http://schemas.openxmlformats.org/officeDocument/2006/relationships/oleObject" Target="../embeddings/oleObject61.bin"/><Relationship Id="rId29" Type="http://schemas.openxmlformats.org/officeDocument/2006/relationships/image" Target="../media/image47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9.bin"/><Relationship Id="rId4" Type="http://schemas.openxmlformats.org/officeDocument/2006/relationships/image" Target="../media/image35.wmf"/><Relationship Id="rId5" Type="http://schemas.openxmlformats.org/officeDocument/2006/relationships/image" Target="../media/image50.jpeg"/><Relationship Id="rId30" Type="http://schemas.openxmlformats.org/officeDocument/2006/relationships/oleObject" Target="../embeddings/oleObject62.bin"/><Relationship Id="rId31" Type="http://schemas.openxmlformats.org/officeDocument/2006/relationships/image" Target="../media/image48.wmf"/><Relationship Id="rId32" Type="http://schemas.openxmlformats.org/officeDocument/2006/relationships/oleObject" Target="../embeddings/oleObject63.bin"/><Relationship Id="rId9" Type="http://schemas.openxmlformats.org/officeDocument/2006/relationships/image" Target="../media/image37.wmf"/><Relationship Id="rId6" Type="http://schemas.openxmlformats.org/officeDocument/2006/relationships/oleObject" Target="../embeddings/oleObject50.bin"/><Relationship Id="rId7" Type="http://schemas.openxmlformats.org/officeDocument/2006/relationships/image" Target="../media/image36.wmf"/><Relationship Id="rId8" Type="http://schemas.openxmlformats.org/officeDocument/2006/relationships/oleObject" Target="../embeddings/oleObject51.bin"/><Relationship Id="rId33" Type="http://schemas.openxmlformats.org/officeDocument/2006/relationships/image" Target="../media/image49.wmf"/><Relationship Id="rId34" Type="http://schemas.openxmlformats.org/officeDocument/2006/relationships/image" Target="../media/image51.emf"/><Relationship Id="rId10" Type="http://schemas.openxmlformats.org/officeDocument/2006/relationships/oleObject" Target="../embeddings/oleObject52.bin"/><Relationship Id="rId11" Type="http://schemas.openxmlformats.org/officeDocument/2006/relationships/image" Target="../media/image38.wmf"/><Relationship Id="rId12" Type="http://schemas.openxmlformats.org/officeDocument/2006/relationships/oleObject" Target="../embeddings/oleObject53.bin"/><Relationship Id="rId13" Type="http://schemas.openxmlformats.org/officeDocument/2006/relationships/image" Target="../media/image39.wmf"/><Relationship Id="rId14" Type="http://schemas.openxmlformats.org/officeDocument/2006/relationships/oleObject" Target="../embeddings/oleObject54.bin"/><Relationship Id="rId15" Type="http://schemas.openxmlformats.org/officeDocument/2006/relationships/image" Target="../media/image40.wmf"/><Relationship Id="rId16" Type="http://schemas.openxmlformats.org/officeDocument/2006/relationships/oleObject" Target="../embeddings/oleObject55.bin"/><Relationship Id="rId17" Type="http://schemas.openxmlformats.org/officeDocument/2006/relationships/image" Target="../media/image41.wmf"/><Relationship Id="rId18" Type="http://schemas.openxmlformats.org/officeDocument/2006/relationships/oleObject" Target="../embeddings/oleObject56.bin"/><Relationship Id="rId19" Type="http://schemas.openxmlformats.org/officeDocument/2006/relationships/image" Target="../media/image4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#22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120224" y="1531203"/>
            <a:ext cx="25955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Dec. 3, 2018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Dr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104900" y="2375547"/>
            <a:ext cx="6934200" cy="372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3600" dirty="0" smtClean="0">
                <a:latin typeface="Arial Narrow" charset="0"/>
              </a:rPr>
              <a:t>Chapter 31: Maxwell’s Equations</a:t>
            </a:r>
            <a:endParaRPr lang="en-US" sz="4400" dirty="0">
              <a:latin typeface="Arial Narrow" charset="0"/>
            </a:endParaRPr>
          </a:p>
          <a:p>
            <a:pPr marL="1352550" lvl="1" indent="-609600"/>
            <a:r>
              <a:rPr lang="en-US" sz="3200" dirty="0" smtClean="0">
                <a:latin typeface="Arial Narrow" charset="0"/>
              </a:rPr>
              <a:t>Expansion </a:t>
            </a:r>
            <a:r>
              <a:rPr lang="en-US" sz="3200" dirty="0">
                <a:latin typeface="Arial Narrow" charset="0"/>
              </a:rPr>
              <a:t>of Ampere’s Law</a:t>
            </a:r>
          </a:p>
          <a:p>
            <a:pPr marL="1352550" lvl="1" indent="-609600"/>
            <a:r>
              <a:rPr lang="en-US" sz="3200" dirty="0">
                <a:latin typeface="Arial Narrow" charset="0"/>
              </a:rPr>
              <a:t>Gauss’ Law for Magnetism</a:t>
            </a:r>
          </a:p>
          <a:p>
            <a:pPr marL="1352550" lvl="1" indent="-609600"/>
            <a:r>
              <a:rPr lang="en-US" sz="3200" dirty="0">
                <a:latin typeface="Arial Narrow" charset="0"/>
              </a:rPr>
              <a:t>Production of EM Waves</a:t>
            </a:r>
          </a:p>
          <a:p>
            <a:pPr marL="1352550" lvl="1" indent="-609600"/>
            <a:r>
              <a:rPr lang="en-US" sz="3200" dirty="0">
                <a:latin typeface="Arial Narrow" charset="0"/>
              </a:rPr>
              <a:t>Light as EM </a:t>
            </a:r>
            <a:r>
              <a:rPr lang="en-US" sz="3200" dirty="0" smtClean="0">
                <a:latin typeface="Arial Narrow" charset="0"/>
              </a:rPr>
              <a:t>Waves</a:t>
            </a:r>
          </a:p>
        </p:txBody>
      </p:sp>
    </p:spTree>
    <p:extLst>
      <p:ext uri="{BB962C8B-B14F-4D97-AF65-F5344CB8AC3E}">
        <p14:creationId xmlns:p14="http://schemas.microsoft.com/office/powerpoint/2010/main" val="23641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7E03-1D61-084A-B990-A4D5E490DF02}" type="slidenum">
              <a:rPr lang="en-US"/>
              <a:pPr/>
              <a:t>10</a:t>
            </a:fld>
            <a:endParaRPr lang="en-US"/>
          </a:p>
        </p:txBody>
      </p:sp>
      <p:sp>
        <p:nvSpPr>
          <p:cNvPr id="350217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Displacement Current</a:t>
            </a:r>
          </a:p>
        </p:txBody>
      </p:sp>
      <p:graphicFrame>
        <p:nvGraphicFramePr>
          <p:cNvPr id="350218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34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19" name="Object 11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34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20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35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022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r>
              <a:rPr lang="en-US" sz="2800" dirty="0"/>
              <a:t>Maxwell interpreted the second term in the generalized Ampere’s law equivalent to an electric current</a:t>
            </a:r>
          </a:p>
          <a:p>
            <a:pPr lvl="1"/>
            <a:r>
              <a:rPr lang="en-US" sz="2400" dirty="0"/>
              <a:t>He called this term as </a:t>
            </a:r>
            <a:r>
              <a:rPr lang="en-US" sz="2400" b="1" u="sng" dirty="0">
                <a:solidFill>
                  <a:srgbClr val="FF0000"/>
                </a:solidFill>
              </a:rPr>
              <a:t>the displacement current, </a:t>
            </a:r>
            <a:r>
              <a:rPr lang="en-US" sz="2400" b="1" u="sng" dirty="0">
                <a:solidFill>
                  <a:srgbClr val="FF0000"/>
                </a:solidFill>
                <a:latin typeface="Symbol" charset="2"/>
              </a:rPr>
              <a:t>I</a:t>
            </a:r>
            <a:r>
              <a:rPr lang="en-US" sz="2400" b="1" u="sng" baseline="-25000" dirty="0">
                <a:solidFill>
                  <a:srgbClr val="FF0000"/>
                </a:solidFill>
              </a:rPr>
              <a:t>D</a:t>
            </a:r>
          </a:p>
          <a:p>
            <a:pPr lvl="1"/>
            <a:r>
              <a:rPr lang="en-US" sz="2400" dirty="0"/>
              <a:t>While the other term is called as </a:t>
            </a:r>
            <a:r>
              <a:rPr lang="en-US" sz="2400" b="1" u="sng" dirty="0">
                <a:solidFill>
                  <a:srgbClr val="FF0000"/>
                </a:solidFill>
              </a:rPr>
              <a:t>the conduction current, </a:t>
            </a:r>
            <a:r>
              <a:rPr lang="en-US" sz="2400" b="1" u="sng" dirty="0">
                <a:solidFill>
                  <a:srgbClr val="FF0000"/>
                </a:solidFill>
                <a:latin typeface="Symbol" charset="2"/>
              </a:rPr>
              <a:t>I</a:t>
            </a:r>
          </a:p>
          <a:p>
            <a:r>
              <a:rPr lang="en-US" sz="2800" dirty="0"/>
              <a:t>Ampere’s law then can be written as</a:t>
            </a:r>
          </a:p>
          <a:p>
            <a:endParaRPr lang="en-US" sz="2800" dirty="0"/>
          </a:p>
          <a:p>
            <a:endParaRPr lang="en-US" sz="2800" dirty="0"/>
          </a:p>
          <a:p>
            <a:pPr lvl="1"/>
            <a:r>
              <a:rPr lang="en-US" sz="2400" dirty="0"/>
              <a:t>Where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While it is in effect equivalent to an electric current, a flow of electric charge, this actually does not have anything to do with the flow itself</a:t>
            </a:r>
          </a:p>
        </p:txBody>
      </p:sp>
      <p:graphicFrame>
        <p:nvGraphicFramePr>
          <p:cNvPr id="350222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35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43" name="Object 35"/>
          <p:cNvGraphicFramePr>
            <a:graphicFrameLocks noChangeAspect="1"/>
          </p:cNvGraphicFramePr>
          <p:nvPr/>
        </p:nvGraphicFramePr>
        <p:xfrm>
          <a:off x="2286000" y="4419600"/>
          <a:ext cx="8255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352" name="Equation" r:id="rId8" imgW="304560" imgH="203040" progId="Equation.DSMT4">
                  <p:embed/>
                </p:oleObj>
              </mc:Choice>
              <mc:Fallback>
                <p:oleObj name="Equation" r:id="rId8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419600"/>
                        <a:ext cx="82550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44" name="Object 36"/>
          <p:cNvGraphicFramePr>
            <a:graphicFrameLocks noChangeAspect="1"/>
          </p:cNvGraphicFramePr>
          <p:nvPr/>
        </p:nvGraphicFramePr>
        <p:xfrm>
          <a:off x="3119438" y="4191000"/>
          <a:ext cx="1376362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353" name="Equation" r:id="rId10" imgW="507960" imgH="368280" progId="Equation.DSMT4">
                  <p:embed/>
                </p:oleObj>
              </mc:Choice>
              <mc:Fallback>
                <p:oleObj name="Equation" r:id="rId10" imgW="5079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38" y="4191000"/>
                        <a:ext cx="1376362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35651" y="2971800"/>
            <a:ext cx="4823792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68462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0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0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0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0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0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0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2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DABA3-AF8C-B94B-8A15-4C70FF489C4A}" type="slidenum">
              <a:rPr lang="en-US"/>
              <a:pPr/>
              <a:t>11</a:t>
            </a:fld>
            <a:endParaRPr lang="en-US"/>
          </a:p>
        </p:txBody>
      </p:sp>
      <p:sp>
        <p:nvSpPr>
          <p:cNvPr id="352265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Gauss’ Law for Magnetism</a:t>
            </a:r>
          </a:p>
        </p:txBody>
      </p:sp>
      <p:graphicFrame>
        <p:nvGraphicFramePr>
          <p:cNvPr id="352266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01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268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01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226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If there is</a:t>
            </a:r>
            <a:r>
              <a:rPr lang="en-US" sz="2000" dirty="0" smtClean="0"/>
              <a:t> a symmetry </a:t>
            </a:r>
            <a:r>
              <a:rPr lang="en-US" sz="2000" dirty="0"/>
              <a:t>between electricity and magnetism, there must be an equivalent law in magnetism as the Gauss’ Law in electricity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For a magnetic field </a:t>
            </a:r>
            <a:r>
              <a:rPr lang="en-US" sz="2000" b="1" dirty="0"/>
              <a:t>B</a:t>
            </a:r>
            <a:r>
              <a:rPr lang="en-US" sz="2000" dirty="0"/>
              <a:t>, the magnetic flux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charset="2"/>
              </a:rPr>
              <a:t>Φ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 </a:t>
            </a:r>
            <a:r>
              <a:rPr lang="en-US" sz="2000" dirty="0"/>
              <a:t>through the surface is defined as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Where the integration is over the area of either an open or a closed surface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The magnetic flux through a closed surface which completely encloses a volume is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What was the Gauss’ law in the electric case?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The electric flux through a closed surface is equal to the total net charge Q enclosed by the surface divided by</a:t>
            </a:r>
            <a:r>
              <a:rPr lang="en-US" sz="1800" dirty="0" smtClean="0"/>
              <a:t> </a:t>
            </a:r>
            <a:r>
              <a:rPr lang="en-US" sz="1800" dirty="0" smtClean="0">
                <a:latin typeface="Symbol" charset="2"/>
              </a:rPr>
              <a:t>ε</a:t>
            </a:r>
            <a:r>
              <a:rPr lang="en-US" sz="1800" baseline="-25000" dirty="0" smtClean="0"/>
              <a:t>0</a:t>
            </a:r>
            <a:r>
              <a:rPr lang="en-US" sz="1800" dirty="0"/>
              <a:t>.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000" dirty="0"/>
              <a:t>Similarly, we can write Gauss’ law for magnetism as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Why is result of the integral zero?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There is no isolated magnetic poles, the magnetic equivalent of single electric charges</a:t>
            </a:r>
          </a:p>
        </p:txBody>
      </p:sp>
      <p:graphicFrame>
        <p:nvGraphicFramePr>
          <p:cNvPr id="352270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01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306" name="Object 50"/>
          <p:cNvGraphicFramePr>
            <a:graphicFrameLocks noChangeAspect="1"/>
          </p:cNvGraphicFramePr>
          <p:nvPr/>
        </p:nvGraphicFramePr>
        <p:xfrm>
          <a:off x="1295400" y="1627188"/>
          <a:ext cx="846138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020" name="Equation" r:id="rId7" imgW="355320" imgH="203040" progId="Equation.DSMT4">
                  <p:embed/>
                </p:oleObj>
              </mc:Choice>
              <mc:Fallback>
                <p:oleObj name="Equation" r:id="rId7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27188"/>
                        <a:ext cx="846138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307" name="Object 51"/>
          <p:cNvGraphicFramePr>
            <a:graphicFrameLocks noChangeAspect="1"/>
          </p:cNvGraphicFramePr>
          <p:nvPr/>
        </p:nvGraphicFramePr>
        <p:xfrm>
          <a:off x="1371600" y="2743200"/>
          <a:ext cx="88741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021" name="Equation" r:id="rId9" imgW="355320" imgH="203040" progId="Equation.DSMT4">
                  <p:embed/>
                </p:oleObj>
              </mc:Choice>
              <mc:Fallback>
                <p:oleObj name="Equation" r:id="rId9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743200"/>
                        <a:ext cx="887413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2311" name="Text Box 55"/>
          <p:cNvSpPr txBox="1">
            <a:spLocks noChangeArrowheads="1"/>
          </p:cNvSpPr>
          <p:nvPr/>
        </p:nvSpPr>
        <p:spPr bwMode="auto">
          <a:xfrm>
            <a:off x="6324600" y="3962400"/>
            <a:ext cx="1295400" cy="60960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Gauss’ Law for electricity</a:t>
            </a:r>
          </a:p>
        </p:txBody>
      </p:sp>
      <p:sp>
        <p:nvSpPr>
          <p:cNvPr id="352312" name="Text Box 56"/>
          <p:cNvSpPr txBox="1">
            <a:spLocks noChangeArrowheads="1"/>
          </p:cNvSpPr>
          <p:nvPr/>
        </p:nvSpPr>
        <p:spPr bwMode="auto">
          <a:xfrm>
            <a:off x="6324600" y="5100638"/>
            <a:ext cx="1371600" cy="60960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Gauss’ Law for magnetism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09800" y="1524000"/>
            <a:ext cx="1143000" cy="657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9013" y="2653720"/>
            <a:ext cx="1246187" cy="699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67200" y="3886200"/>
            <a:ext cx="1828800" cy="8181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71210" y="4997717"/>
            <a:ext cx="1672390" cy="6410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06876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2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2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2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2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2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2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22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2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23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5226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5226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69" grpId="0" build="p"/>
      <p:bldP spid="352311" grpId="0" animBg="1"/>
      <p:bldP spid="3523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E6D4-4620-9D46-8ADC-64E6C0411643}" type="slidenum">
              <a:rPr lang="en-US"/>
              <a:pPr/>
              <a:t>12</a:t>
            </a:fld>
            <a:endParaRPr lang="en-US"/>
          </a:p>
        </p:txBody>
      </p:sp>
      <p:pic>
        <p:nvPicPr>
          <p:cNvPr id="361485" name="Picture 13" descr="FG32_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962400"/>
            <a:ext cx="2286000" cy="1371600"/>
          </a:xfrm>
          <a:prstGeom prst="rect">
            <a:avLst/>
          </a:prstGeom>
          <a:noFill/>
        </p:spPr>
      </p:pic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Gauss’ Law for Magnetism</a:t>
            </a:r>
          </a:p>
        </p:txBody>
      </p:sp>
      <p:graphicFrame>
        <p:nvGraphicFramePr>
          <p:cNvPr id="3614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29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147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30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14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does the Gauss’ law in magnetism mean physically?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There are as many magnetic flux lines that enter the enclosed volume as leave it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magnetic monopole does not exist, there is no starting or stopping point of the flux lines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Electricity do have the source and the sink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Magnetic field lines must be continuous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Even for </a:t>
            </a:r>
            <a:r>
              <a:rPr lang="en-US" dirty="0" smtClean="0"/>
              <a:t>a bar magnet, </a:t>
            </a:r>
            <a:r>
              <a:rPr lang="en-US" dirty="0"/>
              <a:t>the field lines exist both insides and outside of the magnet</a:t>
            </a:r>
          </a:p>
        </p:txBody>
      </p:sp>
      <p:graphicFrame>
        <p:nvGraphicFramePr>
          <p:cNvPr id="36147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30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9400" y="1606550"/>
            <a:ext cx="2766391" cy="10604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0328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1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1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1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1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14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14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1C87-4041-1F41-9CF1-7EA0DD0FA307}" type="slidenum">
              <a:rPr lang="en-US"/>
              <a:pPr/>
              <a:t>13</a:t>
            </a:fld>
            <a:endParaRPr lang="en-US"/>
          </a:p>
        </p:txBody>
      </p:sp>
      <p:sp>
        <p:nvSpPr>
          <p:cNvPr id="35328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Maxwell’s Equations</a:t>
            </a:r>
          </a:p>
        </p:txBody>
      </p:sp>
      <p:graphicFrame>
        <p:nvGraphicFramePr>
          <p:cNvPr id="353286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54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7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543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54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32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486400"/>
          </a:xfrm>
        </p:spPr>
        <p:txBody>
          <a:bodyPr/>
          <a:lstStyle/>
          <a:p>
            <a:r>
              <a:rPr lang="en-US"/>
              <a:t>In the absence of dielectric or magnetic materials, the four equations developed by Maxwell are:</a:t>
            </a:r>
          </a:p>
        </p:txBody>
      </p:sp>
      <p:graphicFrame>
        <p:nvGraphicFramePr>
          <p:cNvPr id="353290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54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3310" name="Text Box 30"/>
          <p:cNvSpPr txBox="1">
            <a:spLocks noChangeArrowheads="1"/>
          </p:cNvSpPr>
          <p:nvPr/>
        </p:nvSpPr>
        <p:spPr bwMode="auto">
          <a:xfrm>
            <a:off x="5105400" y="1676400"/>
            <a:ext cx="34290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Gauss’ Law for electricity</a:t>
            </a:r>
          </a:p>
        </p:txBody>
      </p:sp>
      <p:sp>
        <p:nvSpPr>
          <p:cNvPr id="353311" name="Text Box 31"/>
          <p:cNvSpPr txBox="1">
            <a:spLocks noChangeArrowheads="1"/>
          </p:cNvSpPr>
          <p:nvPr/>
        </p:nvSpPr>
        <p:spPr bwMode="auto">
          <a:xfrm>
            <a:off x="5029200" y="2819400"/>
            <a:ext cx="35052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Gauss’ Law for magnetism</a:t>
            </a:r>
          </a:p>
        </p:txBody>
      </p:sp>
      <p:sp>
        <p:nvSpPr>
          <p:cNvPr id="353312" name="Text Box 32"/>
          <p:cNvSpPr txBox="1">
            <a:spLocks noChangeArrowheads="1"/>
          </p:cNvSpPr>
          <p:nvPr/>
        </p:nvSpPr>
        <p:spPr bwMode="auto">
          <a:xfrm>
            <a:off x="6477000" y="4038600"/>
            <a:ext cx="20574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Faraday’s Law</a:t>
            </a:r>
          </a:p>
        </p:txBody>
      </p:sp>
      <p:sp>
        <p:nvSpPr>
          <p:cNvPr id="353313" name="Text Box 33"/>
          <p:cNvSpPr txBox="1">
            <a:spLocks noChangeArrowheads="1"/>
          </p:cNvSpPr>
          <p:nvPr/>
        </p:nvSpPr>
        <p:spPr bwMode="auto">
          <a:xfrm>
            <a:off x="6477000" y="5105400"/>
            <a:ext cx="20574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Ampére’s Law</a:t>
            </a:r>
          </a:p>
        </p:txBody>
      </p:sp>
      <p:sp>
        <p:nvSpPr>
          <p:cNvPr id="353314" name="Text Box 34"/>
          <p:cNvSpPr txBox="1">
            <a:spLocks noChangeArrowheads="1"/>
          </p:cNvSpPr>
          <p:nvPr/>
        </p:nvSpPr>
        <p:spPr bwMode="auto">
          <a:xfrm>
            <a:off x="5029200" y="2209800"/>
            <a:ext cx="358140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 generalized form of Coulomb’s law relating electric field to its sources, the electric charge</a:t>
            </a:r>
          </a:p>
        </p:txBody>
      </p:sp>
      <p:sp>
        <p:nvSpPr>
          <p:cNvPr id="353315" name="Text Box 35"/>
          <p:cNvSpPr txBox="1">
            <a:spLocks noChangeArrowheads="1"/>
          </p:cNvSpPr>
          <p:nvPr/>
        </p:nvSpPr>
        <p:spPr bwMode="auto">
          <a:xfrm>
            <a:off x="4267200" y="3381375"/>
            <a:ext cx="487680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Arial Narrow" charset="0"/>
              </a:rPr>
              <a:t>A magnetic equivalent</a:t>
            </a:r>
            <a:r>
              <a:rPr lang="en-US" sz="1600" dirty="0" smtClean="0">
                <a:solidFill>
                  <a:schemeClr val="accent2"/>
                </a:solidFill>
                <a:latin typeface="Arial Narrow" charset="0"/>
              </a:rPr>
              <a:t> of </a:t>
            </a:r>
            <a:r>
              <a:rPr lang="en-US" sz="1600" dirty="0">
                <a:solidFill>
                  <a:schemeClr val="accent2"/>
                </a:solidFill>
                <a:latin typeface="Arial Narrow" charset="0"/>
              </a:rPr>
              <a:t>Coulomb’s law relating magnetic field to its sources. This says there are no magnetic monopoles.</a:t>
            </a:r>
          </a:p>
        </p:txBody>
      </p:sp>
      <p:sp>
        <p:nvSpPr>
          <p:cNvPr id="353316" name="Text Box 36"/>
          <p:cNvSpPr txBox="1">
            <a:spLocks noChangeArrowheads="1"/>
          </p:cNvSpPr>
          <p:nvPr/>
        </p:nvSpPr>
        <p:spPr bwMode="auto">
          <a:xfrm>
            <a:off x="4419600" y="4572000"/>
            <a:ext cx="44196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An electric field is produced by a changing magnetic field</a:t>
            </a:r>
          </a:p>
        </p:txBody>
      </p:sp>
      <p:sp>
        <p:nvSpPr>
          <p:cNvPr id="353317" name="Text Box 37"/>
          <p:cNvSpPr txBox="1">
            <a:spLocks noChangeArrowheads="1"/>
          </p:cNvSpPr>
          <p:nvPr/>
        </p:nvSpPr>
        <p:spPr bwMode="auto">
          <a:xfrm>
            <a:off x="6096000" y="5638800"/>
            <a:ext cx="2743200" cy="825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 magnetic field is produced by an electric current or by a  changing electric field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799" y="1753101"/>
            <a:ext cx="2316072" cy="10361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799" y="2945782"/>
            <a:ext cx="2279119" cy="8736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799" y="3975988"/>
            <a:ext cx="2879837" cy="11021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799" y="5234691"/>
            <a:ext cx="4479940" cy="10137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78498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3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3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3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33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9" grpId="0" build="p"/>
      <p:bldP spid="353310" grpId="0" animBg="1"/>
      <p:bldP spid="353311" grpId="0" animBg="1"/>
      <p:bldP spid="353312" grpId="0" animBg="1"/>
      <p:bldP spid="353313" grpId="0" animBg="1"/>
      <p:bldP spid="353314" grpId="0"/>
      <p:bldP spid="353315" grpId="0"/>
      <p:bldP spid="353316" grpId="0"/>
      <p:bldP spid="3533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6B5F-6EF4-1941-9DA2-DE16E72B1BDA}" type="slidenum">
              <a:rPr lang="en-US"/>
              <a:pPr/>
              <a:t>14</a:t>
            </a:fld>
            <a:endParaRPr lang="en-US"/>
          </a:p>
        </p:txBody>
      </p:sp>
      <p:sp>
        <p:nvSpPr>
          <p:cNvPr id="35430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609600"/>
          </a:xfrm>
        </p:spPr>
        <p:txBody>
          <a:bodyPr/>
          <a:lstStyle/>
          <a:p>
            <a:r>
              <a:rPr lang="en-US"/>
              <a:t>Maxwell’s Amazing Leap of Faith</a:t>
            </a:r>
          </a:p>
        </p:txBody>
      </p:sp>
      <p:graphicFrame>
        <p:nvGraphicFramePr>
          <p:cNvPr id="354310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6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11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67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1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6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431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534400" cy="5334000"/>
          </a:xfrm>
        </p:spPr>
        <p:txBody>
          <a:bodyPr/>
          <a:lstStyle/>
          <a:p>
            <a:r>
              <a:rPr lang="en-US" sz="2800" dirty="0"/>
              <a:t>According to Maxwell, a magnetic field will be produced even in an empty space if there is a changing electric field</a:t>
            </a:r>
          </a:p>
          <a:p>
            <a:pPr lvl="1"/>
            <a:r>
              <a:rPr lang="en-US" sz="2400" dirty="0"/>
              <a:t>He then took this concept one step further and concluded that</a:t>
            </a:r>
          </a:p>
          <a:p>
            <a:pPr lvl="2"/>
            <a:r>
              <a:rPr lang="en-US" sz="2000" dirty="0"/>
              <a:t>If a changing magnetic field produces an electric field, the electric field is also changing in time.</a:t>
            </a:r>
          </a:p>
          <a:p>
            <a:pPr lvl="2"/>
            <a:r>
              <a:rPr lang="en-US" sz="2000" dirty="0"/>
              <a:t>This changing electric field in turn produces the magnetic field that also </a:t>
            </a:r>
            <a:r>
              <a:rPr lang="en-US" sz="2000" dirty="0" smtClean="0"/>
              <a:t>changes.</a:t>
            </a:r>
          </a:p>
          <a:p>
            <a:pPr lvl="2"/>
            <a:r>
              <a:rPr lang="en-US" sz="2000" dirty="0"/>
              <a:t>This changing magnetic field then in turn produces the electric field that </a:t>
            </a:r>
            <a:r>
              <a:rPr lang="en-US" sz="2000" dirty="0" smtClean="0"/>
              <a:t>changes.</a:t>
            </a:r>
          </a:p>
          <a:p>
            <a:pPr lvl="2"/>
            <a:r>
              <a:rPr lang="en-US" sz="2000" dirty="0"/>
              <a:t>This process </a:t>
            </a:r>
            <a:r>
              <a:rPr lang="en-US" sz="2000" dirty="0" smtClean="0"/>
              <a:t>continues.</a:t>
            </a:r>
          </a:p>
          <a:p>
            <a:pPr lvl="1"/>
            <a:r>
              <a:rPr lang="en-US" sz="2400" dirty="0"/>
              <a:t>With the manipulation of the equations, Maxwell found that the net result of this</a:t>
            </a:r>
            <a:r>
              <a:rPr lang="en-US" sz="2400" dirty="0" smtClean="0"/>
              <a:t> interacting </a:t>
            </a:r>
            <a:r>
              <a:rPr lang="en-US" sz="2400" dirty="0"/>
              <a:t>changing fields is a wave of electric and magnetic fields that can actually propagate (travel) through the space</a:t>
            </a:r>
          </a:p>
        </p:txBody>
      </p:sp>
      <p:graphicFrame>
        <p:nvGraphicFramePr>
          <p:cNvPr id="354314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6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053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4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4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4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4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4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4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4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1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EA99-D10C-D34D-BB1C-C2F9C0ADAE33}" type="slidenum">
              <a:rPr lang="en-US"/>
              <a:pPr/>
              <a:t>15</a:t>
            </a:fld>
            <a:endParaRPr lang="en-US"/>
          </a:p>
        </p:txBody>
      </p:sp>
      <p:pic>
        <p:nvPicPr>
          <p:cNvPr id="362504" name="Picture 8" descr="FG32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066800"/>
            <a:ext cx="2438400" cy="2819400"/>
          </a:xfrm>
          <a:prstGeom prst="rect">
            <a:avLst/>
          </a:prstGeom>
          <a:noFill/>
        </p:spPr>
      </p:pic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Production of EM Waves</a:t>
            </a:r>
          </a:p>
        </p:txBody>
      </p:sp>
      <p:graphicFrame>
        <p:nvGraphicFramePr>
          <p:cNvPr id="36249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90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9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9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25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6553200" cy="3581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Consider two conducting rods that will serve as an antenna are connected to a DC power source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do you think will happen when the switch is closed?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rod connected to the positive terminal is charged positive and the other negatively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Then the electric field will be generated between the two rods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Since there is current that flows </a:t>
            </a:r>
            <a:r>
              <a:rPr lang="en-US" sz="2000" dirty="0" smtClean="0"/>
              <a:t>through, </a:t>
            </a:r>
            <a:r>
              <a:rPr lang="en-US" sz="2000" dirty="0"/>
              <a:t>the rods generates a magnetic field around them</a:t>
            </a:r>
          </a:p>
        </p:txBody>
      </p:sp>
      <p:graphicFrame>
        <p:nvGraphicFramePr>
          <p:cNvPr id="36250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9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2505" name="Rectangle 9"/>
          <p:cNvSpPr>
            <a:spLocks noChangeArrowheads="1"/>
          </p:cNvSpPr>
          <p:nvPr/>
        </p:nvSpPr>
        <p:spPr bwMode="auto">
          <a:xfrm>
            <a:off x="381000" y="41148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How far would the electric and magnetic fields extend?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 static case, the field extends indefinitely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When the switch is closed, the fields are formed nearby the rods quickly but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stored energy in the fields won’t propagate w/ infinite speed</a:t>
            </a:r>
          </a:p>
        </p:txBody>
      </p:sp>
    </p:spTree>
    <p:extLst>
      <p:ext uri="{BB962C8B-B14F-4D97-AF65-F5344CB8AC3E}">
        <p14:creationId xmlns:p14="http://schemas.microsoft.com/office/powerpoint/2010/main" val="172104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2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2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2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2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2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2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2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2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2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2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02" grpId="0" build="p"/>
      <p:bldP spid="36250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E6BD-4FF8-7A4E-8EB4-D69F223C1278}" type="slidenum">
              <a:rPr lang="en-US"/>
              <a:pPr/>
              <a:t>16</a:t>
            </a:fld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239000" y="152400"/>
            <a:ext cx="4343400" cy="3733800"/>
            <a:chOff x="336" y="1248"/>
            <a:chExt cx="2784" cy="2088"/>
          </a:xfrm>
        </p:grpSpPr>
        <p:pic>
          <p:nvPicPr>
            <p:cNvPr id="363530" name="Picture 10" descr="FG32_00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" y="1248"/>
              <a:ext cx="2784" cy="2088"/>
            </a:xfrm>
            <a:prstGeom prst="rect">
              <a:avLst/>
            </a:prstGeom>
            <a:noFill/>
          </p:spPr>
        </p:pic>
        <p:sp>
          <p:nvSpPr>
            <p:cNvPr id="363532" name="Rectangle 12"/>
            <p:cNvSpPr>
              <a:spLocks noChangeArrowheads="1"/>
            </p:cNvSpPr>
            <p:nvPr/>
          </p:nvSpPr>
          <p:spPr bwMode="auto">
            <a:xfrm>
              <a:off x="1488" y="1632"/>
              <a:ext cx="1632" cy="14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3533" name="Rectangle 13"/>
            <p:cNvSpPr>
              <a:spLocks noChangeArrowheads="1"/>
            </p:cNvSpPr>
            <p:nvPr/>
          </p:nvSpPr>
          <p:spPr bwMode="auto">
            <a:xfrm>
              <a:off x="624" y="2976"/>
              <a:ext cx="240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943600" y="3276600"/>
            <a:ext cx="3200400" cy="3048000"/>
            <a:chOff x="2976" y="2352"/>
            <a:chExt cx="2784" cy="2088"/>
          </a:xfrm>
        </p:grpSpPr>
        <p:pic>
          <p:nvPicPr>
            <p:cNvPr id="363531" name="Picture 11" descr="FG32_00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6" y="2352"/>
              <a:ext cx="2784" cy="2088"/>
            </a:xfrm>
            <a:prstGeom prst="rect">
              <a:avLst/>
            </a:prstGeom>
            <a:noFill/>
          </p:spPr>
        </p:pic>
        <p:sp>
          <p:nvSpPr>
            <p:cNvPr id="363535" name="Rectangle 15"/>
            <p:cNvSpPr>
              <a:spLocks noChangeArrowheads="1"/>
            </p:cNvSpPr>
            <p:nvPr/>
          </p:nvSpPr>
          <p:spPr bwMode="auto">
            <a:xfrm>
              <a:off x="3024" y="2832"/>
              <a:ext cx="960" cy="14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3536" name="Rectangle 16"/>
            <p:cNvSpPr>
              <a:spLocks noChangeArrowheads="1"/>
            </p:cNvSpPr>
            <p:nvPr/>
          </p:nvSpPr>
          <p:spPr bwMode="auto">
            <a:xfrm>
              <a:off x="4416" y="4032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6352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Production of EM Waves</a:t>
            </a:r>
          </a:p>
        </p:txBody>
      </p:sp>
      <p:graphicFrame>
        <p:nvGraphicFramePr>
          <p:cNvPr id="36352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614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352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61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352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61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35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70104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What happens if the antenna is connected to an </a:t>
            </a:r>
            <a:r>
              <a:rPr lang="en-US" sz="2400" dirty="0" smtClean="0"/>
              <a:t>AC </a:t>
            </a:r>
            <a:r>
              <a:rPr lang="en-US" sz="2400" dirty="0"/>
              <a:t>power source?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When the connection was initially made, the rods are charging up quickly w/ the current flowing in one direction as shown in the figure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 field lines form as in the dc case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 field lines propagate away from the antenna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Then the direction of the voltage reverses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 new field lines with the opposite direction forms 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While the original field lines still propagates away from the rod reaching out far</a:t>
            </a:r>
          </a:p>
          <a:p>
            <a:pPr lvl="3">
              <a:lnSpc>
                <a:spcPct val="90000"/>
              </a:lnSpc>
            </a:pPr>
            <a:r>
              <a:rPr lang="en-US" sz="1600" dirty="0"/>
              <a:t>Since the original field propagates through an empty space, the field lines must form a closed loop (no charge exist)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Since changing electric and magnetic fields produce changing magnetic and electric fields, the fields moving outward is self supporting and do not need antenna with flowing charge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fields far from the antenna is called the </a:t>
            </a:r>
            <a:r>
              <a:rPr lang="en-US" sz="2000" b="1" u="sng" dirty="0">
                <a:solidFill>
                  <a:srgbClr val="CC0000"/>
                </a:solidFill>
              </a:rPr>
              <a:t>radiation field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Both electric and magnetic fields form closed loops perpendicular to each other </a:t>
            </a:r>
          </a:p>
        </p:txBody>
      </p:sp>
      <p:graphicFrame>
        <p:nvGraphicFramePr>
          <p:cNvPr id="36352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61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459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3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3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3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3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35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635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35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35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35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635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635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1DC7-6494-9E48-BA2C-5A790D78540E}" type="slidenum">
              <a:rPr lang="en-US"/>
              <a:pPr/>
              <a:t>17</a:t>
            </a:fld>
            <a:endParaRPr lang="en-US"/>
          </a:p>
        </p:txBody>
      </p:sp>
      <p:sp>
        <p:nvSpPr>
          <p:cNvPr id="364554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Properties of Radiation Fields</a:t>
            </a:r>
          </a:p>
        </p:txBody>
      </p:sp>
      <p:graphicFrame>
        <p:nvGraphicFramePr>
          <p:cNvPr id="364555" name="Object 11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63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56" name="Object 12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63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57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64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455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382000" cy="5715000"/>
          </a:xfrm>
        </p:spPr>
        <p:txBody>
          <a:bodyPr/>
          <a:lstStyle/>
          <a:p>
            <a:r>
              <a:rPr lang="en-US" dirty="0"/>
              <a:t>The fields travel on the other side of the antenna as well</a:t>
            </a:r>
          </a:p>
          <a:p>
            <a:r>
              <a:rPr lang="en-US" dirty="0"/>
              <a:t>The field strength are the greatest in the direction perpendicular to the oscillating charge while along the </a:t>
            </a:r>
            <a:r>
              <a:rPr lang="en-US" dirty="0" smtClean="0"/>
              <a:t>direction of the current </a:t>
            </a:r>
            <a:r>
              <a:rPr lang="en-US" dirty="0"/>
              <a:t>is 0</a:t>
            </a:r>
          </a:p>
          <a:p>
            <a:r>
              <a:rPr lang="en-US" dirty="0"/>
              <a:t>The magnitude of E and B in the radiation field decrease with distance as 1/r</a:t>
            </a:r>
          </a:p>
          <a:p>
            <a:r>
              <a:rPr lang="en-US" dirty="0"/>
              <a:t>The energy carried by the EM wave is proportional to the square of the amplitude, E</a:t>
            </a:r>
            <a:r>
              <a:rPr lang="en-US" baseline="30000" dirty="0"/>
              <a:t>2</a:t>
            </a:r>
            <a:r>
              <a:rPr lang="en-US" dirty="0"/>
              <a:t> or B</a:t>
            </a:r>
            <a:r>
              <a:rPr lang="en-US" baseline="30000" dirty="0"/>
              <a:t>2</a:t>
            </a:r>
          </a:p>
          <a:p>
            <a:pPr lvl="1"/>
            <a:r>
              <a:rPr lang="en-US" dirty="0"/>
              <a:t>So the intensity of wave decreases as 1/r</a:t>
            </a:r>
            <a:r>
              <a:rPr lang="en-US" baseline="30000" dirty="0"/>
              <a:t>2</a:t>
            </a:r>
          </a:p>
        </p:txBody>
      </p:sp>
      <p:graphicFrame>
        <p:nvGraphicFramePr>
          <p:cNvPr id="364559" name="Object 1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64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874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4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4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4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4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4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5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98F48-E6DB-C245-BC1B-320E7796E7B1}" type="slidenum">
              <a:rPr lang="en-US"/>
              <a:pPr/>
              <a:t>18</a:t>
            </a:fld>
            <a:endParaRPr lang="en-US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Properties of Radiation Fields</a:t>
            </a:r>
          </a:p>
        </p:txBody>
      </p:sp>
      <p:graphicFrame>
        <p:nvGraphicFramePr>
          <p:cNvPr id="36557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66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57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663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57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66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55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382000" cy="5638800"/>
          </a:xfrm>
        </p:spPr>
        <p:txBody>
          <a:bodyPr/>
          <a:lstStyle/>
          <a:p>
            <a:r>
              <a:rPr lang="en-US" dirty="0"/>
              <a:t>The electric and magnetic fields at any point are perpendicular to each other and to the direction of motion </a:t>
            </a:r>
          </a:p>
          <a:p>
            <a:r>
              <a:rPr lang="en-US" dirty="0"/>
              <a:t>The fields alternate in direction</a:t>
            </a:r>
          </a:p>
          <a:p>
            <a:pPr lvl="1"/>
            <a:r>
              <a:rPr lang="en-US" dirty="0"/>
              <a:t>The field strengths vary from </a:t>
            </a:r>
            <a:r>
              <a:rPr lang="en-US" dirty="0" smtClean="0"/>
              <a:t>maximum </a:t>
            </a:r>
            <a:r>
              <a:rPr lang="en-US" dirty="0"/>
              <a:t>in one direction, to 0 and to max in the opposite direction</a:t>
            </a:r>
          </a:p>
          <a:p>
            <a:r>
              <a:rPr lang="en-US" dirty="0"/>
              <a:t>The electric and magnetic fields are in phase</a:t>
            </a:r>
          </a:p>
          <a:p>
            <a:r>
              <a:rPr lang="en-US" dirty="0"/>
              <a:t>Very far from the antenna, the field lines are pretty flat over a reasonably large area</a:t>
            </a:r>
          </a:p>
          <a:p>
            <a:pPr lvl="1"/>
            <a:r>
              <a:rPr lang="en-US" dirty="0"/>
              <a:t>Called plane waves</a:t>
            </a:r>
          </a:p>
        </p:txBody>
      </p:sp>
      <p:graphicFrame>
        <p:nvGraphicFramePr>
          <p:cNvPr id="36557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66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109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5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5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5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5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5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5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8707-FB53-E642-9BF0-E2D2130D72F4}" type="slidenum">
              <a:rPr lang="en-US"/>
              <a:pPr/>
              <a:t>19</a:t>
            </a:fld>
            <a:endParaRPr lang="en-US"/>
          </a:p>
        </p:txBody>
      </p:sp>
      <p:pic>
        <p:nvPicPr>
          <p:cNvPr id="366594" name="Picture 2" descr="FG32_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457700"/>
          </a:xfrm>
          <a:prstGeom prst="rect">
            <a:avLst/>
          </a:prstGeom>
          <a:noFill/>
        </p:spPr>
      </p:pic>
      <p:sp>
        <p:nvSpPr>
          <p:cNvPr id="36659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EM Waves</a:t>
            </a:r>
          </a:p>
        </p:txBody>
      </p:sp>
      <p:graphicFrame>
        <p:nvGraphicFramePr>
          <p:cNvPr id="36659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686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659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68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659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68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65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7630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If the voltage of the source varies </a:t>
            </a:r>
            <a:r>
              <a:rPr lang="en-US" sz="2800" dirty="0" smtClean="0"/>
              <a:t>sinusoidal, </a:t>
            </a:r>
            <a:r>
              <a:rPr lang="en-US" sz="2800" dirty="0"/>
              <a:t>the field strengths of the radiation field vary </a:t>
            </a:r>
            <a:r>
              <a:rPr lang="en-US" sz="2800" dirty="0" smtClean="0"/>
              <a:t>sinusoidal</a:t>
            </a: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We call these waves EM waves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They are transverse waves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EM waves are always waves of fields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Since these are fields, they can propagate through an empty space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In general </a:t>
            </a:r>
            <a:r>
              <a:rPr lang="en-US" sz="2800" b="1" u="sng" dirty="0">
                <a:solidFill>
                  <a:srgbClr val="CC0000"/>
                </a:solidFill>
              </a:rPr>
              <a:t>accelerating electric charges give rise to electromagnetic waves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This prediction from Maxwell’s equations was experimentally </a:t>
            </a:r>
            <a:r>
              <a:rPr lang="en-US" sz="2800" dirty="0" smtClean="0"/>
              <a:t>proven by </a:t>
            </a:r>
            <a:r>
              <a:rPr lang="en-US" sz="2800" dirty="0"/>
              <a:t>Heinrich Hertz through the discovery of radio waves</a:t>
            </a:r>
          </a:p>
        </p:txBody>
      </p:sp>
      <p:graphicFrame>
        <p:nvGraphicFramePr>
          <p:cNvPr id="36660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689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850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6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6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6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65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65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65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65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FB11-2F7B-8847-9A84-EFC8A931368B}" type="slidenum">
              <a:rPr lang="en-US"/>
              <a:pPr/>
              <a:t>2</a:t>
            </a:fld>
            <a:endParaRPr lang="en-US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Maxwell’s Equations</a:t>
            </a:r>
          </a:p>
        </p:txBody>
      </p:sp>
      <p:graphicFrame>
        <p:nvGraphicFramePr>
          <p:cNvPr id="31949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0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03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0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94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5344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The development of EM theory by </a:t>
            </a:r>
            <a:r>
              <a:rPr lang="en-US" sz="2400" dirty="0" err="1"/>
              <a:t>Oersted</a:t>
            </a:r>
            <a:r>
              <a:rPr lang="en-US" sz="2400" dirty="0"/>
              <a:t>, Ampere and others was not done in terms of EM fields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idea of fields was introduced somewhat by Faraday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Scottish physicist James C. Maxwell unified all the phenomena of electricity and magnetism in one theory with only four equations (Maxwell’s Equations) using the concept of fields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This theory provided the prediction of EM waves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As important as Newton’s law since it provides dynamics of electromagnetism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This theory is also in agreement with Einstein’s special relativity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The biggest achievement of 19</a:t>
            </a:r>
            <a:r>
              <a:rPr lang="en-US" sz="2400" baseline="30000" dirty="0"/>
              <a:t>th</a:t>
            </a:r>
            <a:r>
              <a:rPr lang="en-US" sz="2400" dirty="0"/>
              <a:t> century electromagnetic theory is the prediction and experimental </a:t>
            </a:r>
            <a:r>
              <a:rPr lang="en-US" sz="2400" dirty="0" smtClean="0"/>
              <a:t>verifications </a:t>
            </a:r>
            <a:r>
              <a:rPr lang="en-US" sz="2400" dirty="0"/>
              <a:t>that the electromagnetic waves can travel through the empty space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What do you think this accomplishment did?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Open a new world of communication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It also yielded the prediction that the light is an EM wave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Since all of Electromagnetism is contained in the four Maxwell’s equations, this is considered as one of the greatest achievements of human intellect</a:t>
            </a:r>
          </a:p>
        </p:txBody>
      </p:sp>
      <p:graphicFrame>
        <p:nvGraphicFramePr>
          <p:cNvPr id="31949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0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207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9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9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9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9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9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9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94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94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94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94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94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6F54-022F-9943-A40A-4A37A4164EB6}" type="slidenum">
              <a:rPr lang="en-US"/>
              <a:pPr/>
              <a:t>20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410200" y="4876800"/>
            <a:ext cx="3733800" cy="2667000"/>
            <a:chOff x="3552" y="3120"/>
            <a:chExt cx="2016" cy="1680"/>
          </a:xfrm>
        </p:grpSpPr>
        <p:pic>
          <p:nvPicPr>
            <p:cNvPr id="371715" name="Picture 3" descr="FG32_00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52" y="3120"/>
              <a:ext cx="2016" cy="1680"/>
            </a:xfrm>
            <a:prstGeom prst="rect">
              <a:avLst/>
            </a:prstGeom>
            <a:noFill/>
          </p:spPr>
        </p:pic>
        <p:graphicFrame>
          <p:nvGraphicFramePr>
            <p:cNvPr id="371716" name="Object 4"/>
            <p:cNvGraphicFramePr>
              <a:graphicFrameLocks noChangeAspect="1"/>
            </p:cNvGraphicFramePr>
            <p:nvPr/>
          </p:nvGraphicFramePr>
          <p:xfrm>
            <a:off x="5328" y="4032"/>
            <a:ext cx="195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1041" name="Equation" r:id="rId4" imgW="114120" imgH="164880" progId="Equation.DSMT4">
                    <p:embed/>
                  </p:oleObj>
                </mc:Choice>
                <mc:Fallback>
                  <p:oleObj name="Equation" r:id="rId4" imgW="11412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8" y="4032"/>
                          <a:ext cx="195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99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CC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1717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EM Waves and Their Speeds</a:t>
            </a:r>
          </a:p>
        </p:txBody>
      </p:sp>
      <p:graphicFrame>
        <p:nvGraphicFramePr>
          <p:cNvPr id="371718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04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19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04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044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17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Let’s consider a region of free space.  What’s a free space?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 area of space where there is no charges or conduction currents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 other words, far from </a:t>
            </a:r>
            <a:r>
              <a:rPr lang="en-US" dirty="0" err="1"/>
              <a:t>emf</a:t>
            </a:r>
            <a:r>
              <a:rPr lang="en-US" dirty="0"/>
              <a:t> sources so that the wave fronts are essentially flat or not distorted over a reasonable area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are these flat waves called?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Plane waves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At any instance </a:t>
            </a:r>
            <a:r>
              <a:rPr lang="en-US" b="1" dirty="0"/>
              <a:t>E</a:t>
            </a:r>
            <a:r>
              <a:rPr lang="en-US" dirty="0"/>
              <a:t> and </a:t>
            </a:r>
            <a:r>
              <a:rPr lang="en-US" b="1" dirty="0"/>
              <a:t>B</a:t>
            </a:r>
            <a:r>
              <a:rPr lang="en-US" dirty="0"/>
              <a:t> are uniform over a large plane perpendicular to the direction of propagation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 we can also assume that the wave is traveling in the x-direction w/ velocity, </a:t>
            </a:r>
            <a:r>
              <a:rPr lang="en-US" b="1" dirty="0"/>
              <a:t>v</a:t>
            </a:r>
            <a:r>
              <a:rPr lang="en-US" dirty="0"/>
              <a:t>=v</a:t>
            </a:r>
            <a:r>
              <a:rPr lang="en-US" b="1" dirty="0"/>
              <a:t>i</a:t>
            </a:r>
            <a:r>
              <a:rPr lang="en-US" dirty="0"/>
              <a:t>, and that </a:t>
            </a:r>
            <a:r>
              <a:rPr lang="en-US" b="1" dirty="0"/>
              <a:t>E</a:t>
            </a:r>
            <a:r>
              <a:rPr lang="en-US" dirty="0"/>
              <a:t> is parallel to y axis and </a:t>
            </a:r>
            <a:r>
              <a:rPr lang="en-US" b="1" dirty="0"/>
              <a:t>B</a:t>
            </a:r>
            <a:r>
              <a:rPr lang="en-US" dirty="0"/>
              <a:t> is parallel to z axis </a:t>
            </a:r>
          </a:p>
        </p:txBody>
      </p:sp>
      <p:graphicFrame>
        <p:nvGraphicFramePr>
          <p:cNvPr id="371722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045" name="Equation" r:id="rId10" imgW="914400" imgH="190080" progId="Equation.DSMT4">
                  <p:embed/>
                </p:oleObj>
              </mc:Choice>
              <mc:Fallback>
                <p:oleObj name="Equation" r:id="rId10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570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1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1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1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1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1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1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1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2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E344-83F2-B540-B34C-1DFFA0822FFC}" type="slidenum">
              <a:rPr lang="en-US"/>
              <a:pPr/>
              <a:t>21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Maxwell’s Equations w/ Q=</a:t>
            </a:r>
            <a:r>
              <a:rPr lang="en-US">
                <a:latin typeface="Symbol" charset="2"/>
              </a:rPr>
              <a:t>I</a:t>
            </a:r>
            <a:r>
              <a:rPr lang="en-US"/>
              <a:t>=0</a:t>
            </a:r>
          </a:p>
        </p:txBody>
      </p:sp>
      <p:graphicFrame>
        <p:nvGraphicFramePr>
          <p:cNvPr id="37273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73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73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73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27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486400"/>
          </a:xfrm>
        </p:spPr>
        <p:txBody>
          <a:bodyPr/>
          <a:lstStyle/>
          <a:p>
            <a:r>
              <a:rPr lang="en-US"/>
              <a:t>In this region of free space, Q=0 and </a:t>
            </a:r>
            <a:r>
              <a:rPr lang="en-US">
                <a:latin typeface="Symbol" charset="2"/>
              </a:rPr>
              <a:t>I</a:t>
            </a:r>
            <a:r>
              <a:rPr lang="en-US"/>
              <a:t>=0, thus the four Maxwell’s equations become</a:t>
            </a:r>
          </a:p>
        </p:txBody>
      </p:sp>
      <p:graphicFrame>
        <p:nvGraphicFramePr>
          <p:cNvPr id="37274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73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2752" name="AutoShape 16"/>
          <p:cNvSpPr>
            <a:spLocks noChangeArrowheads="1"/>
          </p:cNvSpPr>
          <p:nvPr/>
        </p:nvSpPr>
        <p:spPr bwMode="auto">
          <a:xfrm>
            <a:off x="3975100" y="1731963"/>
            <a:ext cx="960438" cy="711200"/>
          </a:xfrm>
          <a:prstGeom prst="rightArrow">
            <a:avLst>
              <a:gd name="adj1" fmla="val 50000"/>
              <a:gd name="adj2" fmla="val 33761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Q</a:t>
            </a:r>
            <a:r>
              <a:rPr lang="en-US" sz="2000" b="1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=0</a:t>
            </a:r>
          </a:p>
        </p:txBody>
      </p:sp>
      <p:sp>
        <p:nvSpPr>
          <p:cNvPr id="372753" name="AutoShape 17"/>
          <p:cNvSpPr>
            <a:spLocks noChangeArrowheads="1"/>
          </p:cNvSpPr>
          <p:nvPr/>
        </p:nvSpPr>
        <p:spPr bwMode="auto">
          <a:xfrm>
            <a:off x="3675063" y="2565400"/>
            <a:ext cx="1582737" cy="711200"/>
          </a:xfrm>
          <a:prstGeom prst="rightArrow">
            <a:avLst>
              <a:gd name="adj1" fmla="val 50000"/>
              <a:gd name="adj2" fmla="val 5563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No Changes</a:t>
            </a:r>
          </a:p>
        </p:txBody>
      </p:sp>
      <p:sp>
        <p:nvSpPr>
          <p:cNvPr id="372754" name="AutoShape 18"/>
          <p:cNvSpPr>
            <a:spLocks noChangeArrowheads="1"/>
          </p:cNvSpPr>
          <p:nvPr/>
        </p:nvSpPr>
        <p:spPr bwMode="auto">
          <a:xfrm>
            <a:off x="3686175" y="3433763"/>
            <a:ext cx="1582738" cy="711200"/>
          </a:xfrm>
          <a:prstGeom prst="rightArrow">
            <a:avLst>
              <a:gd name="adj1" fmla="val 50000"/>
              <a:gd name="adj2" fmla="val 5563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No Changes</a:t>
            </a:r>
          </a:p>
        </p:txBody>
      </p:sp>
      <p:sp>
        <p:nvSpPr>
          <p:cNvPr id="372755" name="AutoShape 19"/>
          <p:cNvSpPr>
            <a:spLocks noChangeArrowheads="1"/>
          </p:cNvSpPr>
          <p:nvPr/>
        </p:nvSpPr>
        <p:spPr bwMode="auto">
          <a:xfrm>
            <a:off x="4724400" y="4375150"/>
            <a:ext cx="839788" cy="711200"/>
          </a:xfrm>
          <a:prstGeom prst="rightArrow">
            <a:avLst>
              <a:gd name="adj1" fmla="val 50000"/>
              <a:gd name="adj2" fmla="val 2952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I</a:t>
            </a:r>
            <a:r>
              <a:rPr lang="en-US" sz="2000" b="1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=0</a:t>
            </a:r>
          </a:p>
        </p:txBody>
      </p:sp>
      <p:sp>
        <p:nvSpPr>
          <p:cNvPr id="372756" name="Text Box 20"/>
          <p:cNvSpPr txBox="1">
            <a:spLocks noChangeArrowheads="1"/>
          </p:cNvSpPr>
          <p:nvPr/>
        </p:nvSpPr>
        <p:spPr bwMode="auto">
          <a:xfrm>
            <a:off x="1066800" y="5334000"/>
            <a:ext cx="6934200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One can observe the symmetry between electricity and magnetism.   </a:t>
            </a:r>
          </a:p>
        </p:txBody>
      </p:sp>
      <p:sp>
        <p:nvSpPr>
          <p:cNvPr id="372757" name="Text Box 21"/>
          <p:cNvSpPr txBox="1">
            <a:spLocks noChangeArrowheads="1"/>
          </p:cNvSpPr>
          <p:nvPr/>
        </p:nvSpPr>
        <p:spPr bwMode="auto">
          <a:xfrm>
            <a:off x="533400" y="5867400"/>
            <a:ext cx="8305800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The last equation is the most important one for EM waves and their propagation!!  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581" y="1676400"/>
            <a:ext cx="1542343" cy="689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581" y="2583013"/>
            <a:ext cx="1542343" cy="591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5581" y="3390862"/>
            <a:ext cx="1879624" cy="7193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5581" y="4326843"/>
            <a:ext cx="3440723" cy="7785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74639" y="4353342"/>
            <a:ext cx="2348615" cy="7584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4639" y="3412292"/>
            <a:ext cx="1879624" cy="7193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4639" y="2599374"/>
            <a:ext cx="1542343" cy="591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74639" y="1752600"/>
            <a:ext cx="1630662" cy="6250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69194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2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2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2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2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2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2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2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2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2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2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2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2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2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2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2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2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72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2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2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2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2" grpId="0" build="p"/>
      <p:bldP spid="372752" grpId="0" animBg="1"/>
      <p:bldP spid="372753" grpId="0" animBg="1"/>
      <p:bldP spid="372754" grpId="0" animBg="1"/>
      <p:bldP spid="372755" grpId="0" animBg="1"/>
      <p:bldP spid="372756" grpId="0" animBg="1"/>
      <p:bldP spid="3727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8F9B-184D-7F42-98A3-5E274F024468}" type="slidenum">
              <a:rPr lang="en-US"/>
              <a:pPr/>
              <a:t>22</a:t>
            </a:fld>
            <a:endParaRPr lang="en-US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EM Waves from Maxwell’s Equations</a:t>
            </a:r>
          </a:p>
        </p:txBody>
      </p:sp>
      <p:graphicFrame>
        <p:nvGraphicFramePr>
          <p:cNvPr id="3737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18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19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19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37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5344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If the wave is sinusoidal </a:t>
            </a:r>
            <a:r>
              <a:rPr lang="en-US" dirty="0" err="1"/>
              <a:t>w</a:t>
            </a:r>
            <a:r>
              <a:rPr lang="en-US" dirty="0"/>
              <a:t>/ wavelength </a:t>
            </a:r>
            <a:r>
              <a:rPr lang="en-US" dirty="0" err="1">
                <a:latin typeface="Symbol" charset="2"/>
              </a:rPr>
              <a:t>l</a:t>
            </a:r>
            <a:r>
              <a:rPr lang="en-US" dirty="0"/>
              <a:t> and frequency </a:t>
            </a:r>
            <a:r>
              <a:rPr lang="en-US" dirty="0" err="1">
                <a:latin typeface="Monotype Corsiva" charset="0"/>
              </a:rPr>
              <a:t>f</a:t>
            </a:r>
            <a:r>
              <a:rPr lang="en-US" dirty="0"/>
              <a:t>, such traveling wave can be written as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Where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What is </a:t>
            </a:r>
            <a:r>
              <a:rPr lang="en-US" dirty="0" err="1"/>
              <a:t>v</a:t>
            </a:r>
            <a:r>
              <a:rPr lang="en-US" dirty="0"/>
              <a:t>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It is the speed of the traveling wave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are E</a:t>
            </a:r>
            <a:r>
              <a:rPr lang="en-US" baseline="-25000" dirty="0"/>
              <a:t>0</a:t>
            </a:r>
            <a:r>
              <a:rPr lang="en-US" dirty="0"/>
              <a:t> and B</a:t>
            </a:r>
            <a:r>
              <a:rPr lang="en-US" baseline="-25000" dirty="0"/>
              <a:t>0</a:t>
            </a:r>
            <a:r>
              <a:rPr lang="en-US" dirty="0"/>
              <a:t>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 amplitudes of the EM wave.  Maximum values of </a:t>
            </a:r>
            <a:r>
              <a:rPr lang="en-US" b="1" dirty="0"/>
              <a:t>E</a:t>
            </a:r>
            <a:r>
              <a:rPr lang="en-US" dirty="0"/>
              <a:t> and </a:t>
            </a:r>
            <a:r>
              <a:rPr lang="en-US" b="1" dirty="0"/>
              <a:t>B</a:t>
            </a:r>
            <a:r>
              <a:rPr lang="en-US" dirty="0"/>
              <a:t> field strengths.</a:t>
            </a:r>
          </a:p>
        </p:txBody>
      </p:sp>
      <p:graphicFrame>
        <p:nvGraphicFramePr>
          <p:cNvPr id="3737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19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8" name="Object 8"/>
          <p:cNvGraphicFramePr>
            <a:graphicFrameLocks noChangeAspect="1"/>
          </p:cNvGraphicFramePr>
          <p:nvPr/>
        </p:nvGraphicFramePr>
        <p:xfrm>
          <a:off x="1254125" y="1925638"/>
          <a:ext cx="72707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193" name="Equation" r:id="rId8" imgW="253800" imgH="152280" progId="Equation.DSMT4">
                  <p:embed/>
                </p:oleObj>
              </mc:Choice>
              <mc:Fallback>
                <p:oleObj name="Equation" r:id="rId8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1925638"/>
                        <a:ext cx="727075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9" name="Object 9"/>
          <p:cNvGraphicFramePr>
            <a:graphicFrameLocks noChangeAspect="1"/>
          </p:cNvGraphicFramePr>
          <p:nvPr/>
        </p:nvGraphicFramePr>
        <p:xfrm>
          <a:off x="1295400" y="3549650"/>
          <a:ext cx="6175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194" name="Equation" r:id="rId10" imgW="228600" imgH="164880" progId="Equation.DSMT4">
                  <p:embed/>
                </p:oleObj>
              </mc:Choice>
              <mc:Fallback>
                <p:oleObj name="Equation" r:id="rId10" imgW="2286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549650"/>
                        <a:ext cx="6175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0" name="Object 10"/>
          <p:cNvGraphicFramePr>
            <a:graphicFrameLocks noChangeAspect="1"/>
          </p:cNvGraphicFramePr>
          <p:nvPr/>
        </p:nvGraphicFramePr>
        <p:xfrm>
          <a:off x="1295400" y="2438400"/>
          <a:ext cx="72866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195" name="Equation" r:id="rId12" imgW="253800" imgH="152280" progId="Equation.DSMT4">
                  <p:embed/>
                </p:oleObj>
              </mc:Choice>
              <mc:Fallback>
                <p:oleObj name="Equation" r:id="rId12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438400"/>
                        <a:ext cx="728663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1" name="Object 11"/>
          <p:cNvGraphicFramePr>
            <a:graphicFrameLocks noChangeAspect="1"/>
          </p:cNvGraphicFramePr>
          <p:nvPr/>
        </p:nvGraphicFramePr>
        <p:xfrm>
          <a:off x="3048000" y="3581400"/>
          <a:ext cx="72231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196" name="Equation" r:id="rId14" imgW="266400" imgH="126720" progId="Equation.DSMT4">
                  <p:embed/>
                </p:oleObj>
              </mc:Choice>
              <mc:Fallback>
                <p:oleObj name="Equation" r:id="rId14" imgW="2664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581400"/>
                        <a:ext cx="722313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2" name="Object 12"/>
          <p:cNvGraphicFramePr>
            <a:graphicFrameLocks noChangeAspect="1"/>
          </p:cNvGraphicFramePr>
          <p:nvPr/>
        </p:nvGraphicFramePr>
        <p:xfrm>
          <a:off x="5715000" y="3581400"/>
          <a:ext cx="928688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197" name="Equation" r:id="rId16" imgW="342720" imgH="190440" progId="Equation.DSMT4">
                  <p:embed/>
                </p:oleObj>
              </mc:Choice>
              <mc:Fallback>
                <p:oleObj name="Equation" r:id="rId16" imgW="342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581400"/>
                        <a:ext cx="928688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3" name="Object 13"/>
          <p:cNvGraphicFramePr>
            <a:graphicFrameLocks noChangeAspect="1"/>
          </p:cNvGraphicFramePr>
          <p:nvPr/>
        </p:nvGraphicFramePr>
        <p:xfrm>
          <a:off x="1905000" y="1858963"/>
          <a:ext cx="909638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198" name="Equation" r:id="rId18" imgW="317160" imgH="228600" progId="Equation.DSMT4">
                  <p:embed/>
                </p:oleObj>
              </mc:Choice>
              <mc:Fallback>
                <p:oleObj name="Equation" r:id="rId18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858963"/>
                        <a:ext cx="909638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4" name="Object 14"/>
          <p:cNvGraphicFramePr>
            <a:graphicFrameLocks noChangeAspect="1"/>
          </p:cNvGraphicFramePr>
          <p:nvPr/>
        </p:nvGraphicFramePr>
        <p:xfrm>
          <a:off x="2770188" y="1828800"/>
          <a:ext cx="262096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199" name="Equation" r:id="rId20" imgW="914400" imgH="228600" progId="Equation.DSMT4">
                  <p:embed/>
                </p:oleObj>
              </mc:Choice>
              <mc:Fallback>
                <p:oleObj name="Equation" r:id="rId20" imgW="914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188" y="1828800"/>
                        <a:ext cx="2620962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5" name="Object 15"/>
          <p:cNvGraphicFramePr>
            <a:graphicFrameLocks noChangeAspect="1"/>
          </p:cNvGraphicFramePr>
          <p:nvPr/>
        </p:nvGraphicFramePr>
        <p:xfrm>
          <a:off x="1905000" y="2438400"/>
          <a:ext cx="8731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200" name="Equation" r:id="rId22" imgW="304560" imgH="203040" progId="Equation.DSMT4">
                  <p:embed/>
                </p:oleObj>
              </mc:Choice>
              <mc:Fallback>
                <p:oleObj name="Equation" r:id="rId22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438400"/>
                        <a:ext cx="8731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6" name="Object 16"/>
          <p:cNvGraphicFramePr>
            <a:graphicFrameLocks noChangeAspect="1"/>
          </p:cNvGraphicFramePr>
          <p:nvPr/>
        </p:nvGraphicFramePr>
        <p:xfrm>
          <a:off x="2789238" y="2393950"/>
          <a:ext cx="262096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201" name="Equation" r:id="rId24" imgW="914400" imgH="228600" progId="Equation.DSMT4">
                  <p:embed/>
                </p:oleObj>
              </mc:Choice>
              <mc:Fallback>
                <p:oleObj name="Equation" r:id="rId24" imgW="914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238" y="2393950"/>
                        <a:ext cx="2620962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7" name="Object 17"/>
          <p:cNvGraphicFramePr>
            <a:graphicFrameLocks noChangeAspect="1"/>
          </p:cNvGraphicFramePr>
          <p:nvPr/>
        </p:nvGraphicFramePr>
        <p:xfrm>
          <a:off x="1862138" y="3276600"/>
          <a:ext cx="652462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202" name="Equation" r:id="rId26" imgW="241200" imgH="368280" progId="Equation.DSMT4">
                  <p:embed/>
                </p:oleObj>
              </mc:Choice>
              <mc:Fallback>
                <p:oleObj name="Equation" r:id="rId26" imgW="241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138" y="3276600"/>
                        <a:ext cx="652462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8" name="Object 18"/>
          <p:cNvGraphicFramePr>
            <a:graphicFrameLocks noChangeAspect="1"/>
          </p:cNvGraphicFramePr>
          <p:nvPr/>
        </p:nvGraphicFramePr>
        <p:xfrm>
          <a:off x="3671888" y="3505200"/>
          <a:ext cx="82391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203" name="Equation" r:id="rId28" imgW="304560" imgH="190440" progId="Equation.DSMT4">
                  <p:embed/>
                </p:oleObj>
              </mc:Choice>
              <mc:Fallback>
                <p:oleObj name="Equation" r:id="rId28" imgW="3045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88" y="3505200"/>
                        <a:ext cx="823912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9" name="Object 19"/>
          <p:cNvGraphicFramePr>
            <a:graphicFrameLocks noChangeAspect="1"/>
          </p:cNvGraphicFramePr>
          <p:nvPr/>
        </p:nvGraphicFramePr>
        <p:xfrm>
          <a:off x="6557963" y="3276600"/>
          <a:ext cx="757237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204" name="Equation" r:id="rId30" imgW="279360" imgH="368280" progId="Equation.DSMT4">
                  <p:embed/>
                </p:oleObj>
              </mc:Choice>
              <mc:Fallback>
                <p:oleObj name="Equation" r:id="rId30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7963" y="3276600"/>
                        <a:ext cx="757237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80" name="Object 20"/>
          <p:cNvGraphicFramePr>
            <a:graphicFrameLocks noChangeAspect="1"/>
          </p:cNvGraphicFramePr>
          <p:nvPr/>
        </p:nvGraphicFramePr>
        <p:xfrm>
          <a:off x="7234238" y="3657600"/>
          <a:ext cx="309562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205" name="Equation" r:id="rId32" imgW="114120" imgH="126720" progId="Equation.DSMT4">
                  <p:embed/>
                </p:oleObj>
              </mc:Choice>
              <mc:Fallback>
                <p:oleObj name="Equation" r:id="rId32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4238" y="3657600"/>
                        <a:ext cx="309562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3781" name="AutoShape 21"/>
          <p:cNvSpPr>
            <a:spLocks noChangeArrowheads="1"/>
          </p:cNvSpPr>
          <p:nvPr/>
        </p:nvSpPr>
        <p:spPr bwMode="auto">
          <a:xfrm>
            <a:off x="4724400" y="3429000"/>
            <a:ext cx="762000" cy="711200"/>
          </a:xfrm>
          <a:prstGeom prst="rightArrow">
            <a:avLst>
              <a:gd name="adj1" fmla="val 50000"/>
              <a:gd name="adj2" fmla="val 2678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</p:spTree>
    <p:extLst>
      <p:ext uri="{BB962C8B-B14F-4D97-AF65-F5344CB8AC3E}">
        <p14:creationId xmlns:p14="http://schemas.microsoft.com/office/powerpoint/2010/main" val="96546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3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3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3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3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3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3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3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3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3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3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3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3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3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3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73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7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7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737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737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737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737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6" grpId="0" build="p"/>
      <p:bldP spid="37378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C3B2-5F9E-324E-9FAB-F10DEA7A159B}" type="slidenum">
              <a:rPr lang="en-US"/>
              <a:pPr/>
              <a:t>23</a:t>
            </a:fld>
            <a:endParaRPr lang="en-US"/>
          </a:p>
        </p:txBody>
      </p:sp>
      <p:pic>
        <p:nvPicPr>
          <p:cNvPr id="374786" name="Picture 2" descr="FG32_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0"/>
            <a:ext cx="2667000" cy="2176463"/>
          </a:xfrm>
          <a:prstGeom prst="rect">
            <a:avLst/>
          </a:prstGeom>
          <a:noFill/>
        </p:spPr>
      </p:pic>
      <p:graphicFrame>
        <p:nvGraphicFramePr>
          <p:cNvPr id="37478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976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8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97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8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97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apply Faraday’s law 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to the rectangular loop of height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Δ</a:t>
            </a:r>
            <a:r>
              <a:rPr lang="en-US" sz="2400" dirty="0" err="1" smtClean="0"/>
              <a:t>y</a:t>
            </a:r>
            <a:r>
              <a:rPr lang="en-US" sz="2400" dirty="0" smtClean="0"/>
              <a:t> </a:t>
            </a:r>
            <a:r>
              <a:rPr lang="en-US" sz="2400" dirty="0"/>
              <a:t>and width </a:t>
            </a:r>
            <a:r>
              <a:rPr lang="en-US" sz="2400" dirty="0" err="1"/>
              <a:t>dx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         along the top and bottom of the loop is 0. Why?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Since </a:t>
            </a:r>
            <a:r>
              <a:rPr lang="en-US" sz="2400" b="1" dirty="0"/>
              <a:t>E</a:t>
            </a:r>
            <a:r>
              <a:rPr lang="en-US" sz="2400" dirty="0"/>
              <a:t> is perpendicular to d</a:t>
            </a:r>
            <a:r>
              <a:rPr lang="en-US" sz="2400" b="1" dirty="0">
                <a:latin typeface="Monotype Corsiva" charset="0"/>
              </a:rPr>
              <a:t>l</a:t>
            </a:r>
            <a:r>
              <a:rPr lang="en-US" sz="24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 the result of the integral through the loop counterclockwise becomes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For the right-hand side of Faraday’s law, the magnetic flux through the loop changes as 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  </a:t>
            </a:r>
          </a:p>
        </p:txBody>
      </p:sp>
      <p:graphicFrame>
        <p:nvGraphicFramePr>
          <p:cNvPr id="37479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979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2" name="Rectangle 8"/>
          <p:cNvSpPr>
            <a:spLocks noChangeArrowheads="1"/>
          </p:cNvSpPr>
          <p:nvPr/>
        </p:nvSpPr>
        <p:spPr bwMode="auto">
          <a:xfrm>
            <a:off x="381000" y="76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From Faraday’s Law</a:t>
            </a:r>
          </a:p>
        </p:txBody>
      </p:sp>
      <p:graphicFrame>
        <p:nvGraphicFramePr>
          <p:cNvPr id="374795" name="Object 11"/>
          <p:cNvGraphicFramePr>
            <a:graphicFrameLocks noChangeAspect="1"/>
          </p:cNvGraphicFramePr>
          <p:nvPr/>
        </p:nvGraphicFramePr>
        <p:xfrm>
          <a:off x="990600" y="5237163"/>
          <a:ext cx="9620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980" name="Equation" r:id="rId9" imgW="457200" imgH="368280" progId="Equation.DSMT4">
                  <p:embed/>
                </p:oleObj>
              </mc:Choice>
              <mc:Fallback>
                <p:oleObj name="Equation" r:id="rId9" imgW="457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237163"/>
                        <a:ext cx="9620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6" name="AutoShape 12"/>
          <p:cNvSpPr>
            <a:spLocks noChangeArrowheads="1"/>
          </p:cNvSpPr>
          <p:nvPr/>
        </p:nvSpPr>
        <p:spPr bwMode="auto">
          <a:xfrm>
            <a:off x="3124200" y="4953000"/>
            <a:ext cx="762000" cy="711200"/>
          </a:xfrm>
          <a:prstGeom prst="rightArrow">
            <a:avLst>
              <a:gd name="adj1" fmla="val 50000"/>
              <a:gd name="adj2" fmla="val 2678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4797" name="Object 13"/>
          <p:cNvGraphicFramePr>
            <a:graphicFrameLocks noChangeAspect="1"/>
          </p:cNvGraphicFramePr>
          <p:nvPr/>
        </p:nvGraphicFramePr>
        <p:xfrm>
          <a:off x="4038600" y="5005388"/>
          <a:ext cx="98742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981" name="Equation" r:id="rId11" imgW="469800" imgH="190440" progId="Equation.DSMT4">
                  <p:embed/>
                </p:oleObj>
              </mc:Choice>
              <mc:Fallback>
                <p:oleObj name="Equation" r:id="rId11" imgW="469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005388"/>
                        <a:ext cx="987425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8" name="Object 14"/>
          <p:cNvGraphicFramePr>
            <a:graphicFrameLocks noChangeAspect="1"/>
          </p:cNvGraphicFramePr>
          <p:nvPr/>
        </p:nvGraphicFramePr>
        <p:xfrm>
          <a:off x="4003675" y="5541963"/>
          <a:ext cx="7207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982" name="Equation" r:id="rId13" imgW="342720" imgH="368280" progId="Equation.DSMT4">
                  <p:embed/>
                </p:oleObj>
              </mc:Choice>
              <mc:Fallback>
                <p:oleObj name="Equation" r:id="rId13" imgW="342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3675" y="5541963"/>
                        <a:ext cx="7207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9" name="AutoShape 15"/>
          <p:cNvSpPr>
            <a:spLocks noChangeArrowheads="1"/>
          </p:cNvSpPr>
          <p:nvPr/>
        </p:nvSpPr>
        <p:spPr bwMode="auto">
          <a:xfrm>
            <a:off x="5638800" y="5321300"/>
            <a:ext cx="1817688" cy="1079500"/>
          </a:xfrm>
          <a:prstGeom prst="rightArrow">
            <a:avLst>
              <a:gd name="adj1" fmla="val 50000"/>
              <a:gd name="adj2" fmla="val 4209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Since E and B </a:t>
            </a:r>
          </a:p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depend on x and t</a:t>
            </a:r>
          </a:p>
        </p:txBody>
      </p:sp>
      <p:graphicFrame>
        <p:nvGraphicFramePr>
          <p:cNvPr id="374800" name="Object 16"/>
          <p:cNvGraphicFramePr>
            <a:graphicFrameLocks noChangeAspect="1"/>
          </p:cNvGraphicFramePr>
          <p:nvPr/>
        </p:nvGraphicFramePr>
        <p:xfrm>
          <a:off x="7627938" y="5465763"/>
          <a:ext cx="1363662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983" name="Equation" r:id="rId15" imgW="647640" imgH="368280" progId="Equation.DSMT4">
                  <p:embed/>
                </p:oleObj>
              </mc:Choice>
              <mc:Fallback>
                <p:oleObj name="Equation" r:id="rId15" imgW="6476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7938" y="5465763"/>
                        <a:ext cx="1363662" cy="7826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2" name="Object 18"/>
          <p:cNvGraphicFramePr>
            <a:graphicFrameLocks noChangeAspect="1"/>
          </p:cNvGraphicFramePr>
          <p:nvPr/>
        </p:nvGraphicFramePr>
        <p:xfrm>
          <a:off x="2446338" y="1104900"/>
          <a:ext cx="98266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984" name="Equation" r:id="rId17" imgW="457200" imgH="368280" progId="Equation.DSMT4">
                  <p:embed/>
                </p:oleObj>
              </mc:Choice>
              <mc:Fallback>
                <p:oleObj name="Equation" r:id="rId17" imgW="457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338" y="1104900"/>
                        <a:ext cx="982662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7" name="Object 23"/>
          <p:cNvGraphicFramePr>
            <a:graphicFrameLocks noChangeAspect="1"/>
          </p:cNvGraphicFramePr>
          <p:nvPr/>
        </p:nvGraphicFramePr>
        <p:xfrm>
          <a:off x="3124200" y="3984625"/>
          <a:ext cx="49053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985" name="Equation" r:id="rId19" imgW="228600" imgH="164880" progId="Equation.DSMT4">
                  <p:embed/>
                </p:oleObj>
              </mc:Choice>
              <mc:Fallback>
                <p:oleObj name="Equation" r:id="rId19" imgW="2286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984625"/>
                        <a:ext cx="49053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8" name="Object 24"/>
          <p:cNvGraphicFramePr>
            <a:graphicFrameLocks noChangeAspect="1"/>
          </p:cNvGraphicFramePr>
          <p:nvPr/>
        </p:nvGraphicFramePr>
        <p:xfrm>
          <a:off x="3657600" y="3922713"/>
          <a:ext cx="1773238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986" name="Equation" r:id="rId21" imgW="825480" imgH="228600" progId="Equation.DSMT4">
                  <p:embed/>
                </p:oleObj>
              </mc:Choice>
              <mc:Fallback>
                <p:oleObj name="Equation" r:id="rId21" imgW="825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922713"/>
                        <a:ext cx="1773238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9" name="Object 25"/>
          <p:cNvGraphicFramePr>
            <a:graphicFrameLocks noChangeAspect="1"/>
          </p:cNvGraphicFramePr>
          <p:nvPr/>
        </p:nvGraphicFramePr>
        <p:xfrm>
          <a:off x="5459413" y="3962400"/>
          <a:ext cx="4079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987" name="Equation" r:id="rId23" imgW="190440" imgH="164880" progId="Equation.DSMT4">
                  <p:embed/>
                </p:oleObj>
              </mc:Choice>
              <mc:Fallback>
                <p:oleObj name="Equation" r:id="rId23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413" y="3962400"/>
                        <a:ext cx="407987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0" name="Object 26"/>
          <p:cNvGraphicFramePr>
            <a:graphicFrameLocks noChangeAspect="1"/>
          </p:cNvGraphicFramePr>
          <p:nvPr/>
        </p:nvGraphicFramePr>
        <p:xfrm>
          <a:off x="5897563" y="3962400"/>
          <a:ext cx="1036637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988" name="Equation" r:id="rId25" imgW="482400" imgH="190440" progId="Equation.DSMT4">
                  <p:embed/>
                </p:oleObj>
              </mc:Choice>
              <mc:Fallback>
                <p:oleObj name="Equation" r:id="rId25" imgW="4824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7563" y="3962400"/>
                        <a:ext cx="1036637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1" name="Object 27"/>
          <p:cNvGraphicFramePr>
            <a:graphicFrameLocks noChangeAspect="1"/>
          </p:cNvGraphicFramePr>
          <p:nvPr/>
        </p:nvGraphicFramePr>
        <p:xfrm>
          <a:off x="6905625" y="3962400"/>
          <a:ext cx="79057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989" name="Equation" r:id="rId27" imgW="368280" imgH="190440" progId="Equation.DSMT4">
                  <p:embed/>
                </p:oleObj>
              </mc:Choice>
              <mc:Fallback>
                <p:oleObj name="Equation" r:id="rId27" imgW="3682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25" y="3962400"/>
                        <a:ext cx="790575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2" name="Object 28"/>
          <p:cNvGraphicFramePr>
            <a:graphicFrameLocks noChangeAspect="1"/>
          </p:cNvGraphicFramePr>
          <p:nvPr/>
        </p:nvGraphicFramePr>
        <p:xfrm>
          <a:off x="1930400" y="5237163"/>
          <a:ext cx="48101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990" name="Equation" r:id="rId29" imgW="228600" imgH="368280" progId="Equation.DSMT4">
                  <p:embed/>
                </p:oleObj>
              </mc:Choice>
              <mc:Fallback>
                <p:oleObj name="Equation" r:id="rId29" imgW="2286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5237163"/>
                        <a:ext cx="481013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3" name="Object 29"/>
          <p:cNvGraphicFramePr>
            <a:graphicFrameLocks noChangeAspect="1"/>
          </p:cNvGraphicFramePr>
          <p:nvPr/>
        </p:nvGraphicFramePr>
        <p:xfrm>
          <a:off x="2325688" y="5462588"/>
          <a:ext cx="722312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991" name="Equation" r:id="rId31" imgW="342720" imgH="190440" progId="Equation.DSMT4">
                  <p:embed/>
                </p:oleObj>
              </mc:Choice>
              <mc:Fallback>
                <p:oleObj name="Equation" r:id="rId31" imgW="342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688" y="5462588"/>
                        <a:ext cx="722312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4" name="Object 30"/>
          <p:cNvGraphicFramePr>
            <a:graphicFrameLocks noChangeAspect="1"/>
          </p:cNvGraphicFramePr>
          <p:nvPr/>
        </p:nvGraphicFramePr>
        <p:xfrm>
          <a:off x="4989513" y="4800600"/>
          <a:ext cx="13350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992" name="Equation" r:id="rId33" imgW="634680" imgH="368280" progId="Equation.DSMT4">
                  <p:embed/>
                </p:oleObj>
              </mc:Choice>
              <mc:Fallback>
                <p:oleObj name="Equation" r:id="rId33" imgW="6346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9513" y="4800600"/>
                        <a:ext cx="13350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5" name="Object 31"/>
          <p:cNvGraphicFramePr>
            <a:graphicFrameLocks noChangeAspect="1"/>
          </p:cNvGraphicFramePr>
          <p:nvPr/>
        </p:nvGraphicFramePr>
        <p:xfrm>
          <a:off x="4714875" y="5562600"/>
          <a:ext cx="6953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993" name="Equation" r:id="rId35" imgW="330120" imgH="368280" progId="Equation.DSMT4">
                  <p:embed/>
                </p:oleObj>
              </mc:Choice>
              <mc:Fallback>
                <p:oleObj name="Equation" r:id="rId35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5562600"/>
                        <a:ext cx="695325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816" name="Oval 32"/>
          <p:cNvSpPr>
            <a:spLocks noChangeArrowheads="1"/>
          </p:cNvSpPr>
          <p:nvPr/>
        </p:nvSpPr>
        <p:spPr bwMode="auto">
          <a:xfrm>
            <a:off x="7924800" y="228600"/>
            <a:ext cx="533400" cy="990600"/>
          </a:xfrm>
          <a:prstGeom prst="ellips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90600" y="1143000"/>
            <a:ext cx="1501985" cy="7350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33400" y="2133600"/>
            <a:ext cx="828675" cy="4572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152513" y="3375025"/>
            <a:ext cx="1200288" cy="587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361156" y="3368676"/>
            <a:ext cx="1182052" cy="421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529759" y="3359150"/>
            <a:ext cx="1718641" cy="527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193629" y="3359193"/>
            <a:ext cx="1107283" cy="4429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7315200" y="3316287"/>
            <a:ext cx="1229812" cy="5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4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47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4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4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47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47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47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7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74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74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7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74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747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747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7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7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7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4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74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74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74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74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74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74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74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74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74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74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4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74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90" grpId="0" build="p"/>
      <p:bldP spid="374796" grpId="0" animBg="1"/>
      <p:bldP spid="374799" grpId="0" animBg="1"/>
      <p:bldP spid="3748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26D6-E8C2-724A-917F-442E733FCF73}" type="slidenum">
              <a:rPr lang="en-US"/>
              <a:pPr/>
              <a:t>24</a:t>
            </a:fld>
            <a:endParaRPr lang="en-US"/>
          </a:p>
        </p:txBody>
      </p:sp>
      <p:pic>
        <p:nvPicPr>
          <p:cNvPr id="375810" name="Picture 2" descr="FG32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0"/>
            <a:ext cx="2895600" cy="2590800"/>
          </a:xfrm>
          <a:prstGeom prst="rect">
            <a:avLst/>
          </a:prstGeom>
          <a:noFill/>
        </p:spPr>
      </p:pic>
      <p:graphicFrame>
        <p:nvGraphicFramePr>
          <p:cNvPr id="37581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42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4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4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Let’s apply Maxwell’s 4</a:t>
            </a:r>
            <a:r>
              <a:rPr lang="en-US" sz="2800" baseline="30000" dirty="0"/>
              <a:t>th</a:t>
            </a:r>
            <a:r>
              <a:rPr lang="en-US" sz="2800" dirty="0"/>
              <a:t> equation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to the rectangular loop of length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Δ</a:t>
            </a:r>
            <a:r>
              <a:rPr lang="en-US" sz="2400" dirty="0" err="1" smtClean="0">
                <a:latin typeface="Monotype Corsiva" charset="0"/>
              </a:rPr>
              <a:t>z</a:t>
            </a:r>
            <a:r>
              <a:rPr lang="en-US" sz="2400" dirty="0" smtClean="0"/>
              <a:t> </a:t>
            </a:r>
            <a:r>
              <a:rPr lang="en-US" sz="2400" dirty="0"/>
              <a:t>and width </a:t>
            </a:r>
            <a:r>
              <a:rPr lang="en-US" sz="2400" dirty="0" err="1"/>
              <a:t>dx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         along the x-axis of the loop is 0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Since </a:t>
            </a:r>
            <a:r>
              <a:rPr lang="en-US" sz="2400" b="1" dirty="0"/>
              <a:t>B</a:t>
            </a:r>
            <a:r>
              <a:rPr lang="en-US" sz="2400" dirty="0"/>
              <a:t> is perpendicular to d</a:t>
            </a:r>
            <a:r>
              <a:rPr lang="en-US" sz="2400" b="1" dirty="0">
                <a:latin typeface="Monotype Corsiva" charset="0"/>
              </a:rPr>
              <a:t>l</a:t>
            </a:r>
            <a:r>
              <a:rPr lang="en-US" sz="24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the result of the integral through the loop counterclockwise becomes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For the right-hand side of the equation is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  </a:t>
            </a:r>
          </a:p>
        </p:txBody>
      </p:sp>
      <p:graphicFrame>
        <p:nvGraphicFramePr>
          <p:cNvPr id="37581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4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7" name="Object 9"/>
          <p:cNvGraphicFramePr>
            <a:graphicFrameLocks noChangeAspect="1"/>
          </p:cNvGraphicFramePr>
          <p:nvPr/>
        </p:nvGraphicFramePr>
        <p:xfrm>
          <a:off x="914400" y="4779963"/>
          <a:ext cx="160337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46" name="Equation" r:id="rId9" imgW="761760" imgH="368280" progId="Equation.DSMT4">
                  <p:embed/>
                </p:oleObj>
              </mc:Choice>
              <mc:Fallback>
                <p:oleObj name="Equation" r:id="rId9" imgW="7617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779963"/>
                        <a:ext cx="160337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18" name="AutoShape 10"/>
          <p:cNvSpPr>
            <a:spLocks noChangeArrowheads="1"/>
          </p:cNvSpPr>
          <p:nvPr/>
        </p:nvSpPr>
        <p:spPr bwMode="auto">
          <a:xfrm>
            <a:off x="4419600" y="4800600"/>
            <a:ext cx="762000" cy="711200"/>
          </a:xfrm>
          <a:prstGeom prst="rightArrow">
            <a:avLst>
              <a:gd name="adj1" fmla="val 50000"/>
              <a:gd name="adj2" fmla="val 2678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5819" name="Object 11"/>
          <p:cNvGraphicFramePr>
            <a:graphicFrameLocks noChangeAspect="1"/>
          </p:cNvGraphicFramePr>
          <p:nvPr/>
        </p:nvGraphicFramePr>
        <p:xfrm>
          <a:off x="5334000" y="4919663"/>
          <a:ext cx="114776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47" name="Equation" r:id="rId11" imgW="545760" imgH="164880" progId="Equation.DSMT4">
                  <p:embed/>
                </p:oleObj>
              </mc:Choice>
              <mc:Fallback>
                <p:oleObj name="Equation" r:id="rId11" imgW="5457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919663"/>
                        <a:ext cx="1147763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0" name="Object 12"/>
          <p:cNvGraphicFramePr>
            <a:graphicFrameLocks noChangeAspect="1"/>
          </p:cNvGraphicFramePr>
          <p:nvPr/>
        </p:nvGraphicFramePr>
        <p:xfrm>
          <a:off x="1447800" y="5562600"/>
          <a:ext cx="7207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48" name="Equation" r:id="rId13" imgW="342720" imgH="368280" progId="Equation.DSMT4">
                  <p:embed/>
                </p:oleObj>
              </mc:Choice>
              <mc:Fallback>
                <p:oleObj name="Equation" r:id="rId13" imgW="342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562600"/>
                        <a:ext cx="720725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21" name="AutoShape 13"/>
          <p:cNvSpPr>
            <a:spLocks noChangeArrowheads="1"/>
          </p:cNvSpPr>
          <p:nvPr/>
        </p:nvSpPr>
        <p:spPr bwMode="auto">
          <a:xfrm>
            <a:off x="3886200" y="5334000"/>
            <a:ext cx="1817687" cy="1079500"/>
          </a:xfrm>
          <a:prstGeom prst="rightArrow">
            <a:avLst>
              <a:gd name="adj1" fmla="val 50000"/>
              <a:gd name="adj2" fmla="val 4209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Since E and B </a:t>
            </a:r>
          </a:p>
          <a:p>
            <a:pPr algn="ctr"/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depend on </a:t>
            </a:r>
            <a:r>
              <a:rPr lang="en-US" sz="1600" b="1" dirty="0" err="1">
                <a:solidFill>
                  <a:srgbClr val="CC0000"/>
                </a:solidFill>
                <a:latin typeface="Arial Narrow" charset="0"/>
              </a:rPr>
              <a:t>x</a:t>
            </a:r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 and </a:t>
            </a:r>
            <a:r>
              <a:rPr lang="en-US" sz="1600" b="1" dirty="0" err="1">
                <a:solidFill>
                  <a:srgbClr val="CC0000"/>
                </a:solidFill>
                <a:latin typeface="Arial Narrow" charset="0"/>
              </a:rPr>
              <a:t>t</a:t>
            </a:r>
            <a:endParaRPr lang="en-US" sz="1600" b="1" dirty="0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375822" name="Object 14"/>
          <p:cNvGraphicFramePr>
            <a:graphicFrameLocks noChangeAspect="1"/>
          </p:cNvGraphicFramePr>
          <p:nvPr/>
        </p:nvGraphicFramePr>
        <p:xfrm>
          <a:off x="5972175" y="5562600"/>
          <a:ext cx="19526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49" name="Equation" r:id="rId15" imgW="927000" imgH="368280" progId="Equation.DSMT4">
                  <p:embed/>
                </p:oleObj>
              </mc:Choice>
              <mc:Fallback>
                <p:oleObj name="Equation" r:id="rId15" imgW="9270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2175" y="5562600"/>
                        <a:ext cx="1952625" cy="7826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25" name="Rectangle 17"/>
          <p:cNvSpPr>
            <a:spLocks noChangeArrowheads="1"/>
          </p:cNvSpPr>
          <p:nvPr/>
        </p:nvSpPr>
        <p:spPr bwMode="auto">
          <a:xfrm>
            <a:off x="304800" y="76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From Modified Ampére’s Law</a:t>
            </a:r>
          </a:p>
        </p:txBody>
      </p:sp>
      <p:graphicFrame>
        <p:nvGraphicFramePr>
          <p:cNvPr id="375826" name="Object 18"/>
          <p:cNvGraphicFramePr>
            <a:graphicFrameLocks noChangeAspect="1"/>
          </p:cNvGraphicFramePr>
          <p:nvPr/>
        </p:nvGraphicFramePr>
        <p:xfrm>
          <a:off x="2449513" y="1066800"/>
          <a:ext cx="1741487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50" name="Equation" r:id="rId17" imgW="647640" imgH="368280" progId="Equation.DSMT4">
                  <p:embed/>
                </p:oleObj>
              </mc:Choice>
              <mc:Fallback>
                <p:oleObj name="Equation" r:id="rId17" imgW="6476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9513" y="1066800"/>
                        <a:ext cx="1741487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7" name="Object 19"/>
          <p:cNvGraphicFramePr>
            <a:graphicFrameLocks noChangeAspect="1"/>
          </p:cNvGraphicFramePr>
          <p:nvPr/>
        </p:nvGraphicFramePr>
        <p:xfrm>
          <a:off x="3862388" y="3810000"/>
          <a:ext cx="8255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51" name="Equation" r:id="rId19" imgW="292100" imgH="152400" progId="Equation.DSMT4">
                  <p:embed/>
                </p:oleObj>
              </mc:Choice>
              <mc:Fallback>
                <p:oleObj name="Equation" r:id="rId19" imgW="292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2388" y="3810000"/>
                        <a:ext cx="82550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8" name="Object 20"/>
          <p:cNvGraphicFramePr>
            <a:graphicFrameLocks noChangeAspect="1"/>
          </p:cNvGraphicFramePr>
          <p:nvPr/>
        </p:nvGraphicFramePr>
        <p:xfrm>
          <a:off x="4795838" y="3697288"/>
          <a:ext cx="2547937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52" name="Equation" r:id="rId21" imgW="901700" imgH="254000" progId="Equation.DSMT4">
                  <p:embed/>
                </p:oleObj>
              </mc:Choice>
              <mc:Fallback>
                <p:oleObj name="Equation" r:id="rId21" imgW="9017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5838" y="3697288"/>
                        <a:ext cx="2547937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9" name="Object 21"/>
          <p:cNvGraphicFramePr>
            <a:graphicFrameLocks noChangeAspect="1"/>
          </p:cNvGraphicFramePr>
          <p:nvPr/>
        </p:nvGraphicFramePr>
        <p:xfrm>
          <a:off x="7412038" y="3827463"/>
          <a:ext cx="1220787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53" name="Equation" r:id="rId23" imgW="431800" imgH="152400" progId="Equation.DSMT4">
                  <p:embed/>
                </p:oleObj>
              </mc:Choice>
              <mc:Fallback>
                <p:oleObj name="Equation" r:id="rId23" imgW="4318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2038" y="3827463"/>
                        <a:ext cx="1220787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30" name="Object 22"/>
          <p:cNvGraphicFramePr>
            <a:graphicFrameLocks noChangeAspect="1"/>
          </p:cNvGraphicFramePr>
          <p:nvPr/>
        </p:nvGraphicFramePr>
        <p:xfrm>
          <a:off x="2514600" y="4724400"/>
          <a:ext cx="1122363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54" name="Equation" r:id="rId25" imgW="533160" imgH="368280" progId="Equation.DSMT4">
                  <p:embed/>
                </p:oleObj>
              </mc:Choice>
              <mc:Fallback>
                <p:oleObj name="Equation" r:id="rId25" imgW="533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724400"/>
                        <a:ext cx="1122363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31" name="Object 23"/>
          <p:cNvGraphicFramePr>
            <a:graphicFrameLocks noChangeAspect="1"/>
          </p:cNvGraphicFramePr>
          <p:nvPr/>
        </p:nvGraphicFramePr>
        <p:xfrm>
          <a:off x="3571875" y="4953000"/>
          <a:ext cx="6953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55" name="Equation" r:id="rId27" imgW="330120" imgH="164880" progId="Equation.DSMT4">
                  <p:embed/>
                </p:oleObj>
              </mc:Choice>
              <mc:Fallback>
                <p:oleObj name="Equation" r:id="rId27" imgW="330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4953000"/>
                        <a:ext cx="69532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32" name="Object 24"/>
          <p:cNvGraphicFramePr>
            <a:graphicFrameLocks noChangeAspect="1"/>
          </p:cNvGraphicFramePr>
          <p:nvPr/>
        </p:nvGraphicFramePr>
        <p:xfrm>
          <a:off x="6465888" y="4703763"/>
          <a:ext cx="1763712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56" name="Equation" r:id="rId29" imgW="838080" imgH="368280" progId="Equation.DSMT4">
                  <p:embed/>
                </p:oleObj>
              </mc:Choice>
              <mc:Fallback>
                <p:oleObj name="Equation" r:id="rId29" imgW="838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4703763"/>
                        <a:ext cx="1763712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33" name="Object 25"/>
          <p:cNvGraphicFramePr>
            <a:graphicFrameLocks noChangeAspect="1"/>
          </p:cNvGraphicFramePr>
          <p:nvPr/>
        </p:nvGraphicFramePr>
        <p:xfrm>
          <a:off x="2133600" y="5562600"/>
          <a:ext cx="1281113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57" name="Equation" r:id="rId31" imgW="609480" imgH="368280" progId="Equation.DSMT4">
                  <p:embed/>
                </p:oleObj>
              </mc:Choice>
              <mc:Fallback>
                <p:oleObj name="Equation" r:id="rId31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562600"/>
                        <a:ext cx="1281113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38200" y="1219201"/>
            <a:ext cx="1605790" cy="78581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272886" y="3649872"/>
            <a:ext cx="1605790" cy="7858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33400" y="2362200"/>
            <a:ext cx="867026" cy="47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1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5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58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58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58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58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58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75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7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7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5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75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7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758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75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7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75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75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758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75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75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4" grpId="0" build="p"/>
      <p:bldP spid="375818" grpId="0" animBg="1"/>
      <p:bldP spid="3758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C37C-FC3A-C649-B643-6FE3AE2CB03B}" type="slidenum">
              <a:rPr lang="en-US"/>
              <a:pPr/>
              <a:t>25</a:t>
            </a:fld>
            <a:endParaRPr lang="en-US"/>
          </a:p>
        </p:txBody>
      </p:sp>
      <p:graphicFrame>
        <p:nvGraphicFramePr>
          <p:cNvPr id="376834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7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5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7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7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Let’s now use the relationship from Faraday’s law</a:t>
            </a:r>
          </a:p>
          <a:p>
            <a:pPr>
              <a:lnSpc>
                <a:spcPct val="90000"/>
              </a:lnSpc>
            </a:pPr>
            <a:r>
              <a:rPr lang="en-US"/>
              <a:t>Taking the derivatives of E and B as given their traveling wave form, we obtain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Since E and B are in phase, we can write</a:t>
            </a:r>
          </a:p>
          <a:p>
            <a:pPr lvl="2">
              <a:lnSpc>
                <a:spcPct val="90000"/>
              </a:lnSpc>
            </a:pPr>
            <a:r>
              <a:rPr lang="en-US"/>
              <a:t>This is valid at any point and time in space. What is v?</a:t>
            </a:r>
          </a:p>
          <a:p>
            <a:pPr lvl="3">
              <a:lnSpc>
                <a:spcPct val="90000"/>
              </a:lnSpc>
            </a:pPr>
            <a:r>
              <a:rPr lang="en-US"/>
              <a:t>The velocity of the wave   </a:t>
            </a:r>
          </a:p>
        </p:txBody>
      </p:sp>
      <p:graphicFrame>
        <p:nvGraphicFramePr>
          <p:cNvPr id="37683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7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39" name="Rectangle 7"/>
          <p:cNvSpPr>
            <a:spLocks noChangeArrowheads="1"/>
          </p:cNvSpPr>
          <p:nvPr/>
        </p:nvSpPr>
        <p:spPr bwMode="auto">
          <a:xfrm>
            <a:off x="381000" y="76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Relationship between </a:t>
            </a:r>
            <a:r>
              <a:rPr lang="en-US" sz="4400" b="1">
                <a:solidFill>
                  <a:srgbClr val="A50021"/>
                </a:solidFill>
                <a:latin typeface="Arial Narrow" charset="0"/>
              </a:rPr>
              <a:t>E</a:t>
            </a:r>
            <a:r>
              <a:rPr lang="en-US" sz="4400">
                <a:solidFill>
                  <a:srgbClr val="A50021"/>
                </a:solidFill>
                <a:latin typeface="Arial Narrow" charset="0"/>
              </a:rPr>
              <a:t>, </a:t>
            </a:r>
            <a:r>
              <a:rPr lang="en-US" sz="4400" b="1">
                <a:solidFill>
                  <a:srgbClr val="A50021"/>
                </a:solidFill>
                <a:latin typeface="Arial Narrow" charset="0"/>
              </a:rPr>
              <a:t>B</a:t>
            </a:r>
            <a:r>
              <a:rPr lang="en-US" sz="4400">
                <a:solidFill>
                  <a:srgbClr val="A50021"/>
                </a:solidFill>
                <a:latin typeface="Arial Narrow" charset="0"/>
              </a:rPr>
              <a:t> and </a:t>
            </a:r>
            <a:r>
              <a:rPr lang="en-US" sz="4400" b="1">
                <a:solidFill>
                  <a:srgbClr val="A50021"/>
                </a:solidFill>
                <a:latin typeface="Arial Narrow" charset="0"/>
              </a:rPr>
              <a:t>v</a:t>
            </a:r>
          </a:p>
        </p:txBody>
      </p:sp>
      <p:graphicFrame>
        <p:nvGraphicFramePr>
          <p:cNvPr id="376840" name="Object 8"/>
          <p:cNvGraphicFramePr>
            <a:graphicFrameLocks noChangeAspect="1"/>
          </p:cNvGraphicFramePr>
          <p:nvPr/>
        </p:nvGraphicFramePr>
        <p:xfrm>
          <a:off x="8001000" y="720725"/>
          <a:ext cx="6000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78" name="Equation" r:id="rId8" imgW="342720" imgH="368280" progId="Equation.DSMT4">
                  <p:embed/>
                </p:oleObj>
              </mc:Choice>
              <mc:Fallback>
                <p:oleObj name="Equation" r:id="rId8" imgW="342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720725"/>
                        <a:ext cx="60007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1" name="Object 9"/>
          <p:cNvGraphicFramePr>
            <a:graphicFrameLocks noChangeAspect="1"/>
          </p:cNvGraphicFramePr>
          <p:nvPr/>
        </p:nvGraphicFramePr>
        <p:xfrm>
          <a:off x="990600" y="2065338"/>
          <a:ext cx="773113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79" name="Equation" r:id="rId10" imgW="342720" imgH="368280" progId="Equation.DSMT4">
                  <p:embed/>
                </p:oleObj>
              </mc:Choice>
              <mc:Fallback>
                <p:oleObj name="Equation" r:id="rId10" imgW="342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065338"/>
                        <a:ext cx="773113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2" name="Object 10"/>
          <p:cNvGraphicFramePr>
            <a:graphicFrameLocks noChangeAspect="1"/>
          </p:cNvGraphicFramePr>
          <p:nvPr/>
        </p:nvGraphicFramePr>
        <p:xfrm>
          <a:off x="1008063" y="2903538"/>
          <a:ext cx="744537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80" name="Equation" r:id="rId12" imgW="330120" imgH="368280" progId="Equation.DSMT4">
                  <p:embed/>
                </p:oleObj>
              </mc:Choice>
              <mc:Fallback>
                <p:oleObj name="Equation" r:id="rId12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2903538"/>
                        <a:ext cx="744537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3" name="Object 11"/>
          <p:cNvGraphicFramePr>
            <a:graphicFrameLocks noChangeAspect="1"/>
          </p:cNvGraphicFramePr>
          <p:nvPr/>
        </p:nvGraphicFramePr>
        <p:xfrm>
          <a:off x="4005263" y="3675063"/>
          <a:ext cx="2490787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81" name="Equation" r:id="rId14" imgW="1104840" imgH="228600" progId="Equation.DSMT4">
                  <p:embed/>
                </p:oleObj>
              </mc:Choice>
              <mc:Fallback>
                <p:oleObj name="Equation" r:id="rId14" imgW="1104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263" y="3675063"/>
                        <a:ext cx="2490787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4" name="Object 12"/>
          <p:cNvGraphicFramePr>
            <a:graphicFrameLocks noChangeAspect="1"/>
          </p:cNvGraphicFramePr>
          <p:nvPr/>
        </p:nvGraphicFramePr>
        <p:xfrm>
          <a:off x="2590800" y="4191000"/>
          <a:ext cx="7445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82" name="Equation" r:id="rId16" imgW="330120" imgH="406080" progId="Equation.DSMT4">
                  <p:embed/>
                </p:oleObj>
              </mc:Choice>
              <mc:Fallback>
                <p:oleObj name="Equation" r:id="rId16" imgW="3301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191000"/>
                        <a:ext cx="74453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5" name="Object 13"/>
          <p:cNvGraphicFramePr>
            <a:graphicFrameLocks noChangeAspect="1"/>
          </p:cNvGraphicFramePr>
          <p:nvPr/>
        </p:nvGraphicFramePr>
        <p:xfrm>
          <a:off x="6564313" y="5014913"/>
          <a:ext cx="11747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83" name="Equation" r:id="rId18" imgW="520700" imgH="215900" progId="Equation.DSMT4">
                  <p:embed/>
                </p:oleObj>
              </mc:Choice>
              <mc:Fallback>
                <p:oleObj name="Equation" r:id="rId18" imgW="520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4313" y="5014913"/>
                        <a:ext cx="11747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6" name="Object 14"/>
          <p:cNvGraphicFramePr>
            <a:graphicFrameLocks noChangeAspect="1"/>
          </p:cNvGraphicFramePr>
          <p:nvPr/>
        </p:nvGraphicFramePr>
        <p:xfrm>
          <a:off x="8566150" y="720725"/>
          <a:ext cx="5778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84" name="Equation" r:id="rId20" imgW="330120" imgH="368280" progId="Equation.DSMT4">
                  <p:embed/>
                </p:oleObj>
              </mc:Choice>
              <mc:Fallback>
                <p:oleObj name="Equation" r:id="rId20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6150" y="720725"/>
                        <a:ext cx="5778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7" name="Object 15"/>
          <p:cNvGraphicFramePr>
            <a:graphicFrameLocks noChangeAspect="1"/>
          </p:cNvGraphicFramePr>
          <p:nvPr/>
        </p:nvGraphicFramePr>
        <p:xfrm>
          <a:off x="1698625" y="2065338"/>
          <a:ext cx="294957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85" name="Equation" r:id="rId22" imgW="1307880" imgH="368280" progId="Equation.DSMT4">
                  <p:embed/>
                </p:oleObj>
              </mc:Choice>
              <mc:Fallback>
                <p:oleObj name="Equation" r:id="rId22" imgW="1307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25" y="2065338"/>
                        <a:ext cx="2949575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8" name="Object 16"/>
          <p:cNvGraphicFramePr>
            <a:graphicFrameLocks noChangeAspect="1"/>
          </p:cNvGraphicFramePr>
          <p:nvPr/>
        </p:nvGraphicFramePr>
        <p:xfrm>
          <a:off x="4622800" y="2209800"/>
          <a:ext cx="22352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86" name="Equation" r:id="rId24" imgW="990360" imgH="228600" progId="Equation.DSMT4">
                  <p:embed/>
                </p:oleObj>
              </mc:Choice>
              <mc:Fallback>
                <p:oleObj name="Equation" r:id="rId24" imgW="990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2209800"/>
                        <a:ext cx="22352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9" name="Object 17"/>
          <p:cNvGraphicFramePr>
            <a:graphicFrameLocks noChangeAspect="1"/>
          </p:cNvGraphicFramePr>
          <p:nvPr/>
        </p:nvGraphicFramePr>
        <p:xfrm>
          <a:off x="1676400" y="2903538"/>
          <a:ext cx="289242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87" name="Equation" r:id="rId26" imgW="1282680" imgH="368280" progId="Equation.DSMT4">
                  <p:embed/>
                </p:oleObj>
              </mc:Choice>
              <mc:Fallback>
                <p:oleObj name="Equation" r:id="rId26" imgW="12826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903538"/>
                        <a:ext cx="2892425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50" name="Object 18"/>
          <p:cNvGraphicFramePr>
            <a:graphicFrameLocks noChangeAspect="1"/>
          </p:cNvGraphicFramePr>
          <p:nvPr/>
        </p:nvGraphicFramePr>
        <p:xfrm>
          <a:off x="4572000" y="3048000"/>
          <a:ext cx="249078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88" name="Equation" r:id="rId28" imgW="1104840" imgH="228600" progId="Equation.DSMT4">
                  <p:embed/>
                </p:oleObj>
              </mc:Choice>
              <mc:Fallback>
                <p:oleObj name="Equation" r:id="rId28" imgW="1104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048000"/>
                        <a:ext cx="2490788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51" name="Object 19"/>
          <p:cNvGraphicFramePr>
            <a:graphicFrameLocks noChangeAspect="1"/>
          </p:cNvGraphicFramePr>
          <p:nvPr/>
        </p:nvGraphicFramePr>
        <p:xfrm>
          <a:off x="6519863" y="3675063"/>
          <a:ext cx="2319337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89" name="Equation" r:id="rId30" imgW="1028520" imgH="228600" progId="Equation.DSMT4">
                  <p:embed/>
                </p:oleObj>
              </mc:Choice>
              <mc:Fallback>
                <p:oleObj name="Equation" r:id="rId30" imgW="1028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9863" y="3675063"/>
                        <a:ext cx="2319337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52" name="Text Box 20"/>
          <p:cNvSpPr txBox="1">
            <a:spLocks noChangeArrowheads="1"/>
          </p:cNvSpPr>
          <p:nvPr/>
        </p:nvSpPr>
        <p:spPr bwMode="auto">
          <a:xfrm>
            <a:off x="914400" y="3810000"/>
            <a:ext cx="6858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charset="0"/>
              </a:rPr>
              <a:t>Since   </a:t>
            </a:r>
          </a:p>
        </p:txBody>
      </p:sp>
      <p:graphicFrame>
        <p:nvGraphicFramePr>
          <p:cNvPr id="376853" name="Object 21"/>
          <p:cNvGraphicFramePr>
            <a:graphicFrameLocks noChangeAspect="1"/>
          </p:cNvGraphicFramePr>
          <p:nvPr/>
        </p:nvGraphicFramePr>
        <p:xfrm>
          <a:off x="1568450" y="3657600"/>
          <a:ext cx="6000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90" name="Equation" r:id="rId32" imgW="342720" imgH="368280" progId="Equation.DSMT4">
                  <p:embed/>
                </p:oleObj>
              </mc:Choice>
              <mc:Fallback>
                <p:oleObj name="Equation" r:id="rId32" imgW="342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3657600"/>
                        <a:ext cx="60007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54" name="Object 22"/>
          <p:cNvGraphicFramePr>
            <a:graphicFrameLocks noChangeAspect="1"/>
          </p:cNvGraphicFramePr>
          <p:nvPr/>
        </p:nvGraphicFramePr>
        <p:xfrm>
          <a:off x="2133600" y="3657600"/>
          <a:ext cx="5778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91" name="Equation" r:id="rId33" imgW="330120" imgH="368280" progId="Equation.DSMT4">
                  <p:embed/>
                </p:oleObj>
              </mc:Choice>
              <mc:Fallback>
                <p:oleObj name="Equation" r:id="rId33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657600"/>
                        <a:ext cx="5778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55" name="AutoShape 23"/>
          <p:cNvSpPr>
            <a:spLocks noChangeArrowheads="1"/>
          </p:cNvSpPr>
          <p:nvPr/>
        </p:nvSpPr>
        <p:spPr bwMode="auto">
          <a:xfrm>
            <a:off x="2747963" y="3641725"/>
            <a:ext cx="1101725" cy="590550"/>
          </a:xfrm>
          <a:prstGeom prst="rightArrow">
            <a:avLst>
              <a:gd name="adj1" fmla="val 50000"/>
              <a:gd name="adj2" fmla="val 4664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We obtain</a:t>
            </a:r>
          </a:p>
        </p:txBody>
      </p:sp>
      <p:sp>
        <p:nvSpPr>
          <p:cNvPr id="376856" name="AutoShape 24"/>
          <p:cNvSpPr>
            <a:spLocks noChangeArrowheads="1"/>
          </p:cNvSpPr>
          <p:nvPr/>
        </p:nvSpPr>
        <p:spPr bwMode="auto">
          <a:xfrm>
            <a:off x="1643063" y="4343400"/>
            <a:ext cx="647700" cy="590550"/>
          </a:xfrm>
          <a:prstGeom prst="rightArrow">
            <a:avLst>
              <a:gd name="adj1" fmla="val 50000"/>
              <a:gd name="adj2" fmla="val 27419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6857" name="Object 25"/>
          <p:cNvGraphicFramePr>
            <a:graphicFrameLocks noChangeAspect="1"/>
          </p:cNvGraphicFramePr>
          <p:nvPr/>
        </p:nvGraphicFramePr>
        <p:xfrm>
          <a:off x="3409950" y="4191000"/>
          <a:ext cx="62865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92" name="Equation" r:id="rId34" imgW="279360" imgH="368280" progId="Equation.DSMT4">
                  <p:embed/>
                </p:oleObj>
              </mc:Choice>
              <mc:Fallback>
                <p:oleObj name="Equation" r:id="rId34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0" y="4191000"/>
                        <a:ext cx="62865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58" name="Object 26"/>
          <p:cNvGraphicFramePr>
            <a:graphicFrameLocks noChangeAspect="1"/>
          </p:cNvGraphicFramePr>
          <p:nvPr/>
        </p:nvGraphicFramePr>
        <p:xfrm>
          <a:off x="3948113" y="4514850"/>
          <a:ext cx="2857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93" name="Equation" r:id="rId36" imgW="127000" imgH="127000" progId="Equation.DSMT4">
                  <p:embed/>
                </p:oleObj>
              </mc:Choice>
              <mc:Fallback>
                <p:oleObj name="Equation" r:id="rId36" imgW="1270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13" y="4514850"/>
                        <a:ext cx="28575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59" name="Line 27"/>
          <p:cNvSpPr>
            <a:spLocks noChangeShapeType="1"/>
          </p:cNvSpPr>
          <p:nvPr/>
        </p:nvSpPr>
        <p:spPr bwMode="auto">
          <a:xfrm flipH="1">
            <a:off x="4876800" y="36576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6860" name="Line 28"/>
          <p:cNvSpPr>
            <a:spLocks noChangeShapeType="1"/>
          </p:cNvSpPr>
          <p:nvPr/>
        </p:nvSpPr>
        <p:spPr bwMode="auto">
          <a:xfrm flipH="1">
            <a:off x="7467600" y="36576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2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6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6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6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6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6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6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6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6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6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7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7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6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6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68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76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7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76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76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6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6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68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76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76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76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768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76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768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768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7" grpId="0" build="p"/>
      <p:bldP spid="376852" grpId="0"/>
      <p:bldP spid="376855" grpId="0" animBg="1"/>
      <p:bldP spid="376856" grpId="0" animBg="1"/>
      <p:bldP spid="376859" grpId="0" animBg="1"/>
      <p:bldP spid="37686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F4C2-5901-7647-81D0-796B7838C6B6}" type="slidenum">
              <a:rPr lang="en-US"/>
              <a:pPr/>
              <a:t>26</a:t>
            </a:fld>
            <a:endParaRPr lang="en-US"/>
          </a:p>
        </p:txBody>
      </p:sp>
      <p:graphicFrame>
        <p:nvGraphicFramePr>
          <p:cNvPr id="377858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5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59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51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0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5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638800"/>
          </a:xfrm>
        </p:spPr>
        <p:txBody>
          <a:bodyPr/>
          <a:lstStyle/>
          <a:p>
            <a:r>
              <a:rPr lang="en-US"/>
              <a:t>Let’s now use the relationship from Apmere’s law</a:t>
            </a:r>
          </a:p>
          <a:p>
            <a:r>
              <a:rPr lang="en-US"/>
              <a:t>Taking the derivatives of E and B as given their traveling wave form, we obtain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However, from the previous page we obtain</a:t>
            </a:r>
          </a:p>
          <a:p>
            <a:pPr lvl="1"/>
            <a:r>
              <a:rPr lang="en-US"/>
              <a:t>Thus</a:t>
            </a:r>
          </a:p>
        </p:txBody>
      </p:sp>
      <p:graphicFrame>
        <p:nvGraphicFramePr>
          <p:cNvPr id="377862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5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3" name="Rectangle 7"/>
          <p:cNvSpPr>
            <a:spLocks noChangeArrowheads="1"/>
          </p:cNvSpPr>
          <p:nvPr/>
        </p:nvSpPr>
        <p:spPr bwMode="auto">
          <a:xfrm>
            <a:off x="304800" y="76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Speed of EM Waves</a:t>
            </a:r>
            <a:endParaRPr lang="en-US" sz="4400" b="1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77864" name="Object 8"/>
          <p:cNvGraphicFramePr>
            <a:graphicFrameLocks noChangeAspect="1"/>
          </p:cNvGraphicFramePr>
          <p:nvPr/>
        </p:nvGraphicFramePr>
        <p:xfrm>
          <a:off x="8001000" y="762000"/>
          <a:ext cx="4127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54" name="Equation" r:id="rId8" imgW="330120" imgH="368280" progId="Equation.DSMT4">
                  <p:embed/>
                </p:oleObj>
              </mc:Choice>
              <mc:Fallback>
                <p:oleObj name="Equation" r:id="rId8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762000"/>
                        <a:ext cx="4127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5" name="Object 9"/>
          <p:cNvGraphicFramePr>
            <a:graphicFrameLocks noChangeAspect="1"/>
          </p:cNvGraphicFramePr>
          <p:nvPr/>
        </p:nvGraphicFramePr>
        <p:xfrm>
          <a:off x="990600" y="2279650"/>
          <a:ext cx="62071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55" name="Equation" r:id="rId10" imgW="330120" imgH="368280" progId="Equation.DSMT4">
                  <p:embed/>
                </p:oleObj>
              </mc:Choice>
              <mc:Fallback>
                <p:oleObj name="Equation" r:id="rId10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79650"/>
                        <a:ext cx="620713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6" name="Object 10"/>
          <p:cNvGraphicFramePr>
            <a:graphicFrameLocks noChangeAspect="1"/>
          </p:cNvGraphicFramePr>
          <p:nvPr/>
        </p:nvGraphicFramePr>
        <p:xfrm>
          <a:off x="990600" y="2971800"/>
          <a:ext cx="6445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56" name="Equation" r:id="rId12" imgW="342720" imgH="368280" progId="Equation.DSMT4">
                  <p:embed/>
                </p:oleObj>
              </mc:Choice>
              <mc:Fallback>
                <p:oleObj name="Equation" r:id="rId12" imgW="342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971800"/>
                        <a:ext cx="644525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7" name="Object 11"/>
          <p:cNvGraphicFramePr>
            <a:graphicFrameLocks noChangeAspect="1"/>
          </p:cNvGraphicFramePr>
          <p:nvPr/>
        </p:nvGraphicFramePr>
        <p:xfrm>
          <a:off x="4191000" y="3760788"/>
          <a:ext cx="2052638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57" name="Equation" r:id="rId14" imgW="1091880" imgH="228600" progId="Equation.DSMT4">
                  <p:embed/>
                </p:oleObj>
              </mc:Choice>
              <mc:Fallback>
                <p:oleObj name="Equation" r:id="rId14" imgW="1091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760788"/>
                        <a:ext cx="2052638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8" name="Object 12"/>
          <p:cNvGraphicFramePr>
            <a:graphicFrameLocks noChangeAspect="1"/>
          </p:cNvGraphicFramePr>
          <p:nvPr/>
        </p:nvGraphicFramePr>
        <p:xfrm>
          <a:off x="2209800" y="4267200"/>
          <a:ext cx="6207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58" name="Equation" r:id="rId16" imgW="330120" imgH="406080" progId="Equation.DSMT4">
                  <p:embed/>
                </p:oleObj>
              </mc:Choice>
              <mc:Fallback>
                <p:oleObj name="Equation" r:id="rId16" imgW="3301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267200"/>
                        <a:ext cx="62071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9" name="Object 13"/>
          <p:cNvGraphicFramePr>
            <a:graphicFrameLocks noChangeAspect="1"/>
          </p:cNvGraphicFramePr>
          <p:nvPr/>
        </p:nvGraphicFramePr>
        <p:xfrm>
          <a:off x="1762125" y="5338763"/>
          <a:ext cx="992188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59" name="Equation" r:id="rId18" imgW="609600" imgH="431800" progId="Equation.DSMT4">
                  <p:embed/>
                </p:oleObj>
              </mc:Choice>
              <mc:Fallback>
                <p:oleObj name="Equation" r:id="rId18" imgW="609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25" y="5338763"/>
                        <a:ext cx="992188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0" name="Object 14"/>
          <p:cNvGraphicFramePr>
            <a:graphicFrameLocks noChangeAspect="1"/>
          </p:cNvGraphicFramePr>
          <p:nvPr/>
        </p:nvGraphicFramePr>
        <p:xfrm>
          <a:off x="6846888" y="4927600"/>
          <a:ext cx="84931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60" name="Equation" r:id="rId20" imgW="520560" imgH="203040" progId="Equation.DSMT4">
                  <p:embed/>
                </p:oleObj>
              </mc:Choice>
              <mc:Fallback>
                <p:oleObj name="Equation" r:id="rId20" imgW="520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6888" y="4927600"/>
                        <a:ext cx="849312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1" name="Object 15"/>
          <p:cNvGraphicFramePr>
            <a:graphicFrameLocks noChangeAspect="1"/>
          </p:cNvGraphicFramePr>
          <p:nvPr/>
        </p:nvGraphicFramePr>
        <p:xfrm>
          <a:off x="2938463" y="5521325"/>
          <a:ext cx="604043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61" name="Equation" r:id="rId22" imgW="4318000" imgH="533400" progId="Equation.DSMT4">
                  <p:embed/>
                </p:oleObj>
              </mc:Choice>
              <mc:Fallback>
                <p:oleObj name="Equation" r:id="rId22" imgW="43180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463" y="5521325"/>
                        <a:ext cx="6040437" cy="7461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72" name="Text Box 16"/>
          <p:cNvSpPr txBox="1">
            <a:spLocks noChangeArrowheads="1"/>
          </p:cNvSpPr>
          <p:nvPr/>
        </p:nvSpPr>
        <p:spPr bwMode="auto">
          <a:xfrm>
            <a:off x="457200" y="6356350"/>
            <a:ext cx="8382000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The speed of EM waves is the same as the speed of light.  EM waves behaves like the light. </a:t>
            </a:r>
          </a:p>
        </p:txBody>
      </p:sp>
      <p:graphicFrame>
        <p:nvGraphicFramePr>
          <p:cNvPr id="377873" name="Object 17"/>
          <p:cNvGraphicFramePr>
            <a:graphicFrameLocks noChangeAspect="1"/>
          </p:cNvGraphicFramePr>
          <p:nvPr/>
        </p:nvGraphicFramePr>
        <p:xfrm>
          <a:off x="8382000" y="762000"/>
          <a:ext cx="762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62" name="Equation" r:id="rId24" imgW="609480" imgH="368280" progId="Equation.DSMT4">
                  <p:embed/>
                </p:oleObj>
              </mc:Choice>
              <mc:Fallback>
                <p:oleObj name="Equation" r:id="rId24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0"/>
                        <a:ext cx="762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4" name="Object 18"/>
          <p:cNvGraphicFramePr>
            <a:graphicFrameLocks noChangeAspect="1"/>
          </p:cNvGraphicFramePr>
          <p:nvPr/>
        </p:nvGraphicFramePr>
        <p:xfrm>
          <a:off x="1579563" y="2286000"/>
          <a:ext cx="245903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63" name="Equation" r:id="rId26" imgW="1307880" imgH="368280" progId="Equation.DSMT4">
                  <p:embed/>
                </p:oleObj>
              </mc:Choice>
              <mc:Fallback>
                <p:oleObj name="Equation" r:id="rId26" imgW="1307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563" y="2286000"/>
                        <a:ext cx="2459037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5" name="Object 19"/>
          <p:cNvGraphicFramePr>
            <a:graphicFrameLocks noChangeAspect="1"/>
          </p:cNvGraphicFramePr>
          <p:nvPr/>
        </p:nvGraphicFramePr>
        <p:xfrm>
          <a:off x="4005263" y="2438400"/>
          <a:ext cx="186213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64" name="Equation" r:id="rId28" imgW="990360" imgH="228600" progId="Equation.DSMT4">
                  <p:embed/>
                </p:oleObj>
              </mc:Choice>
              <mc:Fallback>
                <p:oleObj name="Equation" r:id="rId28" imgW="990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263" y="2438400"/>
                        <a:ext cx="1862137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6" name="Object 20"/>
          <p:cNvGraphicFramePr>
            <a:graphicFrameLocks noChangeAspect="1"/>
          </p:cNvGraphicFramePr>
          <p:nvPr/>
        </p:nvGraphicFramePr>
        <p:xfrm>
          <a:off x="1604963" y="2971800"/>
          <a:ext cx="243363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65" name="Equation" r:id="rId30" imgW="1295280" imgH="368280" progId="Equation.DSMT4">
                  <p:embed/>
                </p:oleObj>
              </mc:Choice>
              <mc:Fallback>
                <p:oleObj name="Equation" r:id="rId30" imgW="12952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963" y="2971800"/>
                        <a:ext cx="2433637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7" name="Object 21"/>
          <p:cNvGraphicFramePr>
            <a:graphicFrameLocks noChangeAspect="1"/>
          </p:cNvGraphicFramePr>
          <p:nvPr/>
        </p:nvGraphicFramePr>
        <p:xfrm>
          <a:off x="3962400" y="3124200"/>
          <a:ext cx="21002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66" name="Equation" r:id="rId32" imgW="1117440" imgH="228600" progId="Equation.DSMT4">
                  <p:embed/>
                </p:oleObj>
              </mc:Choice>
              <mc:Fallback>
                <p:oleObj name="Equation" r:id="rId32" imgW="1117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124200"/>
                        <a:ext cx="210026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78" name="Text Box 22"/>
          <p:cNvSpPr txBox="1">
            <a:spLocks noChangeArrowheads="1"/>
          </p:cNvSpPr>
          <p:nvPr/>
        </p:nvSpPr>
        <p:spPr bwMode="auto">
          <a:xfrm>
            <a:off x="838200" y="3733800"/>
            <a:ext cx="6858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charset="0"/>
              </a:rPr>
              <a:t>Since   </a:t>
            </a:r>
          </a:p>
        </p:txBody>
      </p:sp>
      <p:graphicFrame>
        <p:nvGraphicFramePr>
          <p:cNvPr id="377879" name="Object 23"/>
          <p:cNvGraphicFramePr>
            <a:graphicFrameLocks noChangeAspect="1"/>
          </p:cNvGraphicFramePr>
          <p:nvPr/>
        </p:nvGraphicFramePr>
        <p:xfrm>
          <a:off x="1524000" y="3657600"/>
          <a:ext cx="4127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67" name="Equation" r:id="rId34" imgW="330120" imgH="368280" progId="Equation.DSMT4">
                  <p:embed/>
                </p:oleObj>
              </mc:Choice>
              <mc:Fallback>
                <p:oleObj name="Equation" r:id="rId34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657600"/>
                        <a:ext cx="4127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0" name="Object 24"/>
          <p:cNvGraphicFramePr>
            <a:graphicFrameLocks noChangeAspect="1"/>
          </p:cNvGraphicFramePr>
          <p:nvPr/>
        </p:nvGraphicFramePr>
        <p:xfrm>
          <a:off x="1905000" y="3657600"/>
          <a:ext cx="762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68" name="Equation" r:id="rId35" imgW="609480" imgH="368280" progId="Equation.DSMT4">
                  <p:embed/>
                </p:oleObj>
              </mc:Choice>
              <mc:Fallback>
                <p:oleObj name="Equation" r:id="rId35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657600"/>
                        <a:ext cx="762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81" name="AutoShape 25"/>
          <p:cNvSpPr>
            <a:spLocks noChangeArrowheads="1"/>
          </p:cNvSpPr>
          <p:nvPr/>
        </p:nvSpPr>
        <p:spPr bwMode="auto">
          <a:xfrm>
            <a:off x="2784475" y="3641725"/>
            <a:ext cx="1101725" cy="590550"/>
          </a:xfrm>
          <a:prstGeom prst="rightArrow">
            <a:avLst>
              <a:gd name="adj1" fmla="val 50000"/>
              <a:gd name="adj2" fmla="val 4664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We obtain</a:t>
            </a:r>
          </a:p>
        </p:txBody>
      </p:sp>
      <p:graphicFrame>
        <p:nvGraphicFramePr>
          <p:cNvPr id="377882" name="Object 26"/>
          <p:cNvGraphicFramePr>
            <a:graphicFrameLocks noChangeAspect="1"/>
          </p:cNvGraphicFramePr>
          <p:nvPr/>
        </p:nvGraphicFramePr>
        <p:xfrm>
          <a:off x="6175375" y="3733800"/>
          <a:ext cx="243522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69" name="Equation" r:id="rId36" imgW="1295280" imgH="228600" progId="Equation.DSMT4">
                  <p:embed/>
                </p:oleObj>
              </mc:Choice>
              <mc:Fallback>
                <p:oleObj name="Equation" r:id="rId36" imgW="1295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75" y="3733800"/>
                        <a:ext cx="2435225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83" name="AutoShape 27"/>
          <p:cNvSpPr>
            <a:spLocks noChangeArrowheads="1"/>
          </p:cNvSpPr>
          <p:nvPr/>
        </p:nvSpPr>
        <p:spPr bwMode="auto">
          <a:xfrm>
            <a:off x="1371600" y="4343400"/>
            <a:ext cx="647700" cy="590550"/>
          </a:xfrm>
          <a:prstGeom prst="rightArrow">
            <a:avLst>
              <a:gd name="adj1" fmla="val 50000"/>
              <a:gd name="adj2" fmla="val 27419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7884" name="Object 28"/>
          <p:cNvGraphicFramePr>
            <a:graphicFrameLocks noChangeAspect="1"/>
          </p:cNvGraphicFramePr>
          <p:nvPr/>
        </p:nvGraphicFramePr>
        <p:xfrm>
          <a:off x="2859088" y="4267200"/>
          <a:ext cx="1027112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70" name="Equation" r:id="rId38" imgW="545760" imgH="368280" progId="Equation.DSMT4">
                  <p:embed/>
                </p:oleObj>
              </mc:Choice>
              <mc:Fallback>
                <p:oleObj name="Equation" r:id="rId38" imgW="5457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088" y="4267200"/>
                        <a:ext cx="1027112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5" name="Object 29"/>
          <p:cNvGraphicFramePr>
            <a:graphicFrameLocks noChangeAspect="1"/>
          </p:cNvGraphicFramePr>
          <p:nvPr/>
        </p:nvGraphicFramePr>
        <p:xfrm>
          <a:off x="3856038" y="4419600"/>
          <a:ext cx="7159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71" name="Equation" r:id="rId40" imgW="380880" imgH="203040" progId="Equation.DSMT4">
                  <p:embed/>
                </p:oleObj>
              </mc:Choice>
              <mc:Fallback>
                <p:oleObj name="Equation" r:id="rId40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6038" y="4419600"/>
                        <a:ext cx="71596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6" name="Object 30"/>
          <p:cNvGraphicFramePr>
            <a:graphicFrameLocks noChangeAspect="1"/>
          </p:cNvGraphicFramePr>
          <p:nvPr/>
        </p:nvGraphicFramePr>
        <p:xfrm>
          <a:off x="7705725" y="5029200"/>
          <a:ext cx="393700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72" name="Equation" r:id="rId42" imgW="241300" imgH="127000" progId="Equation.DSMT4">
                  <p:embed/>
                </p:oleObj>
              </mc:Choice>
              <mc:Fallback>
                <p:oleObj name="Equation" r:id="rId42" imgW="241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5725" y="5029200"/>
                        <a:ext cx="393700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7" name="Object 31"/>
          <p:cNvGraphicFramePr>
            <a:graphicFrameLocks noChangeAspect="1"/>
          </p:cNvGraphicFramePr>
          <p:nvPr/>
        </p:nvGraphicFramePr>
        <p:xfrm>
          <a:off x="8101013" y="4805363"/>
          <a:ext cx="66198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73" name="Equation" r:id="rId44" imgW="406400" imgH="431800" progId="Equation.DSMT4">
                  <p:embed/>
                </p:oleObj>
              </mc:Choice>
              <mc:Fallback>
                <p:oleObj name="Equation" r:id="rId44" imgW="406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4805363"/>
                        <a:ext cx="661987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88" name="Line 32"/>
          <p:cNvSpPr>
            <a:spLocks noChangeShapeType="1"/>
          </p:cNvSpPr>
          <p:nvPr/>
        </p:nvSpPr>
        <p:spPr bwMode="auto">
          <a:xfrm flipH="1">
            <a:off x="4953000" y="37338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7889" name="Line 33"/>
          <p:cNvSpPr>
            <a:spLocks noChangeShapeType="1"/>
          </p:cNvSpPr>
          <p:nvPr/>
        </p:nvSpPr>
        <p:spPr bwMode="auto">
          <a:xfrm flipH="1">
            <a:off x="7467600" y="37338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3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7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7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7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7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7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7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7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7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78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7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7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77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7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77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7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7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7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78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7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77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77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77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778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77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77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77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778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77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77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7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1" grpId="0" build="p"/>
      <p:bldP spid="377872" grpId="0" animBg="1"/>
      <p:bldP spid="377878" grpId="0"/>
      <p:bldP spid="377881" grpId="0" animBg="1"/>
      <p:bldP spid="377883" grpId="0" animBg="1"/>
      <p:bldP spid="377888" grpId="0" animBg="1"/>
      <p:bldP spid="37788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4F79-D6FA-084B-905E-E20545352F9F}" type="slidenum">
              <a:rPr lang="en-US"/>
              <a:pPr/>
              <a:t>27</a:t>
            </a:fld>
            <a:endParaRPr lang="en-US"/>
          </a:p>
        </p:txBody>
      </p:sp>
      <p:graphicFrame>
        <p:nvGraphicFramePr>
          <p:cNvPr id="378882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21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83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21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84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21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8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638800"/>
          </a:xfrm>
        </p:spPr>
        <p:txBody>
          <a:bodyPr/>
          <a:lstStyle/>
          <a:p>
            <a:r>
              <a:rPr lang="en-US" sz="2800" dirty="0"/>
              <a:t>Taking the time derivative on the relationship from Ampere’s laws, we obtain</a:t>
            </a:r>
          </a:p>
          <a:p>
            <a:r>
              <a:rPr lang="en-US" sz="2800" dirty="0"/>
              <a:t>By the same token, we take position derivative on the relationship from Faraday’s law</a:t>
            </a:r>
          </a:p>
          <a:p>
            <a:r>
              <a:rPr lang="en-US" sz="2800" dirty="0"/>
              <a:t>From these, we obtain</a:t>
            </a:r>
          </a:p>
          <a:p>
            <a:endParaRPr lang="en-US" sz="2800" dirty="0"/>
          </a:p>
          <a:p>
            <a:r>
              <a:rPr lang="en-US" sz="2800" dirty="0"/>
              <a:t>Since the equation for traveling wave is</a:t>
            </a:r>
          </a:p>
          <a:p>
            <a:r>
              <a:rPr lang="en-US" sz="2800" dirty="0"/>
              <a:t>By correspondence, we obtain</a:t>
            </a:r>
          </a:p>
          <a:p>
            <a:r>
              <a:rPr lang="en-US" sz="2800" dirty="0"/>
              <a:t>A natural outcome of Maxwell’s equations is that E and B obey the wave equation for waves traveling </a:t>
            </a:r>
            <a:r>
              <a:rPr lang="en-US" sz="2800" dirty="0" err="1"/>
              <a:t>w</a:t>
            </a:r>
            <a:r>
              <a:rPr lang="en-US" sz="2800" dirty="0"/>
              <a:t>/ speed </a:t>
            </a:r>
          </a:p>
          <a:p>
            <a:pPr lvl="1"/>
            <a:r>
              <a:rPr lang="en-US" sz="2400" dirty="0"/>
              <a:t>Maxwell predicted the existence of EM waves based on this</a:t>
            </a:r>
          </a:p>
        </p:txBody>
      </p:sp>
      <p:graphicFrame>
        <p:nvGraphicFramePr>
          <p:cNvPr id="37888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21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887" name="Rectangle 7"/>
          <p:cNvSpPr>
            <a:spLocks noChangeArrowheads="1"/>
          </p:cNvSpPr>
          <p:nvPr/>
        </p:nvSpPr>
        <p:spPr bwMode="auto">
          <a:xfrm>
            <a:off x="0" y="762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Speed of Light w/o Sinusoidal Wave Forms</a:t>
            </a:r>
            <a:endParaRPr lang="en-US" sz="4400" b="1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78888" name="Object 8"/>
          <p:cNvGraphicFramePr>
            <a:graphicFrameLocks noChangeAspect="1"/>
          </p:cNvGraphicFramePr>
          <p:nvPr/>
        </p:nvGraphicFramePr>
        <p:xfrm>
          <a:off x="3101975" y="1077913"/>
          <a:ext cx="7842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217" name="Equation" r:id="rId8" imgW="431640" imgH="393480" progId="Equation.DSMT4">
                  <p:embed/>
                </p:oleObj>
              </mc:Choice>
              <mc:Fallback>
                <p:oleObj name="Equation" r:id="rId8" imgW="431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975" y="1077913"/>
                        <a:ext cx="7842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89" name="Object 9"/>
          <p:cNvGraphicFramePr>
            <a:graphicFrameLocks noChangeAspect="1"/>
          </p:cNvGraphicFramePr>
          <p:nvPr/>
        </p:nvGraphicFramePr>
        <p:xfrm>
          <a:off x="4789488" y="4103688"/>
          <a:ext cx="5603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218" name="Equation" r:id="rId10" imgW="304800" imgH="215900" progId="Equation.DSMT4">
                  <p:embed/>
                </p:oleObj>
              </mc:Choice>
              <mc:Fallback>
                <p:oleObj name="Equation" r:id="rId10" imgW="304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4103688"/>
                        <a:ext cx="560387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890" name="Text Box 10"/>
          <p:cNvSpPr txBox="1">
            <a:spLocks noChangeArrowheads="1"/>
          </p:cNvSpPr>
          <p:nvPr/>
        </p:nvSpPr>
        <p:spPr bwMode="auto">
          <a:xfrm>
            <a:off x="3074988" y="3114675"/>
            <a:ext cx="582612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and</a:t>
            </a:r>
          </a:p>
        </p:txBody>
      </p:sp>
      <p:graphicFrame>
        <p:nvGraphicFramePr>
          <p:cNvPr id="378891" name="Object 11"/>
          <p:cNvGraphicFramePr>
            <a:graphicFrameLocks noChangeAspect="1"/>
          </p:cNvGraphicFramePr>
          <p:nvPr/>
        </p:nvGraphicFramePr>
        <p:xfrm>
          <a:off x="4905375" y="2005013"/>
          <a:ext cx="733425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219" name="Equation" r:id="rId12" imgW="406080" imgH="406080" progId="Equation.DSMT4">
                  <p:embed/>
                </p:oleObj>
              </mc:Choice>
              <mc:Fallback>
                <p:oleObj name="Equation" r:id="rId12" imgW="406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75" y="2005013"/>
                        <a:ext cx="733425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2" name="Object 12"/>
          <p:cNvGraphicFramePr>
            <a:graphicFrameLocks noChangeAspect="1"/>
          </p:cNvGraphicFramePr>
          <p:nvPr/>
        </p:nvGraphicFramePr>
        <p:xfrm>
          <a:off x="990600" y="2895600"/>
          <a:ext cx="842963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220" name="Equation" r:id="rId14" imgW="406080" imgH="406080" progId="Equation.DSMT4">
                  <p:embed/>
                </p:oleObj>
              </mc:Choice>
              <mc:Fallback>
                <p:oleObj name="Equation" r:id="rId14" imgW="406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895600"/>
                        <a:ext cx="842963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3" name="Object 13"/>
          <p:cNvGraphicFramePr>
            <a:graphicFrameLocks noChangeAspect="1"/>
          </p:cNvGraphicFramePr>
          <p:nvPr/>
        </p:nvGraphicFramePr>
        <p:xfrm>
          <a:off x="3805238" y="2895600"/>
          <a:ext cx="842962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221" name="Equation" r:id="rId16" imgW="406080" imgH="406080" progId="Equation.DSMT4">
                  <p:embed/>
                </p:oleObj>
              </mc:Choice>
              <mc:Fallback>
                <p:oleObj name="Equation" r:id="rId16" imgW="406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5238" y="2895600"/>
                        <a:ext cx="842962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4" name="Object 14"/>
          <p:cNvGraphicFramePr>
            <a:graphicFrameLocks noChangeAspect="1"/>
          </p:cNvGraphicFramePr>
          <p:nvPr/>
        </p:nvGraphicFramePr>
        <p:xfrm>
          <a:off x="6019800" y="3429000"/>
          <a:ext cx="725488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222" name="Equation" r:id="rId18" imgW="380880" imgH="406080" progId="Equation.DSMT4">
                  <p:embed/>
                </p:oleObj>
              </mc:Choice>
              <mc:Fallback>
                <p:oleObj name="Equation" r:id="rId18" imgW="3808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429000"/>
                        <a:ext cx="725488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5" name="Object 15"/>
          <p:cNvGraphicFramePr>
            <a:graphicFrameLocks noChangeAspect="1"/>
          </p:cNvGraphicFramePr>
          <p:nvPr/>
        </p:nvGraphicFramePr>
        <p:xfrm>
          <a:off x="7627938" y="5070475"/>
          <a:ext cx="137636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223" name="Equation" r:id="rId20" imgW="749300" imgH="279400" progId="Equation.DSMT4">
                  <p:embed/>
                </p:oleObj>
              </mc:Choice>
              <mc:Fallback>
                <p:oleObj name="Equation" r:id="rId20" imgW="749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7938" y="5070475"/>
                        <a:ext cx="1376362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6" name="Object 16"/>
          <p:cNvGraphicFramePr>
            <a:graphicFrameLocks noChangeAspect="1"/>
          </p:cNvGraphicFramePr>
          <p:nvPr/>
        </p:nvGraphicFramePr>
        <p:xfrm>
          <a:off x="3883025" y="1066800"/>
          <a:ext cx="1222375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224" name="Equation" r:id="rId22" imgW="672840" imgH="406080" progId="Equation.DSMT4">
                  <p:embed/>
                </p:oleObj>
              </mc:Choice>
              <mc:Fallback>
                <p:oleObj name="Equation" r:id="rId22" imgW="6728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025" y="1066800"/>
                        <a:ext cx="1222375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7" name="Object 17"/>
          <p:cNvGraphicFramePr>
            <a:graphicFrameLocks noChangeAspect="1"/>
          </p:cNvGraphicFramePr>
          <p:nvPr/>
        </p:nvGraphicFramePr>
        <p:xfrm>
          <a:off x="5638800" y="2028825"/>
          <a:ext cx="75723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225" name="Equation" r:id="rId24" imgW="419040" imgH="393480" progId="Equation.DSMT4">
                  <p:embed/>
                </p:oleObj>
              </mc:Choice>
              <mc:Fallback>
                <p:oleObj name="Equation" r:id="rId24" imgW="419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028825"/>
                        <a:ext cx="757238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8" name="Object 18"/>
          <p:cNvGraphicFramePr>
            <a:graphicFrameLocks noChangeAspect="1"/>
          </p:cNvGraphicFramePr>
          <p:nvPr/>
        </p:nvGraphicFramePr>
        <p:xfrm>
          <a:off x="1752600" y="2895600"/>
          <a:ext cx="12890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226" name="Equation" r:id="rId26" imgW="622080" imgH="431640" progId="Equation.DSMT4">
                  <p:embed/>
                </p:oleObj>
              </mc:Choice>
              <mc:Fallback>
                <p:oleObj name="Equation" r:id="rId26" imgW="622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895600"/>
                        <a:ext cx="128905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9" name="Object 19"/>
          <p:cNvGraphicFramePr>
            <a:graphicFrameLocks noChangeAspect="1"/>
          </p:cNvGraphicFramePr>
          <p:nvPr/>
        </p:nvGraphicFramePr>
        <p:xfrm>
          <a:off x="4572000" y="2908300"/>
          <a:ext cx="12906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227" name="Equation" r:id="rId28" imgW="622080" imgH="431640" progId="Equation.DSMT4">
                  <p:embed/>
                </p:oleObj>
              </mc:Choice>
              <mc:Fallback>
                <p:oleObj name="Equation" r:id="rId28" imgW="622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908300"/>
                        <a:ext cx="1290638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00" name="Object 20"/>
          <p:cNvGraphicFramePr>
            <a:graphicFrameLocks noChangeAspect="1"/>
          </p:cNvGraphicFramePr>
          <p:nvPr/>
        </p:nvGraphicFramePr>
        <p:xfrm>
          <a:off x="6721475" y="3417888"/>
          <a:ext cx="82232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228" name="Equation" r:id="rId30" imgW="431800" imgH="419100" progId="Equation.DSMT4">
                  <p:embed/>
                </p:oleObj>
              </mc:Choice>
              <mc:Fallback>
                <p:oleObj name="Equation" r:id="rId30" imgW="431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1475" y="3417888"/>
                        <a:ext cx="822325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01" name="Object 21"/>
          <p:cNvGraphicFramePr>
            <a:graphicFrameLocks noChangeAspect="1"/>
          </p:cNvGraphicFramePr>
          <p:nvPr/>
        </p:nvGraphicFramePr>
        <p:xfrm>
          <a:off x="5313363" y="3962400"/>
          <a:ext cx="630237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229" name="Equation" r:id="rId32" imgW="342720" imgH="406080" progId="Equation.DSMT4">
                  <p:embed/>
                </p:oleObj>
              </mc:Choice>
              <mc:Fallback>
                <p:oleObj name="Equation" r:id="rId32" imgW="3427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3363" y="3962400"/>
                        <a:ext cx="630237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946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8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8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8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8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8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8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8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8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8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8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8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7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78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78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7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78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78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7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788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78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788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5" grpId="0" build="p"/>
      <p:bldP spid="37889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2-04-30 at 4.51.3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770" y="1066800"/>
            <a:ext cx="1627809" cy="152400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36FF-1D28-0F4A-A2C2-0D4D0C3934E8}" type="slidenum">
              <a:rPr lang="en-US"/>
              <a:pPr/>
              <a:t>28</a:t>
            </a:fld>
            <a:endParaRPr lang="en-US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Light as EM Wave</a:t>
            </a:r>
          </a:p>
        </p:txBody>
      </p:sp>
      <p:graphicFrame>
        <p:nvGraphicFramePr>
          <p:cNvPr id="37990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902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0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90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0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90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9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People knew some 60 years before Maxwell that light behaves like a wave, but …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They did not know what kind of waves they are.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Most importantly what is it that oscillates in light?</a:t>
            </a:r>
          </a:p>
          <a:p>
            <a:pPr>
              <a:lnSpc>
                <a:spcPct val="90000"/>
              </a:lnSpc>
            </a:pPr>
            <a:r>
              <a:rPr lang="en-US" dirty="0"/>
              <a:t>Heinrich Hertz first generated and detected EM waves experimentally in 1887 using a spark gap apparatus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Charge was rushed back and forth in a short period of time, generating waves with frequency about 10</a:t>
            </a:r>
            <a:r>
              <a:rPr lang="en-US" baseline="30000" dirty="0"/>
              <a:t>9</a:t>
            </a:r>
            <a:r>
              <a:rPr lang="en-US" dirty="0"/>
              <a:t>Hz (these are called radio waves)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He detected using a loop of wire in which an </a:t>
            </a:r>
            <a:r>
              <a:rPr lang="en-US" dirty="0" err="1"/>
              <a:t>emf</a:t>
            </a:r>
            <a:r>
              <a:rPr lang="en-US" dirty="0"/>
              <a:t> was produced when a changing magnetic field passed through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These waves were later shown to travel at the speed of </a:t>
            </a:r>
            <a:r>
              <a:rPr lang="en-US" dirty="0" smtClean="0"/>
              <a:t>light and behave exactly like the light just not visible</a:t>
            </a:r>
            <a:endParaRPr lang="en-US" dirty="0"/>
          </a:p>
        </p:txBody>
      </p:sp>
      <p:graphicFrame>
        <p:nvGraphicFramePr>
          <p:cNvPr id="37991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90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620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9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9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9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9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99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99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99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1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5E25-FB72-C044-BA11-9F8DA0A1BAB5}" type="slidenum">
              <a:rPr lang="en-US"/>
              <a:pPr/>
              <a:t>29</a:t>
            </a:fld>
            <a:endParaRPr lang="en-US"/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Light as EM Wave</a:t>
            </a:r>
          </a:p>
        </p:txBody>
      </p:sp>
      <p:graphicFrame>
        <p:nvGraphicFramePr>
          <p:cNvPr id="3809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92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093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927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093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92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09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5715000"/>
          </a:xfrm>
        </p:spPr>
        <p:txBody>
          <a:bodyPr/>
          <a:lstStyle/>
          <a:p>
            <a:r>
              <a:rPr lang="en-US"/>
              <a:t>The wavelengths of visible light were measured in the first decade of the 19</a:t>
            </a:r>
            <a:r>
              <a:rPr lang="en-US" baseline="30000"/>
              <a:t>th</a:t>
            </a:r>
            <a:r>
              <a:rPr lang="en-US"/>
              <a:t> century</a:t>
            </a:r>
          </a:p>
          <a:p>
            <a:pPr lvl="1"/>
            <a:r>
              <a:rPr lang="en-US"/>
              <a:t>The visible light wave length were found to be between 4.0x10</a:t>
            </a:r>
            <a:r>
              <a:rPr lang="en-US" baseline="30000"/>
              <a:t>-7</a:t>
            </a:r>
            <a:r>
              <a:rPr lang="en-US"/>
              <a:t>m (400nm) and 7.5x10</a:t>
            </a:r>
            <a:r>
              <a:rPr lang="en-US" baseline="30000"/>
              <a:t>-7</a:t>
            </a:r>
            <a:r>
              <a:rPr lang="en-US"/>
              <a:t>m (750nm)</a:t>
            </a:r>
          </a:p>
          <a:p>
            <a:pPr lvl="1"/>
            <a:r>
              <a:rPr lang="en-US"/>
              <a:t>The frequency of visible light is </a:t>
            </a:r>
            <a:r>
              <a:rPr lang="en-US">
                <a:latin typeface="Monotype Corsiva" charset="0"/>
              </a:rPr>
              <a:t>f</a:t>
            </a:r>
            <a:r>
              <a:rPr lang="en-US">
                <a:latin typeface="Symbol" charset="2"/>
              </a:rPr>
              <a:t>l</a:t>
            </a:r>
            <a:r>
              <a:rPr lang="en-US"/>
              <a:t>=c</a:t>
            </a:r>
          </a:p>
          <a:p>
            <a:pPr lvl="2"/>
            <a:r>
              <a:rPr lang="en-US"/>
              <a:t>Where </a:t>
            </a:r>
            <a:r>
              <a:rPr lang="en-US">
                <a:latin typeface="Monotype Corsiva" charset="0"/>
              </a:rPr>
              <a:t>f</a:t>
            </a:r>
            <a:r>
              <a:rPr lang="en-US"/>
              <a:t> and </a:t>
            </a:r>
            <a:r>
              <a:rPr lang="en-US">
                <a:latin typeface="Symbol" charset="2"/>
              </a:rPr>
              <a:t>l</a:t>
            </a:r>
            <a:r>
              <a:rPr lang="en-US"/>
              <a:t> are the frequency and the wavelength of the wave</a:t>
            </a:r>
          </a:p>
          <a:p>
            <a:pPr lvl="3"/>
            <a:r>
              <a:rPr lang="en-US"/>
              <a:t>What is the range of visible light frequency?</a:t>
            </a:r>
          </a:p>
          <a:p>
            <a:pPr lvl="3"/>
            <a:r>
              <a:rPr lang="en-US"/>
              <a:t>4.0x10</a:t>
            </a:r>
            <a:r>
              <a:rPr lang="en-US" baseline="30000"/>
              <a:t>14</a:t>
            </a:r>
            <a:r>
              <a:rPr lang="en-US"/>
              <a:t>Hz to 7.5x10</a:t>
            </a:r>
            <a:r>
              <a:rPr lang="en-US" baseline="30000"/>
              <a:t>14</a:t>
            </a:r>
            <a:r>
              <a:rPr lang="en-US"/>
              <a:t>Hz </a:t>
            </a:r>
          </a:p>
          <a:p>
            <a:pPr lvl="2"/>
            <a:r>
              <a:rPr lang="en-US"/>
              <a:t>c is 3x10</a:t>
            </a:r>
            <a:r>
              <a:rPr lang="en-US" baseline="30000"/>
              <a:t>8</a:t>
            </a:r>
            <a:r>
              <a:rPr lang="en-US"/>
              <a:t>m/s, the speed of light</a:t>
            </a:r>
          </a:p>
          <a:p>
            <a:r>
              <a:rPr lang="en-US"/>
              <a:t>EM Waves, or EM radiation, are categorized using EM spectrum</a:t>
            </a:r>
          </a:p>
        </p:txBody>
      </p:sp>
      <p:graphicFrame>
        <p:nvGraphicFramePr>
          <p:cNvPr id="38093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92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091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0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0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0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09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09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09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09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09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15488" y="-76200"/>
            <a:ext cx="7772400" cy="838200"/>
          </a:xfrm>
        </p:spPr>
        <p:txBody>
          <a:bodyPr/>
          <a:lstStyle/>
          <a:p>
            <a:r>
              <a:rPr lang="en-US" b="1" dirty="0" smtClean="0">
                <a:latin typeface="Arial Narrow" charset="0"/>
                <a:ea typeface="ＭＳ Ｐゴシック" charset="0"/>
                <a:cs typeface="ＭＳ Ｐゴシック" charset="0"/>
              </a:rPr>
              <a:t>Announcements </a:t>
            </a:r>
            <a:r>
              <a:rPr lang="mr-IN" b="1" dirty="0" smtClean="0">
                <a:latin typeface="Arial Narrow" charset="0"/>
                <a:ea typeface="ＭＳ Ｐゴシック" charset="0"/>
                <a:cs typeface="ＭＳ Ｐゴシック" charset="0"/>
              </a:rPr>
              <a:t>–</a:t>
            </a:r>
            <a:r>
              <a:rPr lang="en-US" b="1" dirty="0" smtClean="0">
                <a:latin typeface="Arial Narrow" charset="0"/>
                <a:ea typeface="ＭＳ Ｐゴシック" charset="0"/>
                <a:cs typeface="ＭＳ Ｐゴシック" charset="0"/>
              </a:rPr>
              <a:t> II </a:t>
            </a:r>
            <a:endParaRPr lang="en-US" b="1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8077200" cy="5715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Reading assignments: CH30.4 </a:t>
            </a:r>
            <a:r>
              <a:rPr lang="mr-IN" sz="2400" dirty="0" smtClean="0"/>
              <a:t>–</a:t>
            </a:r>
            <a:r>
              <a:rPr lang="en-US" sz="2400" dirty="0" smtClean="0"/>
              <a:t> 11 &amp; CH31.7 </a:t>
            </a:r>
            <a:r>
              <a:rPr lang="mr-IN" sz="2400" dirty="0" smtClean="0"/>
              <a:t>–</a:t>
            </a:r>
            <a:r>
              <a:rPr lang="en-US" sz="2400" dirty="0" smtClean="0"/>
              <a:t> 10 </a:t>
            </a:r>
          </a:p>
          <a:p>
            <a:pPr eaLnBrk="1" hangingPunct="1"/>
            <a:r>
              <a:rPr lang="en-US" sz="2400" dirty="0" smtClean="0"/>
              <a:t>Final </a:t>
            </a:r>
            <a:r>
              <a:rPr lang="en-US" sz="2400" dirty="0"/>
              <a:t>comprehensive exam</a:t>
            </a:r>
          </a:p>
          <a:p>
            <a:pPr lvl="1" eaLnBrk="1" hangingPunct="1"/>
            <a:r>
              <a:rPr lang="en-US" sz="2000" dirty="0"/>
              <a:t>In class 1:00 </a:t>
            </a:r>
            <a:r>
              <a:rPr lang="mr-IN" sz="2000" dirty="0"/>
              <a:t>–</a:t>
            </a:r>
            <a:r>
              <a:rPr lang="en-US" sz="2000" dirty="0"/>
              <a:t> </a:t>
            </a:r>
            <a:r>
              <a:rPr lang="en-US" sz="2000" dirty="0" smtClean="0"/>
              <a:t>2:20pm, this Wed</a:t>
            </a:r>
            <a:r>
              <a:rPr lang="en-US" sz="2000" dirty="0"/>
              <a:t>. Dec. 5</a:t>
            </a:r>
          </a:p>
          <a:p>
            <a:pPr lvl="1" eaLnBrk="1" hangingPunct="1"/>
            <a:r>
              <a:rPr lang="en-US" sz="2000" dirty="0"/>
              <a:t>Covers CH21.1 through what we </a:t>
            </a:r>
            <a:r>
              <a:rPr lang="en-US" sz="2000" dirty="0" smtClean="0"/>
              <a:t>finish today (CH31.6) + appendix</a:t>
            </a:r>
          </a:p>
          <a:p>
            <a:pPr lvl="1" eaLnBrk="1" hangingPunct="1"/>
            <a:r>
              <a:rPr lang="en-US" sz="2000" dirty="0" smtClean="0"/>
              <a:t>Bring your calculator but DO NOT input formula into it!</a:t>
            </a:r>
          </a:p>
          <a:p>
            <a:pPr lvl="2" eaLnBrk="1" hangingPunct="1"/>
            <a:r>
              <a:rPr lang="en-US" sz="1800" dirty="0" smtClean="0"/>
              <a:t>Cell phones or any types of computers cannot replace a calculator!</a:t>
            </a:r>
          </a:p>
          <a:p>
            <a:pPr lvl="1" eaLnBrk="1" hangingPunct="1"/>
            <a:r>
              <a:rPr lang="en-US" sz="2000" dirty="0" smtClean="0"/>
              <a:t>BYOF: You may bring a one 8.5x11.5 sheet (front and back) of </a:t>
            </a:r>
            <a:r>
              <a:rPr lang="en-US" sz="2000" b="1" u="sng" dirty="0" smtClean="0">
                <a:solidFill>
                  <a:srgbClr val="FF0000"/>
                </a:solidFill>
              </a:rPr>
              <a:t>handwritten</a:t>
            </a:r>
            <a:r>
              <a:rPr lang="en-US" sz="2000" dirty="0" smtClean="0"/>
              <a:t> formulae and values of constants</a:t>
            </a:r>
          </a:p>
          <a:p>
            <a:pPr lvl="1" eaLnBrk="1" hangingPunct="1"/>
            <a:r>
              <a:rPr lang="en-US" sz="2000" dirty="0" smtClean="0"/>
              <a:t>No derivations, word definitions or solutions of any kind!</a:t>
            </a:r>
          </a:p>
          <a:p>
            <a:pPr lvl="1" eaLnBrk="1" hangingPunct="1"/>
            <a:r>
              <a:rPr lang="en-US" sz="2000" dirty="0" smtClean="0"/>
              <a:t>No additional formulae or values of constants will be provided! </a:t>
            </a:r>
            <a:endParaRPr lang="en-US" dirty="0" smtClean="0"/>
          </a:p>
          <a:p>
            <a:pPr eaLnBrk="1" hangingPunct="1"/>
            <a:r>
              <a:rPr lang="en-US" sz="2400" dirty="0" smtClean="0"/>
              <a:t>Planetarium extra credit</a:t>
            </a:r>
          </a:p>
          <a:p>
            <a:pPr lvl="1" eaLnBrk="1" hangingPunct="1"/>
            <a:r>
              <a:rPr lang="en-US" sz="2000" dirty="0" smtClean="0"/>
              <a:t>Due this Wednesday, Dec. 5</a:t>
            </a:r>
          </a:p>
          <a:p>
            <a:pPr lvl="1" eaLnBrk="1" hangingPunct="1"/>
            <a:r>
              <a:rPr lang="en-US" sz="2000" dirty="0" smtClean="0"/>
              <a:t>Tape one end of the ticket stub on a sheet of paper with your name on it</a:t>
            </a:r>
          </a:p>
          <a:p>
            <a:pPr lvl="1" eaLnBrk="1" hangingPunct="1"/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4C76-0C2C-974B-8798-F0593C5CB5E2}" type="slidenum">
              <a:rPr lang="en-US"/>
              <a:pPr/>
              <a:t>30</a:t>
            </a:fld>
            <a:endParaRPr lang="en-US"/>
          </a:p>
        </p:txBody>
      </p:sp>
      <p:pic>
        <p:nvPicPr>
          <p:cNvPr id="381954" name="Picture 2" descr="FG32_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33400"/>
            <a:ext cx="8839200" cy="4572000"/>
          </a:xfrm>
          <a:prstGeom prst="rect">
            <a:avLst/>
          </a:prstGeom>
          <a:noFill/>
        </p:spPr>
      </p:pic>
      <p:sp>
        <p:nvSpPr>
          <p:cNvPr id="38195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534400" cy="609600"/>
          </a:xfrm>
        </p:spPr>
        <p:txBody>
          <a:bodyPr/>
          <a:lstStyle/>
          <a:p>
            <a:r>
              <a:rPr lang="en-US"/>
              <a:t>Electromagnetic Spectrum</a:t>
            </a:r>
          </a:p>
        </p:txBody>
      </p:sp>
      <p:graphicFrame>
        <p:nvGraphicFramePr>
          <p:cNvPr id="38195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950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95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95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19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3200400"/>
            <a:ext cx="8915400" cy="3276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Low frequency waves, such as radio waves or microwaves can be easily produced using electronic devices</a:t>
            </a:r>
          </a:p>
          <a:p>
            <a:pPr>
              <a:lnSpc>
                <a:spcPct val="90000"/>
              </a:lnSpc>
            </a:pPr>
            <a:r>
              <a:rPr lang="en-US" sz="2400"/>
              <a:t>Higher frequency waves are produced natural processes, such as emission from atoms, molecules or nuclei</a:t>
            </a:r>
          </a:p>
          <a:p>
            <a:pPr>
              <a:lnSpc>
                <a:spcPct val="90000"/>
              </a:lnSpc>
            </a:pPr>
            <a:r>
              <a:rPr lang="en-US" sz="2400"/>
              <a:t>Or they can be produced from acceleration of charged particles</a:t>
            </a:r>
          </a:p>
          <a:p>
            <a:pPr>
              <a:lnSpc>
                <a:spcPct val="90000"/>
              </a:lnSpc>
            </a:pPr>
            <a:r>
              <a:rPr lang="en-US" sz="2400"/>
              <a:t>Infrared radiation (IR) is mainly responsible for the heating effect of the Sun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Sun emits visible lights, IR and UV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The molecules of our skin resonate at infrared frequencies so IR is preferentially absorbed and thus warm up</a:t>
            </a:r>
          </a:p>
        </p:txBody>
      </p:sp>
      <p:graphicFrame>
        <p:nvGraphicFramePr>
          <p:cNvPr id="38196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95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1961" name="Oval 9"/>
          <p:cNvSpPr>
            <a:spLocks noChangeArrowheads="1"/>
          </p:cNvSpPr>
          <p:nvPr/>
        </p:nvSpPr>
        <p:spPr bwMode="auto">
          <a:xfrm>
            <a:off x="762000" y="1143000"/>
            <a:ext cx="3810000" cy="6096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1962" name="Oval 10"/>
          <p:cNvSpPr>
            <a:spLocks noChangeArrowheads="1"/>
          </p:cNvSpPr>
          <p:nvPr/>
        </p:nvSpPr>
        <p:spPr bwMode="auto">
          <a:xfrm>
            <a:off x="3429000" y="990600"/>
            <a:ext cx="2133600" cy="2286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1963" name="Oval 11"/>
          <p:cNvSpPr>
            <a:spLocks noChangeArrowheads="1"/>
          </p:cNvSpPr>
          <p:nvPr/>
        </p:nvSpPr>
        <p:spPr bwMode="auto">
          <a:xfrm>
            <a:off x="5181600" y="1066800"/>
            <a:ext cx="1905000" cy="5334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1964" name="Oval 12"/>
          <p:cNvSpPr>
            <a:spLocks noChangeArrowheads="1"/>
          </p:cNvSpPr>
          <p:nvPr/>
        </p:nvSpPr>
        <p:spPr bwMode="auto">
          <a:xfrm>
            <a:off x="6781800" y="914400"/>
            <a:ext cx="1905000" cy="5334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1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1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19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1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1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1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819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1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1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1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19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1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1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1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19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19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9" grpId="0" build="p"/>
      <p:bldP spid="381961" grpId="0" animBg="1"/>
      <p:bldP spid="381962" grpId="0" animBg="1"/>
      <p:bldP spid="381963" grpId="0" animBg="1"/>
      <p:bldP spid="38196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6067-09C9-1940-A17F-C9A3F90E976C}" type="slidenum">
              <a:rPr lang="en-US"/>
              <a:pPr/>
              <a:t>31</a:t>
            </a:fld>
            <a:endParaRPr lang="en-US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31 </a:t>
            </a:r>
            <a:r>
              <a:rPr lang="en-US" dirty="0"/>
              <a:t>–</a:t>
            </a:r>
            <a:r>
              <a:rPr lang="en-US" dirty="0" smtClean="0"/>
              <a:t> 3 </a:t>
            </a:r>
            <a:endParaRPr lang="en-US" dirty="0"/>
          </a:p>
        </p:txBody>
      </p:sp>
      <p:sp>
        <p:nvSpPr>
          <p:cNvPr id="382979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373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Arial Narrow" charset="0"/>
              </a:rPr>
              <a:t>Wavelength of EM waves. 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Calculate the wavelength (a) of a 60-Hz EM wave, (b) of a 93.3-MHz FM radio wave and (c) of a beam of visible red light from a laser at frequency 4.74x10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14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Hz.  </a:t>
            </a:r>
          </a:p>
        </p:txBody>
      </p:sp>
      <p:sp>
        <p:nvSpPr>
          <p:cNvPr id="382980" name="Text Box 4"/>
          <p:cNvSpPr txBox="1">
            <a:spLocks noChangeArrowheads="1"/>
          </p:cNvSpPr>
          <p:nvPr/>
        </p:nvSpPr>
        <p:spPr bwMode="auto">
          <a:xfrm>
            <a:off x="381000" y="2057400"/>
            <a:ext cx="845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the relationship between speed of light, frequency and the wavelength?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82981" name="Text Box 5"/>
          <p:cNvSpPr txBox="1">
            <a:spLocks noChangeArrowheads="1"/>
          </p:cNvSpPr>
          <p:nvPr/>
        </p:nvSpPr>
        <p:spPr bwMode="auto">
          <a:xfrm>
            <a:off x="381000" y="30480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Thus, we obtain</a:t>
            </a:r>
          </a:p>
        </p:txBody>
      </p:sp>
      <p:graphicFrame>
        <p:nvGraphicFramePr>
          <p:cNvPr id="382982" name="Object 6"/>
          <p:cNvGraphicFramePr>
            <a:graphicFrameLocks noChangeAspect="1"/>
          </p:cNvGraphicFramePr>
          <p:nvPr/>
        </p:nvGraphicFramePr>
        <p:xfrm>
          <a:off x="2286000" y="2514600"/>
          <a:ext cx="52705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111" name="Equation" r:id="rId3" imgW="215640" imgH="126720" progId="Equation.DSMT4">
                  <p:embed/>
                </p:oleObj>
              </mc:Choice>
              <mc:Fallback>
                <p:oleObj name="Equation" r:id="rId3" imgW="21564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514600"/>
                        <a:ext cx="527050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983" name="Text Box 7"/>
          <p:cNvSpPr txBox="1">
            <a:spLocks noChangeArrowheads="1"/>
          </p:cNvSpPr>
          <p:nvPr/>
        </p:nvSpPr>
        <p:spPr bwMode="auto">
          <a:xfrm>
            <a:off x="381000" y="3886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f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=60Hz </a:t>
            </a:r>
          </a:p>
        </p:txBody>
      </p:sp>
      <p:graphicFrame>
        <p:nvGraphicFramePr>
          <p:cNvPr id="382984" name="Object 8"/>
          <p:cNvGraphicFramePr>
            <a:graphicFrameLocks noChangeAspect="1"/>
          </p:cNvGraphicFramePr>
          <p:nvPr/>
        </p:nvGraphicFramePr>
        <p:xfrm>
          <a:off x="2286000" y="3179763"/>
          <a:ext cx="587375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112" name="Equation" r:id="rId5" imgW="241200" imgH="164880" progId="Equation.DSMT4">
                  <p:embed/>
                </p:oleObj>
              </mc:Choice>
              <mc:Fallback>
                <p:oleObj name="Equation" r:id="rId5" imgW="241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179763"/>
                        <a:ext cx="587375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5" name="Object 9"/>
          <p:cNvGraphicFramePr>
            <a:graphicFrameLocks noChangeAspect="1"/>
          </p:cNvGraphicFramePr>
          <p:nvPr/>
        </p:nvGraphicFramePr>
        <p:xfrm>
          <a:off x="2841625" y="3657600"/>
          <a:ext cx="3711575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113" name="Equation" r:id="rId7" imgW="1523880" imgH="406080" progId="Equation.DSMT4">
                  <p:embed/>
                </p:oleObj>
              </mc:Choice>
              <mc:Fallback>
                <p:oleObj name="Equation" r:id="rId7" imgW="15238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25" y="3657600"/>
                        <a:ext cx="3711575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986" name="Text Box 10"/>
          <p:cNvSpPr txBox="1">
            <a:spLocks noChangeArrowheads="1"/>
          </p:cNvSpPr>
          <p:nvPr/>
        </p:nvSpPr>
        <p:spPr bwMode="auto">
          <a:xfrm>
            <a:off x="381000" y="4802188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f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=93.3MHz </a:t>
            </a:r>
          </a:p>
        </p:txBody>
      </p:sp>
      <p:graphicFrame>
        <p:nvGraphicFramePr>
          <p:cNvPr id="382987" name="Object 11"/>
          <p:cNvGraphicFramePr>
            <a:graphicFrameLocks noChangeAspect="1"/>
          </p:cNvGraphicFramePr>
          <p:nvPr/>
        </p:nvGraphicFramePr>
        <p:xfrm>
          <a:off x="2827338" y="4572000"/>
          <a:ext cx="3649662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114" name="Equation" r:id="rId9" imgW="1498320" imgH="406080" progId="Equation.DSMT4">
                  <p:embed/>
                </p:oleObj>
              </mc:Choice>
              <mc:Fallback>
                <p:oleObj name="Equation" r:id="rId9" imgW="14983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338" y="4572000"/>
                        <a:ext cx="3649662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988" name="Text Box 12"/>
          <p:cNvSpPr txBox="1">
            <a:spLocks noChangeArrowheads="1"/>
          </p:cNvSpPr>
          <p:nvPr/>
        </p:nvSpPr>
        <p:spPr bwMode="auto">
          <a:xfrm>
            <a:off x="381000" y="5716588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f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=4.74x10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14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Hz </a:t>
            </a:r>
          </a:p>
        </p:txBody>
      </p:sp>
      <p:graphicFrame>
        <p:nvGraphicFramePr>
          <p:cNvPr id="382989" name="Object 13"/>
          <p:cNvGraphicFramePr>
            <a:graphicFrameLocks noChangeAspect="1"/>
          </p:cNvGraphicFramePr>
          <p:nvPr/>
        </p:nvGraphicFramePr>
        <p:xfrm>
          <a:off x="2797175" y="5562600"/>
          <a:ext cx="4670425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115" name="Equation" r:id="rId11" imgW="1917360" imgH="406080" progId="Equation.DSMT4">
                  <p:embed/>
                </p:oleObj>
              </mc:Choice>
              <mc:Fallback>
                <p:oleObj name="Equation" r:id="rId11" imgW="19173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7175" y="5562600"/>
                        <a:ext cx="4670425" cy="989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90" name="Object 14"/>
          <p:cNvGraphicFramePr>
            <a:graphicFrameLocks noChangeAspect="1"/>
          </p:cNvGraphicFramePr>
          <p:nvPr/>
        </p:nvGraphicFramePr>
        <p:xfrm>
          <a:off x="2719388" y="2438400"/>
          <a:ext cx="5572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116" name="Equation" r:id="rId13" imgW="228600" imgH="190440" progId="Equation.DSMT4">
                  <p:embed/>
                </p:oleObj>
              </mc:Choice>
              <mc:Fallback>
                <p:oleObj name="Equation" r:id="rId13" imgW="2286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388" y="2438400"/>
                        <a:ext cx="557212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91" name="Object 15"/>
          <p:cNvGraphicFramePr>
            <a:graphicFrameLocks noChangeAspect="1"/>
          </p:cNvGraphicFramePr>
          <p:nvPr/>
        </p:nvGraphicFramePr>
        <p:xfrm>
          <a:off x="2844800" y="2895600"/>
          <a:ext cx="43180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117" name="Equation" r:id="rId15" imgW="177480" imgH="406080" progId="Equation.DSMT4">
                  <p:embed/>
                </p:oleObj>
              </mc:Choice>
              <mc:Fallback>
                <p:oleObj name="Equation" r:id="rId15" imgW="1774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2895600"/>
                        <a:ext cx="431800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028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2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2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2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2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2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2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2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2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2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2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9" grpId="0"/>
      <p:bldP spid="382980" grpId="0"/>
      <p:bldP spid="382981" grpId="0"/>
      <p:bldP spid="382983" grpId="0"/>
      <p:bldP spid="382986" grpId="0"/>
      <p:bldP spid="38298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D52A2-4B94-3C46-80FB-D9500F899D5E}" type="slidenum">
              <a:rPr lang="en-US"/>
              <a:pPr/>
              <a:t>32</a:t>
            </a:fld>
            <a:endParaRPr lang="en-US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EM Wave in the Transmission Lines</a:t>
            </a:r>
          </a:p>
        </p:txBody>
      </p:sp>
      <p:graphicFrame>
        <p:nvGraphicFramePr>
          <p:cNvPr id="38400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06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0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06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0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06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40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715000"/>
          </a:xfrm>
        </p:spPr>
        <p:txBody>
          <a:bodyPr/>
          <a:lstStyle/>
          <a:p>
            <a:r>
              <a:rPr lang="en-US" dirty="0"/>
              <a:t>Can EM waves travel through a wire?</a:t>
            </a:r>
          </a:p>
          <a:p>
            <a:pPr lvl="1"/>
            <a:r>
              <a:rPr lang="en-US" dirty="0"/>
              <a:t>Can it not just travel through the empty space?</a:t>
            </a:r>
          </a:p>
          <a:p>
            <a:pPr lvl="1"/>
            <a:r>
              <a:rPr lang="en-US" dirty="0"/>
              <a:t>Nope.  It sure can travel through a wire.</a:t>
            </a:r>
          </a:p>
          <a:p>
            <a:r>
              <a:rPr lang="en-US" dirty="0"/>
              <a:t>When a source of </a:t>
            </a:r>
            <a:r>
              <a:rPr lang="en-US" dirty="0" err="1"/>
              <a:t>emf</a:t>
            </a:r>
            <a:r>
              <a:rPr lang="en-US" dirty="0"/>
              <a:t> is connected to a transmission line, the electric field within the wire does not set up immediately at all points along the line</a:t>
            </a:r>
          </a:p>
          <a:p>
            <a:pPr lvl="1"/>
            <a:r>
              <a:rPr lang="en-US" dirty="0"/>
              <a:t>When two wires are separated via air, the EM wave travel through the air at the speed of light, </a:t>
            </a:r>
            <a:r>
              <a:rPr lang="en-US" dirty="0" err="1"/>
              <a:t>c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However, through medium </a:t>
            </a:r>
            <a:r>
              <a:rPr lang="en-US" dirty="0" err="1"/>
              <a:t>w</a:t>
            </a:r>
            <a:r>
              <a:rPr lang="en-US" dirty="0"/>
              <a:t>/ permittivity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ε</a:t>
            </a:r>
            <a:r>
              <a:rPr lang="en-US" dirty="0" smtClean="0"/>
              <a:t> </a:t>
            </a:r>
            <a:r>
              <a:rPr lang="en-US" dirty="0"/>
              <a:t>and permeability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μ</a:t>
            </a:r>
            <a:r>
              <a:rPr lang="en-US" dirty="0" smtClean="0"/>
              <a:t>, </a:t>
            </a:r>
            <a:r>
              <a:rPr lang="en-US" dirty="0"/>
              <a:t>the speed of the EM wave is given</a:t>
            </a:r>
          </a:p>
          <a:p>
            <a:pPr lvl="2"/>
            <a:r>
              <a:rPr lang="en-US" dirty="0"/>
              <a:t>Is this faster than </a:t>
            </a:r>
            <a:r>
              <a:rPr lang="en-US" dirty="0" err="1"/>
              <a:t>c</a:t>
            </a:r>
            <a:r>
              <a:rPr lang="en-US" dirty="0"/>
              <a:t>?  </a:t>
            </a:r>
          </a:p>
        </p:txBody>
      </p:sp>
      <p:graphicFrame>
        <p:nvGraphicFramePr>
          <p:cNvPr id="38400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06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09" name="Object 9"/>
          <p:cNvGraphicFramePr>
            <a:graphicFrameLocks noChangeAspect="1"/>
          </p:cNvGraphicFramePr>
          <p:nvPr/>
        </p:nvGraphicFramePr>
        <p:xfrm>
          <a:off x="7543800" y="5341938"/>
          <a:ext cx="49212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069" name="Equation" r:id="rId8" imgW="215640" imgH="139680" progId="Equation.DSMT4">
                  <p:embed/>
                </p:oleObj>
              </mc:Choice>
              <mc:Fallback>
                <p:oleObj name="Equation" r:id="rId8" imgW="21564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341938"/>
                        <a:ext cx="492125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4010" name="Text Box 10"/>
          <p:cNvSpPr txBox="1">
            <a:spLocks noChangeArrowheads="1"/>
          </p:cNvSpPr>
          <p:nvPr/>
        </p:nvSpPr>
        <p:spPr bwMode="auto">
          <a:xfrm>
            <a:off x="3946525" y="5737225"/>
            <a:ext cx="1874838" cy="434975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Nope! It is slower.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5257800"/>
            <a:ext cx="1295400" cy="49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8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4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4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4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40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40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40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40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8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6" grpId="0" build="p"/>
      <p:bldP spid="3840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6067-09C9-1940-A17F-C9A3F90E976C}" type="slidenum">
              <a:rPr lang="en-US"/>
              <a:pPr/>
              <a:t>33</a:t>
            </a:fld>
            <a:endParaRPr lang="en-US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31 </a:t>
            </a:r>
            <a:r>
              <a:rPr lang="en-US" dirty="0"/>
              <a:t>–</a:t>
            </a:r>
            <a:r>
              <a:rPr lang="en-US" dirty="0" smtClean="0"/>
              <a:t> 5 </a:t>
            </a:r>
            <a:endParaRPr lang="en-US" dirty="0"/>
          </a:p>
        </p:txBody>
      </p:sp>
      <p:sp>
        <p:nvSpPr>
          <p:cNvPr id="382979" name="Text Box 3"/>
          <p:cNvSpPr txBox="1">
            <a:spLocks noChangeArrowheads="1"/>
          </p:cNvSpPr>
          <p:nvPr/>
        </p:nvSpPr>
        <p:spPr bwMode="auto">
          <a:xfrm>
            <a:off x="304800" y="533400"/>
            <a:ext cx="8458200" cy="22467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 smtClean="0">
                <a:solidFill>
                  <a:schemeClr val="accent2"/>
                </a:solidFill>
                <a:latin typeface="Arial Narrow" charset="0"/>
              </a:rPr>
              <a:t>Phone call time lag. 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You make a telephone call from New York to London.  Estimate the time the electrical signal to travel to reach London (a) carried on a  5000km telephone cable under the Atlantic Ocean and (</a:t>
            </a:r>
            <a:r>
              <a:rPr lang="en-US" sz="2800" dirty="0" err="1" smtClean="0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) sent via satellite 36,000km above the ocean. Would this cause a noticeable delay in either case?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82980" name="Text Box 4"/>
          <p:cNvSpPr txBox="1">
            <a:spLocks noChangeArrowheads="1"/>
          </p:cNvSpPr>
          <p:nvPr/>
        </p:nvSpPr>
        <p:spPr bwMode="auto">
          <a:xfrm>
            <a:off x="457200" y="3200400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Time delay via the cable: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82981" name="Text Box 5"/>
          <p:cNvSpPr txBox="1">
            <a:spLocks noChangeArrowheads="1"/>
          </p:cNvSpPr>
          <p:nvPr/>
        </p:nvSpPr>
        <p:spPr bwMode="auto">
          <a:xfrm>
            <a:off x="533400" y="41910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Delay via satellite</a:t>
            </a:r>
            <a:endParaRPr lang="en-US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82982" name="Object 6"/>
          <p:cNvGraphicFramePr>
            <a:graphicFrameLocks noChangeAspect="1"/>
          </p:cNvGraphicFramePr>
          <p:nvPr/>
        </p:nvGraphicFramePr>
        <p:xfrm>
          <a:off x="3429000" y="2865438"/>
          <a:ext cx="111442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022" name="Equation" r:id="rId3" imgW="457200" imgH="381000" progId="Equation.DSMT4">
                  <p:embed/>
                </p:oleObj>
              </mc:Choice>
              <mc:Fallback>
                <p:oleObj name="Equation" r:id="rId3" imgW="4572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865438"/>
                        <a:ext cx="1114425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5" name="Object 9"/>
          <p:cNvGraphicFramePr>
            <a:graphicFrameLocks noChangeAspect="1"/>
          </p:cNvGraphicFramePr>
          <p:nvPr/>
        </p:nvGraphicFramePr>
        <p:xfrm>
          <a:off x="2876550" y="3916363"/>
          <a:ext cx="1390650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023" name="Equation" r:id="rId5" imgW="571500" imgH="393700" progId="Equation.DSMT4">
                  <p:embed/>
                </p:oleObj>
              </mc:Choice>
              <mc:Fallback>
                <p:oleObj name="Equation" r:id="rId5" imgW="571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550" y="3916363"/>
                        <a:ext cx="1390650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986" name="Text Box 10"/>
          <p:cNvSpPr txBox="1">
            <a:spLocks noChangeArrowheads="1"/>
          </p:cNvSpPr>
          <p:nvPr/>
        </p:nvSpPr>
        <p:spPr bwMode="auto">
          <a:xfrm>
            <a:off x="1066800" y="5181600"/>
            <a:ext cx="693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So in case of satellite, the delay is likely noticeable!!</a:t>
            </a:r>
            <a:endParaRPr lang="en-US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645129" name="Object 9"/>
          <p:cNvGraphicFramePr>
            <a:graphicFrameLocks noChangeAspect="1"/>
          </p:cNvGraphicFramePr>
          <p:nvPr/>
        </p:nvGraphicFramePr>
        <p:xfrm>
          <a:off x="4495800" y="2819400"/>
          <a:ext cx="2352675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024" name="Equation" r:id="rId7" imgW="965200" imgH="419100" progId="Equation.DSMT4">
                  <p:embed/>
                </p:oleObj>
              </mc:Choice>
              <mc:Fallback>
                <p:oleObj name="Equation" r:id="rId7" imgW="965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819400"/>
                        <a:ext cx="2352675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30" name="Object 10"/>
          <p:cNvGraphicFramePr>
            <a:graphicFrameLocks noChangeAspect="1"/>
          </p:cNvGraphicFramePr>
          <p:nvPr/>
        </p:nvGraphicFramePr>
        <p:xfrm>
          <a:off x="4224337" y="3886200"/>
          <a:ext cx="293846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025" name="Equation" r:id="rId9" imgW="1206500" imgH="419100" progId="Equation.DSMT4">
                  <p:embed/>
                </p:oleObj>
              </mc:Choice>
              <mc:Fallback>
                <p:oleObj name="Equation" r:id="rId9" imgW="1206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4337" y="3886200"/>
                        <a:ext cx="2938463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774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2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2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4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2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9" grpId="0"/>
      <p:bldP spid="382980" grpId="0"/>
      <p:bldP spid="382981" grpId="0"/>
      <p:bldP spid="38298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DAD9-2F14-9044-9FA9-7871C3A90F4B}" type="slidenum">
              <a:rPr lang="en-US"/>
              <a:pPr/>
              <a:t>34</a:t>
            </a:fld>
            <a:endParaRPr lang="en-US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Energy in EM Waves</a:t>
            </a:r>
          </a:p>
        </p:txBody>
      </p:sp>
      <p:graphicFrame>
        <p:nvGraphicFramePr>
          <p:cNvPr id="38502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7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2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7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2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7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5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2296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Since B=E/</a:t>
            </a:r>
            <a:r>
              <a:rPr lang="en-US" sz="2800" dirty="0" err="1"/>
              <a:t>c</a:t>
            </a:r>
            <a:r>
              <a:rPr lang="en-US" sz="2800" dirty="0"/>
              <a:t> and                     , we can rewrite the energy density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Note that the energy density associate with B field is the same as that associate with 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each field contribute half to the total energy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By rewriting in B field only, we obtain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We can also rewrite to contain both E and B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graphicFrame>
        <p:nvGraphicFramePr>
          <p:cNvPr id="38503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7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2" name="Object 8"/>
          <p:cNvGraphicFramePr>
            <a:graphicFrameLocks noChangeAspect="1"/>
          </p:cNvGraphicFramePr>
          <p:nvPr/>
        </p:nvGraphicFramePr>
        <p:xfrm>
          <a:off x="990600" y="1567511"/>
          <a:ext cx="609600" cy="337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78" name="Equation" r:id="rId8" imgW="228600" imgH="126720" progId="Equation.DSMT4">
                  <p:embed/>
                </p:oleObj>
              </mc:Choice>
              <mc:Fallback>
                <p:oleObj name="Equation" r:id="rId8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67511"/>
                        <a:ext cx="609600" cy="3374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3" name="Object 9"/>
          <p:cNvGraphicFramePr>
            <a:graphicFrameLocks noChangeAspect="1"/>
          </p:cNvGraphicFramePr>
          <p:nvPr/>
        </p:nvGraphicFramePr>
        <p:xfrm>
          <a:off x="3276600" y="676275"/>
          <a:ext cx="16573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79" name="Equation" r:id="rId10" imgW="736560" imgH="241200" progId="Equation.DSMT4">
                  <p:embed/>
                </p:oleObj>
              </mc:Choice>
              <mc:Fallback>
                <p:oleObj name="Equation" r:id="rId10" imgW="736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676275"/>
                        <a:ext cx="16573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4" name="Object 10"/>
          <p:cNvGraphicFramePr>
            <a:graphicFrameLocks noChangeAspect="1"/>
          </p:cNvGraphicFramePr>
          <p:nvPr/>
        </p:nvGraphicFramePr>
        <p:xfrm>
          <a:off x="1371600" y="3963988"/>
          <a:ext cx="547688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80" name="Equation" r:id="rId12" imgW="228600" imgH="126720" progId="Equation.DSMT4">
                  <p:embed/>
                </p:oleObj>
              </mc:Choice>
              <mc:Fallback>
                <p:oleObj name="Equation" r:id="rId12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963988"/>
                        <a:ext cx="547688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5" name="Object 11"/>
          <p:cNvGraphicFramePr>
            <a:graphicFrameLocks noChangeAspect="1"/>
          </p:cNvGraphicFramePr>
          <p:nvPr/>
        </p:nvGraphicFramePr>
        <p:xfrm>
          <a:off x="1219200" y="5456238"/>
          <a:ext cx="5492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81" name="Equation" r:id="rId14" imgW="228600" imgH="126720" progId="Equation.DSMT4">
                  <p:embed/>
                </p:oleObj>
              </mc:Choice>
              <mc:Fallback>
                <p:oleObj name="Equation" r:id="rId14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456238"/>
                        <a:ext cx="5492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6" name="Object 12"/>
          <p:cNvGraphicFramePr>
            <a:graphicFrameLocks noChangeAspect="1"/>
          </p:cNvGraphicFramePr>
          <p:nvPr/>
        </p:nvGraphicFramePr>
        <p:xfrm>
          <a:off x="7239000" y="1295400"/>
          <a:ext cx="1277938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82" name="Equation" r:id="rId16" imgW="533160" imgH="228600" progId="Equation.DSMT4">
                  <p:embed/>
                </p:oleObj>
              </mc:Choice>
              <mc:Fallback>
                <p:oleObj name="Equation" r:id="rId16" imgW="533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295400"/>
                        <a:ext cx="1277938" cy="54768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7" name="Object 13"/>
          <p:cNvGraphicFramePr>
            <a:graphicFrameLocks noChangeAspect="1"/>
          </p:cNvGraphicFramePr>
          <p:nvPr/>
        </p:nvGraphicFramePr>
        <p:xfrm>
          <a:off x="7150100" y="3505200"/>
          <a:ext cx="1065213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83" name="Equation" r:id="rId18" imgW="444240" imgH="431640" progId="Equation.DSMT4">
                  <p:embed/>
                </p:oleObj>
              </mc:Choice>
              <mc:Fallback>
                <p:oleObj name="Equation" r:id="rId18" imgW="444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100" y="3505200"/>
                        <a:ext cx="1065213" cy="10350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8" name="Object 14"/>
          <p:cNvGraphicFramePr>
            <a:graphicFrameLocks noChangeAspect="1"/>
          </p:cNvGraphicFramePr>
          <p:nvPr/>
        </p:nvGraphicFramePr>
        <p:xfrm>
          <a:off x="7150100" y="5029200"/>
          <a:ext cx="176530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84" name="Equation" r:id="rId20" imgW="736560" imgH="457200" progId="Equation.DSMT4">
                  <p:embed/>
                </p:oleObj>
              </mc:Choice>
              <mc:Fallback>
                <p:oleObj name="Equation" r:id="rId20" imgW="7365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100" y="5029200"/>
                        <a:ext cx="1765300" cy="10969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9" name="Object 15"/>
          <p:cNvGraphicFramePr>
            <a:graphicFrameLocks noChangeAspect="1"/>
          </p:cNvGraphicFramePr>
          <p:nvPr/>
        </p:nvGraphicFramePr>
        <p:xfrm>
          <a:off x="4421188" y="1295400"/>
          <a:ext cx="747712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85" name="Equation" r:id="rId22" imgW="431800" imgH="381000" progId="Equation.DSMT4">
                  <p:embed/>
                </p:oleObj>
              </mc:Choice>
              <mc:Fallback>
                <p:oleObj name="Equation" r:id="rId22" imgW="4318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188" y="1295400"/>
                        <a:ext cx="747712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0" name="Object 16"/>
          <p:cNvGraphicFramePr>
            <a:graphicFrameLocks noChangeAspect="1"/>
          </p:cNvGraphicFramePr>
          <p:nvPr/>
        </p:nvGraphicFramePr>
        <p:xfrm>
          <a:off x="5201782" y="1295400"/>
          <a:ext cx="1427618" cy="747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86" name="Equation" r:id="rId24" imgW="825480" imgH="431640" progId="Equation.DSMT4">
                  <p:embed/>
                </p:oleObj>
              </mc:Choice>
              <mc:Fallback>
                <p:oleObj name="Equation" r:id="rId24" imgW="825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1782" y="1295400"/>
                        <a:ext cx="1427618" cy="7470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1" name="Object 17"/>
          <p:cNvGraphicFramePr>
            <a:graphicFrameLocks noChangeAspect="1"/>
          </p:cNvGraphicFramePr>
          <p:nvPr/>
        </p:nvGraphicFramePr>
        <p:xfrm>
          <a:off x="6613981" y="1371600"/>
          <a:ext cx="548819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87" name="Equation" r:id="rId26" imgW="317160" imgH="228600" progId="Equation.DSMT4">
                  <p:embed/>
                </p:oleObj>
              </mc:Choice>
              <mc:Fallback>
                <p:oleObj name="Equation" r:id="rId26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3981" y="1371600"/>
                        <a:ext cx="548819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2" name="Object 18"/>
          <p:cNvGraphicFramePr>
            <a:graphicFrameLocks noChangeAspect="1"/>
          </p:cNvGraphicFramePr>
          <p:nvPr/>
        </p:nvGraphicFramePr>
        <p:xfrm>
          <a:off x="1892300" y="3581400"/>
          <a:ext cx="14605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88" name="Equation" r:id="rId28" imgW="609480" imgH="431640" progId="Equation.DSMT4">
                  <p:embed/>
                </p:oleObj>
              </mc:Choice>
              <mc:Fallback>
                <p:oleObj name="Equation" r:id="rId28" imgW="609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300" y="3581400"/>
                        <a:ext cx="146050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3" name="Object 19"/>
          <p:cNvGraphicFramePr>
            <a:graphicFrameLocks noChangeAspect="1"/>
          </p:cNvGraphicFramePr>
          <p:nvPr/>
        </p:nvGraphicFramePr>
        <p:xfrm>
          <a:off x="3308350" y="3581400"/>
          <a:ext cx="133985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89" name="Equation" r:id="rId30" imgW="558720" imgH="431640" progId="Equation.DSMT4">
                  <p:embed/>
                </p:oleObj>
              </mc:Choice>
              <mc:Fallback>
                <p:oleObj name="Equation" r:id="rId30" imgW="558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350" y="3581400"/>
                        <a:ext cx="133985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4" name="Object 20"/>
          <p:cNvGraphicFramePr>
            <a:graphicFrameLocks noChangeAspect="1"/>
          </p:cNvGraphicFramePr>
          <p:nvPr/>
        </p:nvGraphicFramePr>
        <p:xfrm>
          <a:off x="4648200" y="3581400"/>
          <a:ext cx="57785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90" name="Equation" r:id="rId32" imgW="241200" imgH="431640" progId="Equation.DSMT4">
                  <p:embed/>
                </p:oleObj>
              </mc:Choice>
              <mc:Fallback>
                <p:oleObj name="Equation" r:id="rId32" imgW="2412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581400"/>
                        <a:ext cx="57785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5" name="Object 21"/>
          <p:cNvGraphicFramePr>
            <a:graphicFrameLocks noChangeAspect="1"/>
          </p:cNvGraphicFramePr>
          <p:nvPr/>
        </p:nvGraphicFramePr>
        <p:xfrm>
          <a:off x="1677988" y="5257800"/>
          <a:ext cx="106521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91" name="Equation" r:id="rId34" imgW="444240" imgH="228600" progId="Equation.DSMT4">
                  <p:embed/>
                </p:oleObj>
              </mc:Choice>
              <mc:Fallback>
                <p:oleObj name="Equation" r:id="rId34" imgW="444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988" y="5257800"/>
                        <a:ext cx="1065212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6" name="Object 22"/>
          <p:cNvGraphicFramePr>
            <a:graphicFrameLocks noChangeAspect="1"/>
          </p:cNvGraphicFramePr>
          <p:nvPr/>
        </p:nvGraphicFramePr>
        <p:xfrm>
          <a:off x="2667000" y="5334000"/>
          <a:ext cx="12477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92" name="Equation" r:id="rId36" imgW="520560" imgH="203040" progId="Equation.DSMT4">
                  <p:embed/>
                </p:oleObj>
              </mc:Choice>
              <mc:Fallback>
                <p:oleObj name="Equation" r:id="rId36" imgW="520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334000"/>
                        <a:ext cx="1247775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7" name="Object 23"/>
          <p:cNvGraphicFramePr>
            <a:graphicFrameLocks noChangeAspect="1"/>
          </p:cNvGraphicFramePr>
          <p:nvPr/>
        </p:nvGraphicFramePr>
        <p:xfrm>
          <a:off x="3886200" y="5137150"/>
          <a:ext cx="1338263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93" name="Equation" r:id="rId38" imgW="558720" imgH="431640" progId="Equation.DSMT4">
                  <p:embed/>
                </p:oleObj>
              </mc:Choice>
              <mc:Fallback>
                <p:oleObj name="Equation" r:id="rId38" imgW="558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137150"/>
                        <a:ext cx="1338263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8" name="Object 24"/>
          <p:cNvGraphicFramePr>
            <a:graphicFrameLocks noChangeAspect="1"/>
          </p:cNvGraphicFramePr>
          <p:nvPr/>
        </p:nvGraphicFramePr>
        <p:xfrm>
          <a:off x="5181600" y="5029200"/>
          <a:ext cx="1279525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94" name="Equation" r:id="rId40" imgW="533160" imgH="457200" progId="Equation.DSMT4">
                  <p:embed/>
                </p:oleObj>
              </mc:Choice>
              <mc:Fallback>
                <p:oleObj name="Equation" r:id="rId40" imgW="5331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029200"/>
                        <a:ext cx="1279525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9" name="Object 25"/>
          <p:cNvGraphicFramePr>
            <a:graphicFrameLocks noChangeAspect="1"/>
          </p:cNvGraphicFramePr>
          <p:nvPr/>
        </p:nvGraphicFramePr>
        <p:xfrm>
          <a:off x="1524000" y="1447800"/>
          <a:ext cx="1256698" cy="426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95" name="Equation" r:id="rId42" imgW="596880" imgH="203040" progId="Equation.DSMT4">
                  <p:embed/>
                </p:oleObj>
              </mc:Choice>
              <mc:Fallback>
                <p:oleObj name="Equation" r:id="rId42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447800"/>
                        <a:ext cx="1256698" cy="4268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46" name="Object 26"/>
          <p:cNvGraphicFramePr>
            <a:graphicFrameLocks noChangeAspect="1"/>
          </p:cNvGraphicFramePr>
          <p:nvPr/>
        </p:nvGraphicFramePr>
        <p:xfrm>
          <a:off x="2757488" y="1344612"/>
          <a:ext cx="747712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96" name="Equation" r:id="rId44" imgW="431640" imgH="368280" progId="Equation.DSMT4">
                  <p:embed/>
                </p:oleObj>
              </mc:Choice>
              <mc:Fallback>
                <p:oleObj name="Equation" r:id="rId44" imgW="4316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8" y="1344612"/>
                        <a:ext cx="747712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47" name="Object 27"/>
          <p:cNvGraphicFramePr>
            <a:graphicFrameLocks noChangeAspect="1"/>
          </p:cNvGraphicFramePr>
          <p:nvPr/>
        </p:nvGraphicFramePr>
        <p:xfrm>
          <a:off x="3505200" y="1276350"/>
          <a:ext cx="990600" cy="809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97" name="Equation" r:id="rId46" imgW="558800" imgH="457200" progId="Equation.DSMT4">
                  <p:embed/>
                </p:oleObj>
              </mc:Choice>
              <mc:Fallback>
                <p:oleObj name="Equation" r:id="rId46" imgW="558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276350"/>
                        <a:ext cx="990600" cy="8098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078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5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5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5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5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9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19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5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5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5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5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85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85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85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85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85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8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8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85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850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85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8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8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8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8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85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3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DE7B-D6BF-024F-AE3B-9660EDA0ECF3}" type="slidenum">
              <a:rPr lang="en-US"/>
              <a:pPr/>
              <a:t>35</a:t>
            </a:fld>
            <a:endParaRPr lang="en-US"/>
          </a:p>
        </p:txBody>
      </p:sp>
      <p:pic>
        <p:nvPicPr>
          <p:cNvPr id="386050" name="Picture 2" descr="FG32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905000"/>
            <a:ext cx="2971800" cy="2228850"/>
          </a:xfrm>
          <a:prstGeom prst="rect">
            <a:avLst/>
          </a:prstGeom>
          <a:noFill/>
        </p:spPr>
      </p:pic>
      <p:sp>
        <p:nvSpPr>
          <p:cNvPr id="3860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Energy Transport</a:t>
            </a:r>
          </a:p>
        </p:txBody>
      </p:sp>
      <p:graphicFrame>
        <p:nvGraphicFramePr>
          <p:cNvPr id="38605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758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75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76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60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106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What is the energy the wave transport per unit time per unit area?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This is given by the vector </a:t>
            </a:r>
            <a:r>
              <a:rPr lang="en-US" sz="2400" b="1" dirty="0"/>
              <a:t>S</a:t>
            </a:r>
            <a:r>
              <a:rPr lang="en-US" sz="2400" dirty="0"/>
              <a:t>, the </a:t>
            </a:r>
            <a:r>
              <a:rPr lang="en-US" sz="2400" dirty="0" err="1"/>
              <a:t>Poynting</a:t>
            </a:r>
            <a:r>
              <a:rPr lang="en-US" sz="2400" dirty="0"/>
              <a:t> vector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unit of </a:t>
            </a:r>
            <a:r>
              <a:rPr lang="en-US" sz="2000" b="1" dirty="0"/>
              <a:t>S</a:t>
            </a:r>
            <a:r>
              <a:rPr lang="en-US" sz="2000" dirty="0"/>
              <a:t> is </a:t>
            </a:r>
            <a:r>
              <a:rPr lang="en-US" sz="2000" b="1" u="sng" dirty="0">
                <a:solidFill>
                  <a:srgbClr val="CC0000"/>
                </a:solidFill>
              </a:rPr>
              <a:t>W/m</a:t>
            </a:r>
            <a:r>
              <a:rPr lang="en-US" sz="2000" b="1" u="sng" baseline="30000" dirty="0">
                <a:solidFill>
                  <a:srgbClr val="CC0000"/>
                </a:solidFill>
              </a:rPr>
              <a:t>2</a:t>
            </a:r>
            <a:r>
              <a:rPr lang="en-US" sz="2000" dirty="0"/>
              <a:t>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direction of </a:t>
            </a:r>
            <a:r>
              <a:rPr lang="en-US" sz="2000" b="1" dirty="0"/>
              <a:t>S</a:t>
            </a:r>
            <a:r>
              <a:rPr lang="en-US" sz="2000" dirty="0"/>
              <a:t> is the direction in which the energy is transported.  Which direction is this?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The direction the wave is moving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Let’s consider a wave passing through an area A perpendicular to the x-axis, the axis of propagation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How much does the wave move in time </a:t>
            </a:r>
            <a:r>
              <a:rPr lang="en-US" sz="2400" dirty="0" err="1"/>
              <a:t>dt</a:t>
            </a:r>
            <a:r>
              <a:rPr lang="en-US" sz="2400" dirty="0"/>
              <a:t>?</a:t>
            </a:r>
          </a:p>
          <a:p>
            <a:pPr lvl="2">
              <a:lnSpc>
                <a:spcPct val="90000"/>
              </a:lnSpc>
            </a:pPr>
            <a:r>
              <a:rPr lang="en-US" sz="2000" dirty="0" err="1"/>
              <a:t>dx</a:t>
            </a:r>
            <a:r>
              <a:rPr lang="en-US" sz="2000" dirty="0"/>
              <a:t>=</a:t>
            </a:r>
            <a:r>
              <a:rPr lang="en-US" sz="2000" dirty="0" err="1"/>
              <a:t>cdt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The energy that passes through A in time </a:t>
            </a:r>
            <a:r>
              <a:rPr lang="en-US" sz="2400" dirty="0" err="1"/>
              <a:t>dt</a:t>
            </a:r>
            <a:r>
              <a:rPr lang="en-US" sz="2400" dirty="0"/>
              <a:t> is the energy that occupies the volume </a:t>
            </a:r>
            <a:r>
              <a:rPr lang="en-US" sz="2400" dirty="0" err="1"/>
              <a:t>dV</a:t>
            </a:r>
            <a:r>
              <a:rPr lang="en-US" sz="2400" dirty="0"/>
              <a:t>,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Since the energy density is </a:t>
            </a:r>
            <a:r>
              <a:rPr lang="en-US" sz="2400" dirty="0" err="1"/>
              <a:t>u</a:t>
            </a:r>
            <a:r>
              <a:rPr lang="en-US" sz="2400" dirty="0" smtClean="0"/>
              <a:t>=</a:t>
            </a:r>
            <a:r>
              <a:rPr lang="en-US" sz="2400" dirty="0" smtClean="0">
                <a:latin typeface="Symbol" charset="2"/>
              </a:rPr>
              <a:t>ε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E</a:t>
            </a:r>
            <a:r>
              <a:rPr lang="en-US" sz="2400" baseline="30000" dirty="0" smtClean="0"/>
              <a:t>2</a:t>
            </a:r>
            <a:r>
              <a:rPr lang="en-US" sz="2400" dirty="0"/>
              <a:t>, the total energy, </a:t>
            </a:r>
            <a:r>
              <a:rPr lang="en-US" sz="2400" dirty="0" err="1"/>
              <a:t>dU</a:t>
            </a:r>
            <a:r>
              <a:rPr lang="en-US" sz="2400" dirty="0"/>
              <a:t>, contained in the volume V is</a:t>
            </a:r>
          </a:p>
        </p:txBody>
      </p:sp>
      <p:graphicFrame>
        <p:nvGraphicFramePr>
          <p:cNvPr id="38605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76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7" name="Object 9"/>
          <p:cNvGraphicFramePr>
            <a:graphicFrameLocks noChangeAspect="1"/>
          </p:cNvGraphicFramePr>
          <p:nvPr/>
        </p:nvGraphicFramePr>
        <p:xfrm>
          <a:off x="4038600" y="5014913"/>
          <a:ext cx="792163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762" name="Equation" r:id="rId9" imgW="330120" imgH="164880" progId="Equation.DSMT4">
                  <p:embed/>
                </p:oleObj>
              </mc:Choice>
              <mc:Fallback>
                <p:oleObj name="Equation" r:id="rId9" imgW="330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014913"/>
                        <a:ext cx="792163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8" name="Object 10"/>
          <p:cNvGraphicFramePr>
            <a:graphicFrameLocks noChangeAspect="1"/>
          </p:cNvGraphicFramePr>
          <p:nvPr/>
        </p:nvGraphicFramePr>
        <p:xfrm>
          <a:off x="4724400" y="5029200"/>
          <a:ext cx="91440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763" name="Equation" r:id="rId11" imgW="380880" imgH="164880" progId="Equation.DSMT4">
                  <p:embed/>
                </p:oleObj>
              </mc:Choice>
              <mc:Fallback>
                <p:oleObj name="Equation" r:id="rId11" imgW="380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029200"/>
                        <a:ext cx="91440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9" name="Object 11"/>
          <p:cNvGraphicFramePr>
            <a:graphicFrameLocks noChangeAspect="1"/>
          </p:cNvGraphicFramePr>
          <p:nvPr/>
        </p:nvGraphicFramePr>
        <p:xfrm>
          <a:off x="5608638" y="5029200"/>
          <a:ext cx="33496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764" name="Equation" r:id="rId13" imgW="139680" imgH="152280" progId="Equation.DSMT4">
                  <p:embed/>
                </p:oleObj>
              </mc:Choice>
              <mc:Fallback>
                <p:oleObj name="Equation" r:id="rId13" imgW="1396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8638" y="5029200"/>
                        <a:ext cx="334962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0" name="Object 12"/>
          <p:cNvGraphicFramePr>
            <a:graphicFrameLocks noChangeAspect="1"/>
          </p:cNvGraphicFramePr>
          <p:nvPr/>
        </p:nvGraphicFramePr>
        <p:xfrm>
          <a:off x="5851525" y="5029200"/>
          <a:ext cx="5492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765" name="Equation" r:id="rId15" imgW="228600" imgH="164880" progId="Equation.DSMT4">
                  <p:embed/>
                </p:oleObj>
              </mc:Choice>
              <mc:Fallback>
                <p:oleObj name="Equation" r:id="rId15" imgW="2286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1525" y="5029200"/>
                        <a:ext cx="54927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1" name="Object 13"/>
          <p:cNvGraphicFramePr>
            <a:graphicFrameLocks noChangeAspect="1"/>
          </p:cNvGraphicFramePr>
          <p:nvPr/>
        </p:nvGraphicFramePr>
        <p:xfrm>
          <a:off x="3048000" y="5791200"/>
          <a:ext cx="82073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766" name="Equation" r:id="rId17" imgW="342720" imgH="164880" progId="Equation.DSMT4">
                  <p:embed/>
                </p:oleObj>
              </mc:Choice>
              <mc:Fallback>
                <p:oleObj name="Equation" r:id="rId17" imgW="342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791200"/>
                        <a:ext cx="820738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2" name="Object 14"/>
          <p:cNvGraphicFramePr>
            <a:graphicFrameLocks noChangeAspect="1"/>
          </p:cNvGraphicFramePr>
          <p:nvPr/>
        </p:nvGraphicFramePr>
        <p:xfrm>
          <a:off x="3781425" y="5776913"/>
          <a:ext cx="9429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767" name="Equation" r:id="rId19" imgW="393480" imgH="164880" progId="Equation.DSMT4">
                  <p:embed/>
                </p:oleObj>
              </mc:Choice>
              <mc:Fallback>
                <p:oleObj name="Equation" r:id="rId19" imgW="393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425" y="5776913"/>
                        <a:ext cx="942975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3" name="Object 15"/>
          <p:cNvGraphicFramePr>
            <a:graphicFrameLocks noChangeAspect="1"/>
          </p:cNvGraphicFramePr>
          <p:nvPr/>
        </p:nvGraphicFramePr>
        <p:xfrm>
          <a:off x="4649788" y="5715000"/>
          <a:ext cx="760412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768" name="Equation" r:id="rId21" imgW="317160" imgH="228600" progId="Equation.DSMT4">
                  <p:embed/>
                </p:oleObj>
              </mc:Choice>
              <mc:Fallback>
                <p:oleObj name="Equation" r:id="rId21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788" y="5715000"/>
                        <a:ext cx="760412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4" name="Object 16"/>
          <p:cNvGraphicFramePr>
            <a:graphicFrameLocks noChangeAspect="1"/>
          </p:cNvGraphicFramePr>
          <p:nvPr/>
        </p:nvGraphicFramePr>
        <p:xfrm>
          <a:off x="5334000" y="5791200"/>
          <a:ext cx="76041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769" name="Equation" r:id="rId23" imgW="317160" imgH="164880" progId="Equation.DSMT4">
                  <p:embed/>
                </p:oleObj>
              </mc:Choice>
              <mc:Fallback>
                <p:oleObj name="Equation" r:id="rId23" imgW="3171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791200"/>
                        <a:ext cx="760413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183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6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6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6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6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6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6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6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60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60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60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6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6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6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86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60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86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86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86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86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E100-2C8F-D147-992D-FBB0E96C7E14}" type="slidenum">
              <a:rPr lang="en-US"/>
              <a:pPr/>
              <a:t>36</a:t>
            </a:fld>
            <a:endParaRPr lang="en-US"/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5181600" cy="609600"/>
          </a:xfrm>
        </p:spPr>
        <p:txBody>
          <a:bodyPr/>
          <a:lstStyle/>
          <a:p>
            <a:r>
              <a:rPr lang="en-US" dirty="0"/>
              <a:t>Energy Transport</a:t>
            </a:r>
          </a:p>
        </p:txBody>
      </p:sp>
      <p:graphicFrame>
        <p:nvGraphicFramePr>
          <p:cNvPr id="3870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13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7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13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7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13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7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10600" cy="5943600"/>
          </a:xfrm>
        </p:spPr>
        <p:txBody>
          <a:bodyPr/>
          <a:lstStyle/>
          <a:p>
            <a:r>
              <a:rPr lang="en-US" sz="2800" dirty="0"/>
              <a:t>Thus, the energy crossing the area A per time </a:t>
            </a:r>
            <a:r>
              <a:rPr lang="en-US" sz="2800" dirty="0" err="1"/>
              <a:t>dt</a:t>
            </a:r>
            <a:r>
              <a:rPr lang="en-US" sz="2800" dirty="0"/>
              <a:t> is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Since E=</a:t>
            </a:r>
            <a:r>
              <a:rPr lang="en-US" sz="2800" dirty="0" err="1"/>
              <a:t>cB</a:t>
            </a:r>
            <a:r>
              <a:rPr lang="en-US" sz="2800" dirty="0"/>
              <a:t> and                    , we can also rewrite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Since the direction of S is along </a:t>
            </a:r>
            <a:r>
              <a:rPr lang="en-US" sz="2800" b="1" dirty="0" err="1"/>
              <a:t>v</a:t>
            </a:r>
            <a:r>
              <a:rPr lang="en-US" sz="2800" dirty="0"/>
              <a:t>, perpendicular to </a:t>
            </a:r>
            <a:r>
              <a:rPr lang="en-US" sz="2800" b="1" dirty="0"/>
              <a:t>E</a:t>
            </a:r>
            <a:r>
              <a:rPr lang="en-US" sz="2800" dirty="0"/>
              <a:t> and </a:t>
            </a:r>
            <a:r>
              <a:rPr lang="en-US" sz="2800" b="1" dirty="0"/>
              <a:t>B</a:t>
            </a:r>
            <a:r>
              <a:rPr lang="en-US" sz="2800" dirty="0"/>
              <a:t>, the </a:t>
            </a:r>
            <a:r>
              <a:rPr lang="en-US" sz="2800" dirty="0" err="1"/>
              <a:t>Poynting</a:t>
            </a:r>
            <a:r>
              <a:rPr lang="en-US" sz="2800" dirty="0"/>
              <a:t> vector </a:t>
            </a:r>
            <a:r>
              <a:rPr lang="en-US" sz="2800" b="1" dirty="0"/>
              <a:t>S</a:t>
            </a:r>
            <a:r>
              <a:rPr lang="en-US" sz="2800" dirty="0"/>
              <a:t> can be written</a:t>
            </a:r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This gives the energy transported per unit area per unit time at any instant</a:t>
            </a:r>
          </a:p>
        </p:txBody>
      </p:sp>
      <p:graphicFrame>
        <p:nvGraphicFramePr>
          <p:cNvPr id="38707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13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80" name="Object 8"/>
          <p:cNvGraphicFramePr>
            <a:graphicFrameLocks noChangeAspect="1"/>
          </p:cNvGraphicFramePr>
          <p:nvPr/>
        </p:nvGraphicFramePr>
        <p:xfrm>
          <a:off x="1117600" y="1066800"/>
          <a:ext cx="26162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139" name="Equation" r:id="rId8" imgW="1091880" imgH="368280" progId="Equation.DSMT4">
                  <p:embed/>
                </p:oleObj>
              </mc:Choice>
              <mc:Fallback>
                <p:oleObj name="Equation" r:id="rId8" imgW="1091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1066800"/>
                        <a:ext cx="2616200" cy="8826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81" name="Object 9"/>
          <p:cNvGraphicFramePr>
            <a:graphicFrameLocks noChangeAspect="1"/>
          </p:cNvGraphicFramePr>
          <p:nvPr/>
        </p:nvGraphicFramePr>
        <p:xfrm>
          <a:off x="2819400" y="2047875"/>
          <a:ext cx="16573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140" name="Equation" r:id="rId10" imgW="736560" imgH="241200" progId="Equation.DSMT4">
                  <p:embed/>
                </p:oleObj>
              </mc:Choice>
              <mc:Fallback>
                <p:oleObj name="Equation" r:id="rId10" imgW="736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047875"/>
                        <a:ext cx="16573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82" name="Object 10"/>
          <p:cNvGraphicFramePr>
            <a:graphicFrameLocks noChangeAspect="1"/>
          </p:cNvGraphicFramePr>
          <p:nvPr/>
        </p:nvGraphicFramePr>
        <p:xfrm>
          <a:off x="1066800" y="2590800"/>
          <a:ext cx="319405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141" name="Equation" r:id="rId12" imgW="1333440" imgH="431640" progId="Equation.DSMT4">
                  <p:embed/>
                </p:oleObj>
              </mc:Choice>
              <mc:Fallback>
                <p:oleObj name="Equation" r:id="rId12" imgW="1333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90800"/>
                        <a:ext cx="3194050" cy="10350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733800" y="4800600"/>
            <a:ext cx="2064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What is the unit?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7400" y="4800600"/>
            <a:ext cx="79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W/m</a:t>
            </a:r>
            <a:r>
              <a:rPr lang="en-US" baseline="30000" dirty="0" smtClean="0">
                <a:solidFill>
                  <a:srgbClr val="FF0000"/>
                </a:solidFill>
                <a:latin typeface="+mj-lt"/>
              </a:rPr>
              <a:t>2</a:t>
            </a:r>
            <a:endParaRPr lang="en-US" baseline="30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9632" y="4558357"/>
            <a:ext cx="2031440" cy="946150"/>
          </a:xfrm>
          <a:prstGeom prst="rect">
            <a:avLst/>
          </a:prstGeom>
          <a:solidFill>
            <a:srgbClr val="99FFCC"/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6242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7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7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7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7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7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7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7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8" grpId="0" build="p"/>
      <p:bldP spid="16" grpId="0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FC95-13CA-FD4E-8B55-FE848D8AF444}" type="slidenum">
              <a:rPr lang="en-US"/>
              <a:pPr/>
              <a:t>37</a:t>
            </a:fld>
            <a:endParaRPr lang="en-US"/>
          </a:p>
        </p:txBody>
      </p:sp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Average Energy Transport</a:t>
            </a:r>
          </a:p>
        </p:txBody>
      </p:sp>
      <p:graphicFrame>
        <p:nvGraphicFramePr>
          <p:cNvPr id="38809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16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161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16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81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106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average energy transport in an extended period of time</a:t>
            </a:r>
            <a:r>
              <a:rPr lang="en-US" sz="2800" dirty="0" smtClean="0"/>
              <a:t> is useful since sometimes we do not detect the rapid variation with respect to time because the </a:t>
            </a:r>
            <a:r>
              <a:rPr lang="en-US" sz="2800" dirty="0"/>
              <a:t>frequency is so </a:t>
            </a:r>
            <a:r>
              <a:rPr lang="en-US" sz="2800" dirty="0" smtClean="0"/>
              <a:t>high.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If E and B are sinusoidal,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Thus we can write the magnitude of the average </a:t>
            </a:r>
            <a:r>
              <a:rPr lang="en-US" sz="2800" dirty="0" err="1"/>
              <a:t>Poynting</a:t>
            </a:r>
            <a:r>
              <a:rPr lang="en-US" sz="2800" dirty="0"/>
              <a:t> vector as 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This time averaged value of S is the intensity, defined as the average power transferred across unit area. E</a:t>
            </a:r>
            <a:r>
              <a:rPr lang="en-US" sz="2400" baseline="-25000" dirty="0"/>
              <a:t>0</a:t>
            </a:r>
            <a:r>
              <a:rPr lang="en-US" sz="2400" dirty="0"/>
              <a:t> and B</a:t>
            </a:r>
            <a:r>
              <a:rPr lang="en-US" sz="2400" baseline="-25000" dirty="0"/>
              <a:t>0</a:t>
            </a:r>
            <a:r>
              <a:rPr lang="en-US" sz="2400" dirty="0"/>
              <a:t> are maximum values.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We can also write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Where </a:t>
            </a:r>
            <a:r>
              <a:rPr lang="en-US" sz="2400" dirty="0" err="1"/>
              <a:t>E</a:t>
            </a:r>
            <a:r>
              <a:rPr lang="en-US" sz="2400" baseline="-25000" dirty="0" err="1"/>
              <a:t>rms</a:t>
            </a:r>
            <a:r>
              <a:rPr lang="en-US" sz="2400" dirty="0"/>
              <a:t> and </a:t>
            </a:r>
            <a:r>
              <a:rPr lang="en-US" sz="2400" dirty="0" err="1"/>
              <a:t>B</a:t>
            </a:r>
            <a:r>
              <a:rPr lang="en-US" sz="2400" baseline="-25000" dirty="0" err="1"/>
              <a:t>rms</a:t>
            </a:r>
            <a:r>
              <a:rPr lang="en-US" sz="2400" dirty="0"/>
              <a:t> are the </a:t>
            </a:r>
            <a:r>
              <a:rPr lang="en-US" sz="2400" dirty="0" err="1"/>
              <a:t>rms</a:t>
            </a:r>
            <a:r>
              <a:rPr lang="en-US" sz="2400" dirty="0"/>
              <a:t> values (                                     )</a:t>
            </a:r>
          </a:p>
        </p:txBody>
      </p:sp>
      <p:graphicFrame>
        <p:nvGraphicFramePr>
          <p:cNvPr id="38810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16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4" name="Object 8"/>
          <p:cNvGraphicFramePr>
            <a:graphicFrameLocks noChangeAspect="1"/>
          </p:cNvGraphicFramePr>
          <p:nvPr/>
        </p:nvGraphicFramePr>
        <p:xfrm>
          <a:off x="4114800" y="1752600"/>
          <a:ext cx="7143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164" name="Equation" r:id="rId8" imgW="317160" imgH="215640" progId="Equation.DSMT4">
                  <p:embed/>
                </p:oleObj>
              </mc:Choice>
              <mc:Fallback>
                <p:oleObj name="Equation" r:id="rId8" imgW="3171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752600"/>
                        <a:ext cx="7143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5" name="Object 9"/>
          <p:cNvGraphicFramePr>
            <a:graphicFrameLocks noChangeAspect="1"/>
          </p:cNvGraphicFramePr>
          <p:nvPr/>
        </p:nvGraphicFramePr>
        <p:xfrm>
          <a:off x="2157413" y="2819400"/>
          <a:ext cx="4852987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165" name="Equation" r:id="rId10" imgW="1803240" imgH="406080" progId="Equation.DSMT4">
                  <p:embed/>
                </p:oleObj>
              </mc:Choice>
              <mc:Fallback>
                <p:oleObj name="Equation" r:id="rId10" imgW="18032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2819400"/>
                        <a:ext cx="4852987" cy="109378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6" name="Object 10"/>
          <p:cNvGraphicFramePr>
            <a:graphicFrameLocks noChangeAspect="1"/>
          </p:cNvGraphicFramePr>
          <p:nvPr/>
        </p:nvGraphicFramePr>
        <p:xfrm>
          <a:off x="3200400" y="4821238"/>
          <a:ext cx="1582738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166" name="Equation" r:id="rId12" imgW="787320" imgH="406080" progId="Equation.DSMT4">
                  <p:embed/>
                </p:oleObj>
              </mc:Choice>
              <mc:Fallback>
                <p:oleObj name="Equation" r:id="rId12" imgW="7873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821238"/>
                        <a:ext cx="1582738" cy="8175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7" name="Object 11"/>
          <p:cNvGraphicFramePr>
            <a:graphicFrameLocks noChangeAspect="1"/>
          </p:cNvGraphicFramePr>
          <p:nvPr/>
        </p:nvGraphicFramePr>
        <p:xfrm>
          <a:off x="5562600" y="5638800"/>
          <a:ext cx="13636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167" name="Equation" r:id="rId14" imgW="799920" imgH="279360" progId="Equation.DSMT4">
                  <p:embed/>
                </p:oleObj>
              </mc:Choice>
              <mc:Fallback>
                <p:oleObj name="Equation" r:id="rId14" imgW="7999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638800"/>
                        <a:ext cx="136366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8" name="Object 12"/>
          <p:cNvGraphicFramePr>
            <a:graphicFrameLocks noChangeAspect="1"/>
          </p:cNvGraphicFramePr>
          <p:nvPr/>
        </p:nvGraphicFramePr>
        <p:xfrm>
          <a:off x="4800600" y="1828800"/>
          <a:ext cx="8001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168" name="Equation" r:id="rId16" imgW="355320" imgH="228600" progId="Equation.DSMT4">
                  <p:embed/>
                </p:oleObj>
              </mc:Choice>
              <mc:Fallback>
                <p:oleObj name="Equation" r:id="rId16" imgW="355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828800"/>
                        <a:ext cx="8001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9" name="Object 13"/>
          <p:cNvGraphicFramePr>
            <a:graphicFrameLocks noChangeAspect="1"/>
          </p:cNvGraphicFramePr>
          <p:nvPr/>
        </p:nvGraphicFramePr>
        <p:xfrm>
          <a:off x="6858000" y="5638800"/>
          <a:ext cx="12763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169" name="Equation" r:id="rId18" imgW="749160" imgH="279360" progId="Equation.DSMT4">
                  <p:embed/>
                </p:oleObj>
              </mc:Choice>
              <mc:Fallback>
                <p:oleObj name="Equation" r:id="rId18" imgW="7491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638800"/>
                        <a:ext cx="12763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261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8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8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8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8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8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8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8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8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88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8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88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88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0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05A-8A69-5045-B77B-09501BFD69E3}" type="slidenum">
              <a:rPr lang="en-US"/>
              <a:pPr/>
              <a:t>38</a:t>
            </a:fld>
            <a:endParaRPr lang="en-US"/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31 </a:t>
            </a:r>
            <a:r>
              <a:rPr lang="en-US" dirty="0"/>
              <a:t>–</a:t>
            </a:r>
            <a:r>
              <a:rPr lang="en-US" dirty="0" smtClean="0"/>
              <a:t> 6 </a:t>
            </a:r>
            <a:endParaRPr lang="en-US" dirty="0"/>
          </a:p>
        </p:txBody>
      </p:sp>
      <p:sp>
        <p:nvSpPr>
          <p:cNvPr id="389123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80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Arial Narrow" charset="0"/>
              </a:rPr>
              <a:t>E and B from the Sun. 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Radiation from the Sun reaches the Earth (above the atmosphere) at a rate of about 1350W/m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.  Assume that this is a single EM wave and calculate the maximum values of E and B. </a:t>
            </a:r>
          </a:p>
        </p:txBody>
      </p:sp>
      <p:sp>
        <p:nvSpPr>
          <p:cNvPr id="389124" name="Text Box 4"/>
          <p:cNvSpPr txBox="1">
            <a:spLocks noChangeArrowheads="1"/>
          </p:cNvSpPr>
          <p:nvPr/>
        </p:nvSpPr>
        <p:spPr bwMode="auto">
          <a:xfrm>
            <a:off x="381000" y="23622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given in the problem?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89125" name="Text Box 5"/>
          <p:cNvSpPr txBox="1">
            <a:spLocks noChangeArrowheads="1"/>
          </p:cNvSpPr>
          <p:nvPr/>
        </p:nvSpPr>
        <p:spPr bwMode="auto">
          <a:xfrm>
            <a:off x="304800" y="4038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E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0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, </a:t>
            </a:r>
          </a:p>
        </p:txBody>
      </p:sp>
      <p:sp>
        <p:nvSpPr>
          <p:cNvPr id="389126" name="Text Box 6"/>
          <p:cNvSpPr txBox="1">
            <a:spLocks noChangeArrowheads="1"/>
          </p:cNvSpPr>
          <p:nvPr/>
        </p:nvSpPr>
        <p:spPr bwMode="auto">
          <a:xfrm>
            <a:off x="381000" y="5334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B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0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</a:t>
            </a:r>
          </a:p>
        </p:txBody>
      </p:sp>
      <p:sp>
        <p:nvSpPr>
          <p:cNvPr id="389127" name="Text Box 7"/>
          <p:cNvSpPr txBox="1">
            <a:spLocks noChangeArrowheads="1"/>
          </p:cNvSpPr>
          <p:nvPr/>
        </p:nvSpPr>
        <p:spPr bwMode="auto">
          <a:xfrm>
            <a:off x="4038600" y="2362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average S!!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89128" name="Object 8"/>
          <p:cNvGraphicFramePr>
            <a:graphicFrameLocks noChangeAspect="1"/>
          </p:cNvGraphicFramePr>
          <p:nvPr/>
        </p:nvGraphicFramePr>
        <p:xfrm>
          <a:off x="1371600" y="3009900"/>
          <a:ext cx="5572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184" name="Equation" r:id="rId3" imgW="253800" imgH="190440" progId="Equation.DSMT4">
                  <p:embed/>
                </p:oleObj>
              </mc:Choice>
              <mc:Fallback>
                <p:oleObj name="Equation" r:id="rId3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009900"/>
                        <a:ext cx="55721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29" name="Object 9"/>
          <p:cNvGraphicFramePr>
            <a:graphicFrameLocks noChangeAspect="1"/>
          </p:cNvGraphicFramePr>
          <p:nvPr/>
        </p:nvGraphicFramePr>
        <p:xfrm>
          <a:off x="1295400" y="4114800"/>
          <a:ext cx="56673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185" name="Equation" r:id="rId5" imgW="304560" imgH="203040" progId="Equation.DSMT4">
                  <p:embed/>
                </p:oleObj>
              </mc:Choice>
              <mc:Fallback>
                <p:oleObj name="Equation" r:id="rId5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114800"/>
                        <a:ext cx="566738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0" name="Object 10"/>
          <p:cNvGraphicFramePr>
            <a:graphicFrameLocks noChangeAspect="1"/>
          </p:cNvGraphicFramePr>
          <p:nvPr/>
        </p:nvGraphicFramePr>
        <p:xfrm>
          <a:off x="1524000" y="5372100"/>
          <a:ext cx="71278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186" name="Equation" r:id="rId7" imgW="304560" imgH="203040" progId="Equation.DSMT4">
                  <p:embed/>
                </p:oleObj>
              </mc:Choice>
              <mc:Fallback>
                <p:oleObj name="Equation" r:id="rId7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372100"/>
                        <a:ext cx="71278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1" name="Object 11"/>
          <p:cNvGraphicFramePr>
            <a:graphicFrameLocks noChangeAspect="1"/>
          </p:cNvGraphicFramePr>
          <p:nvPr/>
        </p:nvGraphicFramePr>
        <p:xfrm>
          <a:off x="1862138" y="2846388"/>
          <a:ext cx="1338262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187" name="Equation" r:id="rId9" imgW="609480" imgH="368280" progId="Equation.DSMT4">
                  <p:embed/>
                </p:oleObj>
              </mc:Choice>
              <mc:Fallback>
                <p:oleObj name="Equation" r:id="rId9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138" y="2846388"/>
                        <a:ext cx="1338262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2" name="Object 12"/>
          <p:cNvGraphicFramePr>
            <a:graphicFrameLocks noChangeAspect="1"/>
          </p:cNvGraphicFramePr>
          <p:nvPr/>
        </p:nvGraphicFramePr>
        <p:xfrm>
          <a:off x="3176588" y="2840038"/>
          <a:ext cx="1395412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188" name="Equation" r:id="rId11" imgW="634680" imgH="406080" progId="Equation.DSMT4">
                  <p:embed/>
                </p:oleObj>
              </mc:Choice>
              <mc:Fallback>
                <p:oleObj name="Equation" r:id="rId11" imgW="6346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588" y="2840038"/>
                        <a:ext cx="1395412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3" name="Object 13"/>
          <p:cNvGraphicFramePr>
            <a:graphicFrameLocks noChangeAspect="1"/>
          </p:cNvGraphicFramePr>
          <p:nvPr/>
        </p:nvGraphicFramePr>
        <p:xfrm>
          <a:off x="4524375" y="2840038"/>
          <a:ext cx="80962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189" name="Equation" r:id="rId13" imgW="368280" imgH="406080" progId="Equation.DSMT4">
                  <p:embed/>
                </p:oleObj>
              </mc:Choice>
              <mc:Fallback>
                <p:oleObj name="Equation" r:id="rId13" imgW="3682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75" y="2840038"/>
                        <a:ext cx="809625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4" name="Object 14"/>
          <p:cNvGraphicFramePr>
            <a:graphicFrameLocks noChangeAspect="1"/>
          </p:cNvGraphicFramePr>
          <p:nvPr/>
        </p:nvGraphicFramePr>
        <p:xfrm>
          <a:off x="1828800" y="3848100"/>
          <a:ext cx="874713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190" name="Equation" r:id="rId15" imgW="469800" imgH="469800" progId="Equation.DSMT4">
                  <p:embed/>
                </p:oleObj>
              </mc:Choice>
              <mc:Fallback>
                <p:oleObj name="Equation" r:id="rId15" imgW="4698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848100"/>
                        <a:ext cx="874713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5" name="Object 15"/>
          <p:cNvGraphicFramePr>
            <a:graphicFrameLocks noChangeAspect="1"/>
          </p:cNvGraphicFramePr>
          <p:nvPr/>
        </p:nvGraphicFramePr>
        <p:xfrm>
          <a:off x="2690813" y="3881438"/>
          <a:ext cx="6453187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191" name="Equation" r:id="rId17" imgW="3466800" imgH="533160" progId="Equation.DSMT4">
                  <p:embed/>
                </p:oleObj>
              </mc:Choice>
              <mc:Fallback>
                <p:oleObj name="Equation" r:id="rId17" imgW="346680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813" y="3881438"/>
                        <a:ext cx="6453187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6" name="Object 16"/>
          <p:cNvGraphicFramePr>
            <a:graphicFrameLocks noChangeAspect="1"/>
          </p:cNvGraphicFramePr>
          <p:nvPr/>
        </p:nvGraphicFramePr>
        <p:xfrm>
          <a:off x="2198688" y="5156200"/>
          <a:ext cx="7731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192" name="Equation" r:id="rId19" imgW="330120" imgH="368280" progId="Equation.DSMT4">
                  <p:embed/>
                </p:oleObj>
              </mc:Choice>
              <mc:Fallback>
                <p:oleObj name="Equation" r:id="rId19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688" y="5156200"/>
                        <a:ext cx="773112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7" name="Object 17"/>
          <p:cNvGraphicFramePr>
            <a:graphicFrameLocks noChangeAspect="1"/>
          </p:cNvGraphicFramePr>
          <p:nvPr/>
        </p:nvGraphicFramePr>
        <p:xfrm>
          <a:off x="2951163" y="5105400"/>
          <a:ext cx="3983037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193" name="Equation" r:id="rId21" imgW="1701720" imgH="431640" progId="Equation.DSMT4">
                  <p:embed/>
                </p:oleObj>
              </mc:Choice>
              <mc:Fallback>
                <p:oleObj name="Equation" r:id="rId21" imgW="1701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163" y="5105400"/>
                        <a:ext cx="3983037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006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9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9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9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9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9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9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9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9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9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9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9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89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9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3" grpId="0"/>
      <p:bldP spid="389124" grpId="0"/>
      <p:bldP spid="389125" grpId="0"/>
      <p:bldP spid="389126" grpId="0"/>
      <p:bldP spid="3891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1F01-3D16-8643-8ECD-13AD7BF14DDE}" type="slidenum">
              <a:rPr lang="en-US"/>
              <a:pPr/>
              <a:t>4</a:t>
            </a:fld>
            <a:endParaRPr lang="en-US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Ampere’s Law</a:t>
            </a:r>
          </a:p>
        </p:txBody>
      </p:sp>
      <p:graphicFrame>
        <p:nvGraphicFramePr>
          <p:cNvPr id="33485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324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32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32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8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Do you remember the mathematical expression of </a:t>
            </a:r>
            <a:r>
              <a:rPr lang="en-US" dirty="0" err="1"/>
              <a:t>Oersted</a:t>
            </a:r>
            <a:r>
              <a:rPr lang="en-US" dirty="0"/>
              <a:t> discovery of a magnetic field produced by an electric current, given by Ampere?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We’ve learned that a varying magnetic field produces an electric field</a:t>
            </a:r>
          </a:p>
          <a:p>
            <a:pPr>
              <a:lnSpc>
                <a:spcPct val="90000"/>
              </a:lnSpc>
            </a:pPr>
            <a:r>
              <a:rPr lang="en-US" dirty="0"/>
              <a:t>Then can the reverse phenomena, that a changing electric</a:t>
            </a:r>
            <a:r>
              <a:rPr lang="en-US" dirty="0" smtClean="0"/>
              <a:t> field producing </a:t>
            </a:r>
            <a:r>
              <a:rPr lang="en-US" dirty="0"/>
              <a:t>a magnetic field, possible?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this is the case, it would demonstrate a beautiful symmetry in nature between electricity and magnetism</a:t>
            </a:r>
          </a:p>
        </p:txBody>
      </p:sp>
      <p:graphicFrame>
        <p:nvGraphicFramePr>
          <p:cNvPr id="33485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32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77" name="Object 29"/>
          <p:cNvGraphicFramePr>
            <a:graphicFrameLocks noChangeAspect="1"/>
          </p:cNvGraphicFramePr>
          <p:nvPr/>
        </p:nvGraphicFramePr>
        <p:xfrm>
          <a:off x="3200400" y="2473325"/>
          <a:ext cx="63817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328" name="Equation" r:id="rId9" imgW="177480" imgH="203040" progId="Equation.DSMT4">
                  <p:embed/>
                </p:oleObj>
              </mc:Choice>
              <mc:Fallback>
                <p:oleObj name="Equation" r:id="rId9" imgW="177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473325"/>
                        <a:ext cx="63817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78" name="Object 30"/>
          <p:cNvGraphicFramePr>
            <a:graphicFrameLocks noChangeAspect="1"/>
          </p:cNvGraphicFramePr>
          <p:nvPr/>
        </p:nvGraphicFramePr>
        <p:xfrm>
          <a:off x="3690938" y="2514600"/>
          <a:ext cx="95726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329" name="Equation" r:id="rId11" imgW="266400" imgH="203040" progId="Equation.DSMT4">
                  <p:embed/>
                </p:oleObj>
              </mc:Choice>
              <mc:Fallback>
                <p:oleObj name="Equation" r:id="rId11" imgW="266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938" y="2514600"/>
                        <a:ext cx="957262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25272" y="2473324"/>
            <a:ext cx="1851328" cy="90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0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4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4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48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48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3D20-8184-2A4D-893D-9691B1031BA3}" type="slidenum">
              <a:rPr lang="en-US"/>
              <a:pPr/>
              <a:t>5</a:t>
            </a:fld>
            <a:endParaRPr lang="en-US"/>
          </a:p>
        </p:txBody>
      </p:sp>
      <p:pic>
        <p:nvPicPr>
          <p:cNvPr id="358410" name="Picture 10" descr="FG32_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273300"/>
            <a:ext cx="2286000" cy="1308100"/>
          </a:xfrm>
          <a:prstGeom prst="rect">
            <a:avLst/>
          </a:prstGeom>
          <a:noFill/>
        </p:spPr>
      </p:pic>
      <p:pic>
        <p:nvPicPr>
          <p:cNvPr id="358409" name="Picture 9" descr="FG32_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-76200"/>
            <a:ext cx="2743200" cy="1501775"/>
          </a:xfrm>
          <a:prstGeom prst="rect">
            <a:avLst/>
          </a:prstGeom>
          <a:noFill/>
        </p:spPr>
      </p:pic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5943600" cy="609600"/>
          </a:xfrm>
        </p:spPr>
        <p:txBody>
          <a:bodyPr/>
          <a:lstStyle/>
          <a:p>
            <a:r>
              <a:rPr lang="en-US"/>
              <a:t>Expanding Ampere’s Law</a:t>
            </a:r>
          </a:p>
        </p:txBody>
      </p:sp>
      <p:graphicFrame>
        <p:nvGraphicFramePr>
          <p:cNvPr id="35840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5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0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5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0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5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6868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consider a wire carrying current</a:t>
            </a:r>
            <a:r>
              <a:rPr lang="en-US" sz="2800" dirty="0">
                <a:latin typeface="Symbol" charset="2"/>
              </a:rPr>
              <a:t> I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current that is enclosed in the loop passes through the surface # 1 in the figure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We could imagine a different surface # 2 that shares the same enclosed path but cuts through the wire in a different location.  What is the current that passes through the surface?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Still </a:t>
            </a:r>
            <a:r>
              <a:rPr lang="en-US" sz="2000" dirty="0">
                <a:latin typeface="Symbol" charset="2"/>
              </a:rPr>
              <a:t>I</a:t>
            </a:r>
            <a:r>
              <a:rPr lang="en-US" sz="20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 the Ampere’s law still works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We could then consider a capacitor being charged up or being discharged.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current </a:t>
            </a:r>
            <a:r>
              <a:rPr lang="en-US" sz="2400" dirty="0">
                <a:latin typeface="Symbol" charset="2"/>
              </a:rPr>
              <a:t>I</a:t>
            </a:r>
            <a:r>
              <a:rPr lang="en-US" sz="2400" dirty="0"/>
              <a:t> enclosed in the loop passes through the surface #1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However the surface #2 that shares the same closed loop do not have any current passing through it.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There is magnetic field present since there is current </a:t>
            </a:r>
            <a:r>
              <a:rPr lang="en-US" sz="2000" dirty="0" err="1">
                <a:sym typeface="Wingdings" charset="2"/>
              </a:rPr>
              <a:t></a:t>
            </a:r>
            <a:r>
              <a:rPr lang="en-US" sz="2000" dirty="0">
                <a:sym typeface="Wingdings" charset="2"/>
              </a:rPr>
              <a:t> In other words there is a changing electric field in between the plates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Maxwell resolved this by adding an additional term to Ampere’s law involving the changing electric field</a:t>
            </a:r>
          </a:p>
        </p:txBody>
      </p:sp>
      <p:graphicFrame>
        <p:nvGraphicFramePr>
          <p:cNvPr id="35840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53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785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8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8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8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8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8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84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84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84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84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0330-EBED-A940-ACF9-C6F583A9876F}" type="slidenum">
              <a:rPr lang="en-US"/>
              <a:pPr/>
              <a:t>6</a:t>
            </a:fld>
            <a:endParaRPr lang="en-US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Modifying Ampere’s Law</a:t>
            </a:r>
          </a:p>
        </p:txBody>
      </p:sp>
      <p:graphicFrame>
        <p:nvGraphicFramePr>
          <p:cNvPr id="33587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77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7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77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7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77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58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305800" cy="5486400"/>
          </a:xfrm>
        </p:spPr>
        <p:txBody>
          <a:bodyPr/>
          <a:lstStyle/>
          <a:p>
            <a:r>
              <a:rPr lang="en-US" dirty="0"/>
              <a:t>To determine what the extra term should be, we first have to figure out what the electric field between the two plates is</a:t>
            </a:r>
          </a:p>
          <a:p>
            <a:pPr lvl="1"/>
            <a:r>
              <a:rPr lang="en-US" dirty="0"/>
              <a:t>The charge Q on the capacitor with capacitance C is Q=CV</a:t>
            </a:r>
          </a:p>
          <a:p>
            <a:pPr lvl="2"/>
            <a:r>
              <a:rPr lang="en-US" dirty="0"/>
              <a:t>Where V is the potential difference between the plates</a:t>
            </a:r>
          </a:p>
          <a:p>
            <a:pPr lvl="1"/>
            <a:r>
              <a:rPr lang="en-US" dirty="0"/>
              <a:t>Since V=Ed</a:t>
            </a:r>
          </a:p>
          <a:p>
            <a:pPr lvl="2"/>
            <a:r>
              <a:rPr lang="en-US" dirty="0"/>
              <a:t>Where E is the uniform field between the plates, and </a:t>
            </a:r>
            <a:r>
              <a:rPr lang="en-US" dirty="0" err="1"/>
              <a:t>d</a:t>
            </a:r>
            <a:r>
              <a:rPr lang="en-US" dirty="0"/>
              <a:t> is the separation of the plates</a:t>
            </a:r>
          </a:p>
          <a:p>
            <a:pPr lvl="1"/>
            <a:r>
              <a:rPr lang="en-US" dirty="0"/>
              <a:t>And for parallel plate capacitor C</a:t>
            </a:r>
            <a:r>
              <a:rPr lang="en-US" dirty="0" smtClean="0"/>
              <a:t>=</a:t>
            </a:r>
            <a:r>
              <a:rPr lang="en-US" dirty="0" smtClean="0">
                <a:latin typeface="Symbol" charset="2"/>
              </a:rPr>
              <a:t>ε</a:t>
            </a:r>
            <a:r>
              <a:rPr lang="en-US" baseline="-25000" dirty="0" smtClean="0"/>
              <a:t>0</a:t>
            </a:r>
            <a:r>
              <a:rPr lang="en-US" dirty="0" smtClean="0"/>
              <a:t>A</a:t>
            </a:r>
            <a:r>
              <a:rPr lang="en-US" dirty="0"/>
              <a:t>/d</a:t>
            </a:r>
          </a:p>
          <a:p>
            <a:pPr lvl="1"/>
            <a:r>
              <a:rPr lang="en-US" dirty="0"/>
              <a:t>We obtain</a:t>
            </a:r>
          </a:p>
        </p:txBody>
      </p:sp>
      <p:graphicFrame>
        <p:nvGraphicFramePr>
          <p:cNvPr id="33588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77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0" name="Object 38"/>
          <p:cNvGraphicFramePr>
            <a:graphicFrameLocks noChangeAspect="1"/>
          </p:cNvGraphicFramePr>
          <p:nvPr/>
        </p:nvGraphicFramePr>
        <p:xfrm>
          <a:off x="3048000" y="5761038"/>
          <a:ext cx="652463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777" name="Equation" r:id="rId8" imgW="253800" imgH="190440" progId="Equation.DSMT4">
                  <p:embed/>
                </p:oleObj>
              </mc:Choice>
              <mc:Fallback>
                <p:oleObj name="Equation" r:id="rId8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761038"/>
                        <a:ext cx="652463" cy="4873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3" name="Object 41"/>
          <p:cNvGraphicFramePr>
            <a:graphicFrameLocks noChangeAspect="1"/>
          </p:cNvGraphicFramePr>
          <p:nvPr/>
        </p:nvGraphicFramePr>
        <p:xfrm>
          <a:off x="3733800" y="5749925"/>
          <a:ext cx="9128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778" name="Equation" r:id="rId10" imgW="355320" imgH="164880" progId="Equation.DSMT4">
                  <p:embed/>
                </p:oleObj>
              </mc:Choice>
              <mc:Fallback>
                <p:oleObj name="Equation" r:id="rId10" imgW="3553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749925"/>
                        <a:ext cx="912813" cy="422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4" name="Object 42"/>
          <p:cNvGraphicFramePr>
            <a:graphicFrameLocks noChangeAspect="1"/>
          </p:cNvGraphicFramePr>
          <p:nvPr/>
        </p:nvGraphicFramePr>
        <p:xfrm>
          <a:off x="4648200" y="5486400"/>
          <a:ext cx="117475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779" name="Equation" r:id="rId12" imgW="457200" imgH="406080" progId="Equation.DSMT4">
                  <p:embed/>
                </p:oleObj>
              </mc:Choice>
              <mc:Fallback>
                <p:oleObj name="Equation" r:id="rId12" imgW="4572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486400"/>
                        <a:ext cx="1174750" cy="1041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5" name="Object 43"/>
          <p:cNvGraphicFramePr>
            <a:graphicFrameLocks noChangeAspect="1"/>
          </p:cNvGraphicFramePr>
          <p:nvPr/>
        </p:nvGraphicFramePr>
        <p:xfrm>
          <a:off x="6630988" y="5715000"/>
          <a:ext cx="91281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780" name="Equation" r:id="rId14" imgW="355320" imgH="203040" progId="Equation.DSMT4">
                  <p:embed/>
                </p:oleObj>
              </mc:Choice>
              <mc:Fallback>
                <p:oleObj name="Equation" r:id="rId14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0988" y="5715000"/>
                        <a:ext cx="912812" cy="520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6" name="Object 44"/>
          <p:cNvGraphicFramePr>
            <a:graphicFrameLocks noChangeAspect="1"/>
          </p:cNvGraphicFramePr>
          <p:nvPr/>
        </p:nvGraphicFramePr>
        <p:xfrm>
          <a:off x="5781675" y="5791200"/>
          <a:ext cx="8477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781" name="Equation" r:id="rId16" imgW="330120" imgH="164880" progId="Equation.DSMT4">
                  <p:embed/>
                </p:oleObj>
              </mc:Choice>
              <mc:Fallback>
                <p:oleObj name="Equation" r:id="rId16" imgW="330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675" y="5791200"/>
                        <a:ext cx="847725" cy="423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871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5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5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5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5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5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58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58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5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5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5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5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5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756" y="4114800"/>
            <a:ext cx="4097444" cy="9271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C4BD-0C24-5745-98CC-FDD67F1E2F75}" type="slidenum">
              <a:rPr lang="en-US"/>
              <a:pPr/>
              <a:t>7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Modifying Ampere’s Law</a:t>
            </a:r>
          </a:p>
        </p:txBody>
      </p:sp>
      <p:graphicFrame>
        <p:nvGraphicFramePr>
          <p:cNvPr id="35942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94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2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94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2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94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4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153400" cy="55626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 dirty="0"/>
              <a:t>If the charge on the plate changes with time, we can write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Using the relationship between the current and charge we obtain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Where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charset="2"/>
              </a:rPr>
              <a:t>Φ</a:t>
            </a:r>
            <a:r>
              <a:rPr lang="en-US" sz="2000" baseline="-25000" dirty="0" smtClean="0">
                <a:latin typeface="Symbol" charset="2"/>
              </a:rPr>
              <a:t>E</a:t>
            </a:r>
            <a:r>
              <a:rPr lang="en-US" sz="2000" dirty="0"/>
              <a:t>=EA is the electric flux through the surface between the plates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in order to make Ampere’s law work for the surface 2 in the figure, we must write it in the following form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This equation represents the general form of Ampere’s law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This means that a magnetic field can be caused not only by an ordinary electric current but also by a changing electric flux</a:t>
            </a:r>
          </a:p>
        </p:txBody>
      </p:sp>
      <p:graphicFrame>
        <p:nvGraphicFramePr>
          <p:cNvPr id="35943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95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3" name="Object 9"/>
          <p:cNvGraphicFramePr>
            <a:graphicFrameLocks noChangeAspect="1"/>
          </p:cNvGraphicFramePr>
          <p:nvPr/>
        </p:nvGraphicFramePr>
        <p:xfrm>
          <a:off x="2438400" y="1158875"/>
          <a:ext cx="8667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951" name="Equation" r:id="rId9" imgW="355320" imgH="368280" progId="Equation.DSMT4">
                  <p:embed/>
                </p:oleObj>
              </mc:Choice>
              <mc:Fallback>
                <p:oleObj name="Equation" r:id="rId9" imgW="355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158875"/>
                        <a:ext cx="86677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4" name="Object 10"/>
          <p:cNvGraphicFramePr>
            <a:graphicFrameLocks noChangeAspect="1"/>
          </p:cNvGraphicFramePr>
          <p:nvPr/>
        </p:nvGraphicFramePr>
        <p:xfrm>
          <a:off x="1828800" y="2590800"/>
          <a:ext cx="50958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952" name="Equation" r:id="rId11" imgW="228600" imgH="152280" progId="Equation.DSMT4">
                  <p:embed/>
                </p:oleObj>
              </mc:Choice>
              <mc:Fallback>
                <p:oleObj name="Equation" r:id="rId11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590800"/>
                        <a:ext cx="509588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6" name="Object 12"/>
          <p:cNvGraphicFramePr>
            <a:graphicFrameLocks noChangeAspect="1"/>
          </p:cNvGraphicFramePr>
          <p:nvPr/>
        </p:nvGraphicFramePr>
        <p:xfrm>
          <a:off x="3275013" y="1158875"/>
          <a:ext cx="114458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953" name="Equation" r:id="rId13" imgW="469800" imgH="368280" progId="Equation.DSMT4">
                  <p:embed/>
                </p:oleObj>
              </mc:Choice>
              <mc:Fallback>
                <p:oleObj name="Equation" r:id="rId13" imgW="469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3" y="1158875"/>
                        <a:ext cx="1144587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7" name="Object 13"/>
          <p:cNvGraphicFramePr>
            <a:graphicFrameLocks noChangeAspect="1"/>
          </p:cNvGraphicFramePr>
          <p:nvPr/>
        </p:nvGraphicFramePr>
        <p:xfrm>
          <a:off x="2286000" y="2362200"/>
          <a:ext cx="79216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954" name="Equation" r:id="rId15" imgW="355320" imgH="368280" progId="Equation.DSMT4">
                  <p:embed/>
                </p:oleObj>
              </mc:Choice>
              <mc:Fallback>
                <p:oleObj name="Equation" r:id="rId15" imgW="355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362200"/>
                        <a:ext cx="792163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8" name="Object 14"/>
          <p:cNvGraphicFramePr>
            <a:graphicFrameLocks noChangeAspect="1"/>
          </p:cNvGraphicFramePr>
          <p:nvPr/>
        </p:nvGraphicFramePr>
        <p:xfrm>
          <a:off x="3048000" y="2362200"/>
          <a:ext cx="13017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955" name="Equation" r:id="rId17" imgW="583920" imgH="368280" progId="Equation.DSMT4">
                  <p:embed/>
                </p:oleObj>
              </mc:Choice>
              <mc:Fallback>
                <p:oleObj name="Equation" r:id="rId17" imgW="5839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362200"/>
                        <a:ext cx="1301750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9" name="Object 15"/>
          <p:cNvGraphicFramePr>
            <a:graphicFrameLocks noChangeAspect="1"/>
          </p:cNvGraphicFramePr>
          <p:nvPr/>
        </p:nvGraphicFramePr>
        <p:xfrm>
          <a:off x="4300538" y="2286000"/>
          <a:ext cx="1643062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956" name="Equation" r:id="rId19" imgW="736560" imgH="393480" progId="Equation.DSMT4">
                  <p:embed/>
                </p:oleObj>
              </mc:Choice>
              <mc:Fallback>
                <p:oleObj name="Equation" r:id="rId19" imgW="736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0538" y="2286000"/>
                        <a:ext cx="1643062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40" name="Object 16"/>
          <p:cNvGraphicFramePr>
            <a:graphicFrameLocks noChangeAspect="1"/>
          </p:cNvGraphicFramePr>
          <p:nvPr/>
        </p:nvGraphicFramePr>
        <p:xfrm>
          <a:off x="5867400" y="2362200"/>
          <a:ext cx="1131888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957" name="Equation" r:id="rId21" imgW="507960" imgH="368280" progId="Equation.DSMT4">
                  <p:embed/>
                </p:oleObj>
              </mc:Choice>
              <mc:Fallback>
                <p:oleObj name="Equation" r:id="rId21" imgW="5079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362200"/>
                        <a:ext cx="1131888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419600" y="4038600"/>
            <a:ext cx="3886200" cy="990600"/>
            <a:chOff x="2784" y="2544"/>
            <a:chExt cx="2448" cy="624"/>
          </a:xfrm>
        </p:grpSpPr>
        <p:sp>
          <p:nvSpPr>
            <p:cNvPr id="359441" name="Oval 17"/>
            <p:cNvSpPr>
              <a:spLocks noChangeArrowheads="1"/>
            </p:cNvSpPr>
            <p:nvPr/>
          </p:nvSpPr>
          <p:spPr bwMode="auto">
            <a:xfrm>
              <a:off x="2784" y="2592"/>
              <a:ext cx="1152" cy="576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59442" name="Text Box 18"/>
            <p:cNvSpPr txBox="1">
              <a:spLocks noChangeArrowheads="1"/>
            </p:cNvSpPr>
            <p:nvPr/>
          </p:nvSpPr>
          <p:spPr bwMode="auto">
            <a:xfrm>
              <a:off x="4464" y="2544"/>
              <a:ext cx="768" cy="422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CC0000"/>
                  </a:solidFill>
                  <a:latin typeface="Arial Narrow" charset="0"/>
                </a:rPr>
                <a:t>Extra term by Maxwell</a:t>
              </a:r>
            </a:p>
          </p:txBody>
        </p:sp>
        <p:cxnSp>
          <p:nvCxnSpPr>
            <p:cNvPr id="359443" name="AutoShape 19"/>
            <p:cNvCxnSpPr>
              <a:cxnSpLocks noChangeShapeType="1"/>
              <a:stCxn id="359442" idx="2"/>
              <a:endCxn id="359441" idx="7"/>
            </p:cNvCxnSpPr>
            <p:nvPr/>
          </p:nvCxnSpPr>
          <p:spPr bwMode="auto">
            <a:xfrm rot="16200000" flipV="1">
              <a:off x="4154" y="2280"/>
              <a:ext cx="308" cy="1081"/>
            </a:xfrm>
            <a:prstGeom prst="curvedConnector5">
              <a:avLst>
                <a:gd name="adj1" fmla="val -43833"/>
                <a:gd name="adj2" fmla="val 59944"/>
                <a:gd name="adj3" fmla="val 171102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3511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9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9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9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9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9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9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94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94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594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94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3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2734-0528-8045-9429-6DC76543A3B7}" type="slidenum">
              <a:rPr lang="en-US"/>
              <a:pPr/>
              <a:t>8</a:t>
            </a:fld>
            <a:endParaRPr lang="en-US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31 </a:t>
            </a:r>
            <a:r>
              <a:rPr lang="en-US" dirty="0"/>
              <a:t>– 1 </a:t>
            </a:r>
          </a:p>
        </p:txBody>
      </p:sp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2225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Charging capacitor.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A 30-pF air-gap capacitor has circular plates of area A=100cm</a:t>
            </a:r>
            <a:r>
              <a:rPr lang="en-US" sz="2000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 It is charged by a 70-V battery through a 2.0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-</a:t>
            </a:r>
            <a:r>
              <a:rPr lang="en-US" sz="2000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resistor. At the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instance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the battery is connected, the electric field between the plates is changing most rapidly.  At this instance, calculate (a) the current into the plates, and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rate of change of electric field between the plates. 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Determine the magnetic field induced between the plates.  Assume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uniform between the plates at any instant and is zero at all points beyond the edges of the plates. </a:t>
            </a:r>
          </a:p>
        </p:txBody>
      </p:sp>
      <p:sp>
        <p:nvSpPr>
          <p:cNvPr id="313348" name="Text Box 4"/>
          <p:cNvSpPr txBox="1">
            <a:spLocks noChangeArrowheads="1"/>
          </p:cNvSpPr>
          <p:nvPr/>
        </p:nvSpPr>
        <p:spPr bwMode="auto">
          <a:xfrm>
            <a:off x="304800" y="28194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this is an RC circuit, the charge on the plates is: 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13386" name="Text Box 42"/>
          <p:cNvSpPr txBox="1">
            <a:spLocks noChangeArrowheads="1"/>
          </p:cNvSpPr>
          <p:nvPr/>
        </p:nvSpPr>
        <p:spPr bwMode="auto">
          <a:xfrm>
            <a:off x="304800" y="32766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the initial current (t=0), we differentiate the charge with respect to time.</a:t>
            </a:r>
          </a:p>
        </p:txBody>
      </p:sp>
      <p:sp>
        <p:nvSpPr>
          <p:cNvPr id="313394" name="Text Box 50"/>
          <p:cNvSpPr txBox="1">
            <a:spLocks noChangeArrowheads="1"/>
          </p:cNvSpPr>
          <p:nvPr/>
        </p:nvSpPr>
        <p:spPr bwMode="auto">
          <a:xfrm>
            <a:off x="381000" y="4648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electric field is </a:t>
            </a:r>
          </a:p>
        </p:txBody>
      </p:sp>
      <p:graphicFrame>
        <p:nvGraphicFramePr>
          <p:cNvPr id="313400" name="Object 56"/>
          <p:cNvGraphicFramePr>
            <a:graphicFrameLocks noChangeAspect="1"/>
          </p:cNvGraphicFramePr>
          <p:nvPr/>
        </p:nvGraphicFramePr>
        <p:xfrm>
          <a:off x="6573838" y="2887663"/>
          <a:ext cx="512762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156" name="Equation" r:id="rId3" imgW="253800" imgH="190440" progId="Equation.DSMT4">
                  <p:embed/>
                </p:oleObj>
              </mc:Choice>
              <mc:Fallback>
                <p:oleObj name="Equation" r:id="rId3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3838" y="2887663"/>
                        <a:ext cx="512762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06" name="Object 62"/>
          <p:cNvGraphicFramePr>
            <a:graphicFrameLocks noChangeAspect="1"/>
          </p:cNvGraphicFramePr>
          <p:nvPr/>
        </p:nvGraphicFramePr>
        <p:xfrm>
          <a:off x="2743200" y="4794250"/>
          <a:ext cx="5302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157" name="Equation" r:id="rId5" imgW="253800" imgH="152280" progId="Equation.DSMT4">
                  <p:embed/>
                </p:oleObj>
              </mc:Choice>
              <mc:Fallback>
                <p:oleObj name="Equation" r:id="rId5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794250"/>
                        <a:ext cx="53022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4" name="Object 70"/>
          <p:cNvGraphicFramePr>
            <a:graphicFrameLocks noChangeAspect="1"/>
          </p:cNvGraphicFramePr>
          <p:nvPr/>
        </p:nvGraphicFramePr>
        <p:xfrm>
          <a:off x="838200" y="3943350"/>
          <a:ext cx="5651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158" name="Equation" r:id="rId7" imgW="279360" imgH="203040" progId="Equation.DSMT4">
                  <p:embed/>
                </p:oleObj>
              </mc:Choice>
              <mc:Fallback>
                <p:oleObj name="Equation" r:id="rId7" imgW="279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943350"/>
                        <a:ext cx="56515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5" name="Object 71"/>
          <p:cNvGraphicFramePr>
            <a:graphicFrameLocks noChangeAspect="1"/>
          </p:cNvGraphicFramePr>
          <p:nvPr/>
        </p:nvGraphicFramePr>
        <p:xfrm>
          <a:off x="2209800" y="5410200"/>
          <a:ext cx="54768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159" name="Equation" r:id="rId9" imgW="342720" imgH="368280" progId="Equation.DSMT4">
                  <p:embed/>
                </p:oleObj>
              </mc:Choice>
              <mc:Fallback>
                <p:oleObj name="Equation" r:id="rId9" imgW="342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410200"/>
                        <a:ext cx="547688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416" name="Text Box 72"/>
          <p:cNvSpPr txBox="1">
            <a:spLocks noChangeArrowheads="1"/>
          </p:cNvSpPr>
          <p:nvPr/>
        </p:nvSpPr>
        <p:spPr bwMode="auto">
          <a:xfrm>
            <a:off x="381000" y="5257800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Change of the electric field is </a:t>
            </a:r>
          </a:p>
        </p:txBody>
      </p:sp>
      <p:graphicFrame>
        <p:nvGraphicFramePr>
          <p:cNvPr id="313417" name="Object 73"/>
          <p:cNvGraphicFramePr>
            <a:graphicFrameLocks noChangeAspect="1"/>
          </p:cNvGraphicFramePr>
          <p:nvPr/>
        </p:nvGraphicFramePr>
        <p:xfrm>
          <a:off x="7080250" y="2895600"/>
          <a:ext cx="5397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160" name="Equation" r:id="rId11" imgW="266400" imgH="203040" progId="Equation.DSMT4">
                  <p:embed/>
                </p:oleObj>
              </mc:Choice>
              <mc:Fallback>
                <p:oleObj name="Equation" r:id="rId11" imgW="266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0" y="2895600"/>
                        <a:ext cx="53975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8" name="Object 74"/>
          <p:cNvGraphicFramePr>
            <a:graphicFrameLocks noChangeAspect="1"/>
          </p:cNvGraphicFramePr>
          <p:nvPr/>
        </p:nvGraphicFramePr>
        <p:xfrm>
          <a:off x="7543800" y="2819400"/>
          <a:ext cx="133508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161" name="Equation" r:id="rId13" imgW="660240" imgH="279360" progId="Equation.DSMT4">
                  <p:embed/>
                </p:oleObj>
              </mc:Choice>
              <mc:Fallback>
                <p:oleObj name="Equation" r:id="rId13" imgW="6602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819400"/>
                        <a:ext cx="1335088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9" name="Object 75"/>
          <p:cNvGraphicFramePr>
            <a:graphicFrameLocks noChangeAspect="1"/>
          </p:cNvGraphicFramePr>
          <p:nvPr/>
        </p:nvGraphicFramePr>
        <p:xfrm>
          <a:off x="1360487" y="3733800"/>
          <a:ext cx="107791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162" name="Equation" r:id="rId15" imgW="533160" imgH="419040" progId="Equation.DSMT4">
                  <p:embed/>
                </p:oleObj>
              </mc:Choice>
              <mc:Fallback>
                <p:oleObj name="Equation" r:id="rId15" imgW="533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0487" y="3733800"/>
                        <a:ext cx="1077913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0" name="Object 76"/>
          <p:cNvGraphicFramePr>
            <a:graphicFrameLocks noChangeAspect="1"/>
          </p:cNvGraphicFramePr>
          <p:nvPr/>
        </p:nvGraphicFramePr>
        <p:xfrm>
          <a:off x="2366963" y="3733800"/>
          <a:ext cx="1900237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163" name="Equation" r:id="rId17" imgW="939600" imgH="431640" progId="Equation.DSMT4">
                  <p:embed/>
                </p:oleObj>
              </mc:Choice>
              <mc:Fallback>
                <p:oleObj name="Equation" r:id="rId17" imgW="9396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63" y="3733800"/>
                        <a:ext cx="1900237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1" name="Object 77"/>
          <p:cNvGraphicFramePr>
            <a:graphicFrameLocks noChangeAspect="1"/>
          </p:cNvGraphicFramePr>
          <p:nvPr/>
        </p:nvGraphicFramePr>
        <p:xfrm>
          <a:off x="4235450" y="3733800"/>
          <a:ext cx="64135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164" name="Equation" r:id="rId19" imgW="317160" imgH="368280" progId="Equation.DSMT4">
                  <p:embed/>
                </p:oleObj>
              </mc:Choice>
              <mc:Fallback>
                <p:oleObj name="Equation" r:id="rId19" imgW="317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0" y="3733800"/>
                        <a:ext cx="64135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2" name="Object 78"/>
          <p:cNvGraphicFramePr>
            <a:graphicFrameLocks noChangeAspect="1"/>
          </p:cNvGraphicFramePr>
          <p:nvPr/>
        </p:nvGraphicFramePr>
        <p:xfrm>
          <a:off x="4833938" y="3733800"/>
          <a:ext cx="1566862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165" name="Equation" r:id="rId21" imgW="774360" imgH="368280" progId="Equation.DSMT4">
                  <p:embed/>
                </p:oleObj>
              </mc:Choice>
              <mc:Fallback>
                <p:oleObj name="Equation" r:id="rId21" imgW="774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3938" y="3733800"/>
                        <a:ext cx="1566862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3" name="Object 79"/>
          <p:cNvGraphicFramePr>
            <a:graphicFrameLocks noChangeAspect="1"/>
          </p:cNvGraphicFramePr>
          <p:nvPr/>
        </p:nvGraphicFramePr>
        <p:xfrm>
          <a:off x="3224213" y="4572000"/>
          <a:ext cx="66198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166" name="Equation" r:id="rId23" imgW="317160" imgH="406080" progId="Equation.DSMT4">
                  <p:embed/>
                </p:oleObj>
              </mc:Choice>
              <mc:Fallback>
                <p:oleObj name="Equation" r:id="rId23" imgW="317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213" y="4572000"/>
                        <a:ext cx="661987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4" name="Object 80"/>
          <p:cNvGraphicFramePr>
            <a:graphicFrameLocks noChangeAspect="1"/>
          </p:cNvGraphicFramePr>
          <p:nvPr/>
        </p:nvGraphicFramePr>
        <p:xfrm>
          <a:off x="3810000" y="4572000"/>
          <a:ext cx="68897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167" name="Equation" r:id="rId25" imgW="330120" imgH="406080" progId="Equation.DSMT4">
                  <p:embed/>
                </p:oleObj>
              </mc:Choice>
              <mc:Fallback>
                <p:oleObj name="Equation" r:id="rId25" imgW="3301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572000"/>
                        <a:ext cx="688975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5" name="Object 81"/>
          <p:cNvGraphicFramePr>
            <a:graphicFrameLocks noChangeAspect="1"/>
          </p:cNvGraphicFramePr>
          <p:nvPr/>
        </p:nvGraphicFramePr>
        <p:xfrm>
          <a:off x="2743200" y="5410200"/>
          <a:ext cx="849313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168" name="Equation" r:id="rId27" imgW="533160" imgH="406080" progId="Equation.DSMT4">
                  <p:embed/>
                </p:oleObj>
              </mc:Choice>
              <mc:Fallback>
                <p:oleObj name="Equation" r:id="rId27" imgW="533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410200"/>
                        <a:ext cx="849313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6" name="Object 82"/>
          <p:cNvGraphicFramePr>
            <a:graphicFrameLocks noChangeAspect="1"/>
          </p:cNvGraphicFramePr>
          <p:nvPr/>
        </p:nvGraphicFramePr>
        <p:xfrm>
          <a:off x="3565525" y="5410200"/>
          <a:ext cx="54260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169" name="Equation" r:id="rId29" imgW="3403440" imgH="469800" progId="Equation.DSMT4">
                  <p:embed/>
                </p:oleObj>
              </mc:Choice>
              <mc:Fallback>
                <p:oleObj name="Equation" r:id="rId29" imgW="34034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525" y="5410200"/>
                        <a:ext cx="5426075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147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3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3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13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1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1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7" grpId="0"/>
      <p:bldP spid="313348" grpId="0"/>
      <p:bldP spid="313386" grpId="0"/>
      <p:bldP spid="313394" grpId="0"/>
      <p:bldP spid="3134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3, 2018</a:t>
            </a:r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8A3E-18F6-FB4A-BD52-6C3D0FC5FF13}" type="slidenum">
              <a:rPr lang="en-US"/>
              <a:pPr/>
              <a:t>9</a:t>
            </a:fld>
            <a:endParaRPr lang="en-US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31 </a:t>
            </a:r>
            <a:r>
              <a:rPr lang="en-US" dirty="0"/>
              <a:t>– 1 </a:t>
            </a:r>
          </a:p>
        </p:txBody>
      </p:sp>
      <p:sp>
        <p:nvSpPr>
          <p:cNvPr id="360451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3820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Determine the magnetic field induced between the plates.  Assume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uniform between the plates at any instant and is zero at all points beyond the edges of the plates. </a:t>
            </a:r>
          </a:p>
        </p:txBody>
      </p:sp>
      <p:sp>
        <p:nvSpPr>
          <p:cNvPr id="360452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617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The magnetic field lines generated by changing electric field is perpendicular to E and is circular due to symmetry </a:t>
            </a:r>
          </a:p>
        </p:txBody>
      </p:sp>
      <p:sp>
        <p:nvSpPr>
          <p:cNvPr id="360453" name="Text Box 5"/>
          <p:cNvSpPr txBox="1">
            <a:spLocks noChangeArrowheads="1"/>
          </p:cNvSpPr>
          <p:nvPr/>
        </p:nvSpPr>
        <p:spPr bwMode="auto">
          <a:xfrm>
            <a:off x="457200" y="192405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Whose law can we use to determine B?</a:t>
            </a:r>
          </a:p>
        </p:txBody>
      </p:sp>
      <p:sp>
        <p:nvSpPr>
          <p:cNvPr id="360454" name="Text Box 6"/>
          <p:cNvSpPr txBox="1">
            <a:spLocks noChangeArrowheads="1"/>
          </p:cNvSpPr>
          <p:nvPr/>
        </p:nvSpPr>
        <p:spPr bwMode="auto">
          <a:xfrm>
            <a:off x="457200" y="2590800"/>
            <a:ext cx="845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We choose a circular path of radius r, centered at the center of the plane, following the B. </a:t>
            </a:r>
          </a:p>
        </p:txBody>
      </p:sp>
      <p:graphicFrame>
        <p:nvGraphicFramePr>
          <p:cNvPr id="360456" name="Object 8"/>
          <p:cNvGraphicFramePr>
            <a:graphicFrameLocks noChangeAspect="1"/>
          </p:cNvGraphicFramePr>
          <p:nvPr/>
        </p:nvGraphicFramePr>
        <p:xfrm>
          <a:off x="3352800" y="3079750"/>
          <a:ext cx="6223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279" name="Equation" r:id="rId3" imgW="355320" imgH="203040" progId="Equation.DSMT4">
                  <p:embed/>
                </p:oleObj>
              </mc:Choice>
              <mc:Fallback>
                <p:oleObj name="Equation" r:id="rId3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079750"/>
                        <a:ext cx="6223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0460" name="Picture 12" descr="FG32_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1295400"/>
            <a:ext cx="1828800" cy="1371600"/>
          </a:xfrm>
          <a:prstGeom prst="rect">
            <a:avLst/>
          </a:prstGeom>
          <a:noFill/>
        </p:spPr>
      </p:pic>
      <p:sp>
        <p:nvSpPr>
          <p:cNvPr id="360461" name="Text Box 13"/>
          <p:cNvSpPr txBox="1">
            <a:spLocks noChangeArrowheads="1"/>
          </p:cNvSpPr>
          <p:nvPr/>
        </p:nvSpPr>
        <p:spPr bwMode="auto">
          <a:xfrm>
            <a:off x="457200" y="2209800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Extended Ampere’s Law w/ </a:t>
            </a:r>
            <a:r>
              <a:rPr lang="en-US" sz="2000">
                <a:solidFill>
                  <a:srgbClr val="CC0000"/>
                </a:solidFill>
                <a:latin typeface="Symbol" charset="2"/>
              </a:rPr>
              <a:t>I</a:t>
            </a:r>
            <a:r>
              <a:rPr lang="en-US" sz="2000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>
                <a:solidFill>
                  <a:srgbClr val="CC0000"/>
                </a:solidFill>
                <a:latin typeface="Arial Narrow" charset="0"/>
              </a:rPr>
              <a:t>=0!</a:t>
            </a:r>
          </a:p>
        </p:txBody>
      </p:sp>
      <p:sp>
        <p:nvSpPr>
          <p:cNvPr id="360462" name="Text Box 14"/>
          <p:cNvSpPr txBox="1">
            <a:spLocks noChangeArrowheads="1"/>
          </p:cNvSpPr>
          <p:nvPr/>
        </p:nvSpPr>
        <p:spPr bwMode="auto">
          <a:xfrm>
            <a:off x="457200" y="3032125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r&lt;r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r>
              <a:rPr lang="en-US" sz="2000">
                <a:solidFill>
                  <a:srgbClr val="CC00CC"/>
                </a:solidFill>
                <a:latin typeface="Arial Narrow" charset="0"/>
              </a:rPr>
              <a:t>, the electric flux is </a:t>
            </a:r>
          </a:p>
        </p:txBody>
      </p:sp>
      <p:sp>
        <p:nvSpPr>
          <p:cNvPr id="360463" name="Text Box 15"/>
          <p:cNvSpPr txBox="1">
            <a:spLocks noChangeArrowheads="1"/>
          </p:cNvSpPr>
          <p:nvPr/>
        </p:nvSpPr>
        <p:spPr bwMode="auto">
          <a:xfrm>
            <a:off x="5029200" y="29718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since E is uniform throughout the plate </a:t>
            </a:r>
          </a:p>
        </p:txBody>
      </p:sp>
      <p:sp>
        <p:nvSpPr>
          <p:cNvPr id="360464" name="Text Box 16"/>
          <p:cNvSpPr txBox="1">
            <a:spLocks noChangeArrowheads="1"/>
          </p:cNvSpPr>
          <p:nvPr/>
        </p:nvSpPr>
        <p:spPr bwMode="auto">
          <a:xfrm>
            <a:off x="457200" y="3565525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So from Ampere’s law, we obtain </a:t>
            </a:r>
          </a:p>
        </p:txBody>
      </p:sp>
      <p:graphicFrame>
        <p:nvGraphicFramePr>
          <p:cNvPr id="360465" name="Object 17"/>
          <p:cNvGraphicFramePr>
            <a:graphicFrameLocks noChangeAspect="1"/>
          </p:cNvGraphicFramePr>
          <p:nvPr/>
        </p:nvGraphicFramePr>
        <p:xfrm>
          <a:off x="3798888" y="3544888"/>
          <a:ext cx="1230312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280" name="Equation" r:id="rId6" imgW="660240" imgH="228600" progId="Equation.DSMT4">
                  <p:embed/>
                </p:oleObj>
              </mc:Choice>
              <mc:Fallback>
                <p:oleObj name="Equation" r:id="rId6" imgW="660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888" y="3544888"/>
                        <a:ext cx="1230312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66" name="Text Box 18"/>
          <p:cNvSpPr txBox="1">
            <a:spLocks noChangeArrowheads="1"/>
          </p:cNvSpPr>
          <p:nvPr/>
        </p:nvSpPr>
        <p:spPr bwMode="auto">
          <a:xfrm>
            <a:off x="457200" y="4583113"/>
            <a:ext cx="5675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Since we assume E=0 for r&gt;r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r>
              <a:rPr lang="en-US" sz="2000">
                <a:solidFill>
                  <a:srgbClr val="CC00CC"/>
                </a:solidFill>
                <a:latin typeface="Arial Narrow" charset="0"/>
              </a:rPr>
              <a:t>, the electric flux beyond the plate is fully contained inside the surface.</a:t>
            </a:r>
          </a:p>
        </p:txBody>
      </p:sp>
      <p:graphicFrame>
        <p:nvGraphicFramePr>
          <p:cNvPr id="360467" name="Object 19"/>
          <p:cNvGraphicFramePr>
            <a:graphicFrameLocks noChangeAspect="1"/>
          </p:cNvGraphicFramePr>
          <p:nvPr/>
        </p:nvGraphicFramePr>
        <p:xfrm>
          <a:off x="6103938" y="4648200"/>
          <a:ext cx="6778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281" name="Equation" r:id="rId8" imgW="355320" imgH="203040" progId="Equation.DSMT4">
                  <p:embed/>
                </p:oleObj>
              </mc:Choice>
              <mc:Fallback>
                <p:oleObj name="Equation" r:id="rId8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938" y="4648200"/>
                        <a:ext cx="67786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68" name="Text Box 20"/>
          <p:cNvSpPr txBox="1">
            <a:spLocks noChangeArrowheads="1"/>
          </p:cNvSpPr>
          <p:nvPr/>
        </p:nvSpPr>
        <p:spPr bwMode="auto">
          <a:xfrm>
            <a:off x="457200" y="5257800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So from Ampere’s law, we obtain </a:t>
            </a:r>
          </a:p>
        </p:txBody>
      </p:sp>
      <p:graphicFrame>
        <p:nvGraphicFramePr>
          <p:cNvPr id="360469" name="Object 21"/>
          <p:cNvGraphicFramePr>
            <a:graphicFrameLocks noChangeAspect="1"/>
          </p:cNvGraphicFramePr>
          <p:nvPr/>
        </p:nvGraphicFramePr>
        <p:xfrm>
          <a:off x="3733800" y="5305425"/>
          <a:ext cx="12096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282" name="Equation" r:id="rId10" imgW="660240" imgH="228600" progId="Equation.DSMT4">
                  <p:embed/>
                </p:oleObj>
              </mc:Choice>
              <mc:Fallback>
                <p:oleObj name="Equation" r:id="rId10" imgW="660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305425"/>
                        <a:ext cx="12096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0" name="Object 22"/>
          <p:cNvGraphicFramePr>
            <a:graphicFrameLocks noChangeAspect="1"/>
          </p:cNvGraphicFramePr>
          <p:nvPr/>
        </p:nvGraphicFramePr>
        <p:xfrm>
          <a:off x="2514600" y="3962400"/>
          <a:ext cx="160020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283" name="Equation" r:id="rId12" imgW="876240" imgH="368280" progId="Equation.DSMT4">
                  <p:embed/>
                </p:oleObj>
              </mc:Choice>
              <mc:Fallback>
                <p:oleObj name="Equation" r:id="rId12" imgW="8762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962400"/>
                        <a:ext cx="1600200" cy="6588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71" name="AutoShape 23"/>
          <p:cNvSpPr>
            <a:spLocks noChangeArrowheads="1"/>
          </p:cNvSpPr>
          <p:nvPr/>
        </p:nvSpPr>
        <p:spPr bwMode="auto">
          <a:xfrm>
            <a:off x="685800" y="3962400"/>
            <a:ext cx="1673225" cy="711200"/>
          </a:xfrm>
          <a:prstGeom prst="rightArrow">
            <a:avLst>
              <a:gd name="adj1" fmla="val 50000"/>
              <a:gd name="adj2" fmla="val 58817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B</a:t>
            </a:r>
          </a:p>
        </p:txBody>
      </p:sp>
      <p:sp>
        <p:nvSpPr>
          <p:cNvPr id="360472" name="Text Box 24"/>
          <p:cNvSpPr txBox="1">
            <a:spLocks noChangeArrowheads="1"/>
          </p:cNvSpPr>
          <p:nvPr/>
        </p:nvSpPr>
        <p:spPr bwMode="auto">
          <a:xfrm>
            <a:off x="4572000" y="41148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r&lt;r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endParaRPr lang="en-US" sz="2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60473" name="Object 25"/>
          <p:cNvGraphicFramePr>
            <a:graphicFrameLocks noChangeAspect="1"/>
          </p:cNvGraphicFramePr>
          <p:nvPr/>
        </p:nvGraphicFramePr>
        <p:xfrm>
          <a:off x="2514600" y="5791200"/>
          <a:ext cx="190500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284" name="Equation" r:id="rId14" imgW="1028520" imgH="419040" progId="Equation.DSMT4">
                  <p:embed/>
                </p:oleObj>
              </mc:Choice>
              <mc:Fallback>
                <p:oleObj name="Equation" r:id="rId14" imgW="1028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791200"/>
                        <a:ext cx="1905000" cy="7604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75" name="Text Box 27"/>
          <p:cNvSpPr txBox="1">
            <a:spLocks noChangeArrowheads="1"/>
          </p:cNvSpPr>
          <p:nvPr/>
        </p:nvSpPr>
        <p:spPr bwMode="auto">
          <a:xfrm>
            <a:off x="4724400" y="5943600"/>
            <a:ext cx="12192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r&gt;r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endParaRPr lang="en-US" sz="2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60476" name="AutoShape 28"/>
          <p:cNvSpPr>
            <a:spLocks noChangeArrowheads="1"/>
          </p:cNvSpPr>
          <p:nvPr/>
        </p:nvSpPr>
        <p:spPr bwMode="auto">
          <a:xfrm>
            <a:off x="688975" y="5765800"/>
            <a:ext cx="1673225" cy="711200"/>
          </a:xfrm>
          <a:prstGeom prst="rightArrow">
            <a:avLst>
              <a:gd name="adj1" fmla="val 50000"/>
              <a:gd name="adj2" fmla="val 58817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B</a:t>
            </a:r>
          </a:p>
        </p:txBody>
      </p:sp>
      <p:graphicFrame>
        <p:nvGraphicFramePr>
          <p:cNvPr id="360477" name="Object 29"/>
          <p:cNvGraphicFramePr>
            <a:graphicFrameLocks noChangeAspect="1"/>
          </p:cNvGraphicFramePr>
          <p:nvPr/>
        </p:nvGraphicFramePr>
        <p:xfrm>
          <a:off x="5486400" y="1905000"/>
          <a:ext cx="1309688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285" name="Equation" r:id="rId16" imgW="647640" imgH="368280" progId="Equation.DSMT4">
                  <p:embed/>
                </p:oleObj>
              </mc:Choice>
              <mc:Fallback>
                <p:oleObj name="Equation" r:id="rId16" imgW="6476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905000"/>
                        <a:ext cx="1309688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8" name="Object 30"/>
          <p:cNvGraphicFramePr>
            <a:graphicFrameLocks noChangeAspect="1"/>
          </p:cNvGraphicFramePr>
          <p:nvPr/>
        </p:nvGraphicFramePr>
        <p:xfrm>
          <a:off x="3886200" y="3090863"/>
          <a:ext cx="577850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286" name="Equation" r:id="rId18" imgW="330120" imgH="152280" progId="Equation.DSMT4">
                  <p:embed/>
                </p:oleObj>
              </mc:Choice>
              <mc:Fallback>
                <p:oleObj name="Equation" r:id="rId18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090863"/>
                        <a:ext cx="577850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9" name="Object 31"/>
          <p:cNvGraphicFramePr>
            <a:graphicFrameLocks noChangeAspect="1"/>
          </p:cNvGraphicFramePr>
          <p:nvPr/>
        </p:nvGraphicFramePr>
        <p:xfrm>
          <a:off x="4419600" y="3001963"/>
          <a:ext cx="62071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287" name="Equation" r:id="rId20" imgW="355320" imgH="203040" progId="Equation.DSMT4">
                  <p:embed/>
                </p:oleObj>
              </mc:Choice>
              <mc:Fallback>
                <p:oleObj name="Equation" r:id="rId20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001963"/>
                        <a:ext cx="620713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0" name="Object 32"/>
          <p:cNvGraphicFramePr>
            <a:graphicFrameLocks noChangeAspect="1"/>
          </p:cNvGraphicFramePr>
          <p:nvPr/>
        </p:nvGraphicFramePr>
        <p:xfrm>
          <a:off x="5029200" y="3276600"/>
          <a:ext cx="186848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288" name="Equation" r:id="rId22" imgW="1002960" imgH="444240" progId="Equation.DSMT4">
                  <p:embed/>
                </p:oleObj>
              </mc:Choice>
              <mc:Fallback>
                <p:oleObj name="Equation" r:id="rId22" imgW="10029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276600"/>
                        <a:ext cx="1868488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1" name="Object 33"/>
          <p:cNvGraphicFramePr>
            <a:graphicFrameLocks noChangeAspect="1"/>
          </p:cNvGraphicFramePr>
          <p:nvPr/>
        </p:nvGraphicFramePr>
        <p:xfrm>
          <a:off x="6858000" y="3429000"/>
          <a:ext cx="1393825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289" name="Equation" r:id="rId24" imgW="749160" imgH="368280" progId="Equation.DSMT4">
                  <p:embed/>
                </p:oleObj>
              </mc:Choice>
              <mc:Fallback>
                <p:oleObj name="Equation" r:id="rId24" imgW="749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429000"/>
                        <a:ext cx="1393825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2" name="Object 34"/>
          <p:cNvGraphicFramePr>
            <a:graphicFrameLocks noChangeAspect="1"/>
          </p:cNvGraphicFramePr>
          <p:nvPr/>
        </p:nvGraphicFramePr>
        <p:xfrm>
          <a:off x="6761163" y="4648200"/>
          <a:ext cx="630237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290" name="Equation" r:id="rId26" imgW="330120" imgH="152280" progId="Equation.DSMT4">
                  <p:embed/>
                </p:oleObj>
              </mc:Choice>
              <mc:Fallback>
                <p:oleObj name="Equation" r:id="rId26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1163" y="4648200"/>
                        <a:ext cx="630237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3" name="Object 35"/>
          <p:cNvGraphicFramePr>
            <a:graphicFrameLocks noChangeAspect="1"/>
          </p:cNvGraphicFramePr>
          <p:nvPr/>
        </p:nvGraphicFramePr>
        <p:xfrm>
          <a:off x="7332663" y="4572000"/>
          <a:ext cx="89693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291" name="Equation" r:id="rId28" imgW="469800" imgH="253800" progId="Equation.DSMT4">
                  <p:embed/>
                </p:oleObj>
              </mc:Choice>
              <mc:Fallback>
                <p:oleObj name="Equation" r:id="rId28" imgW="469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2663" y="4572000"/>
                        <a:ext cx="896937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4" name="Object 36"/>
          <p:cNvGraphicFramePr>
            <a:graphicFrameLocks noChangeAspect="1"/>
          </p:cNvGraphicFramePr>
          <p:nvPr/>
        </p:nvGraphicFramePr>
        <p:xfrm>
          <a:off x="4940300" y="5029200"/>
          <a:ext cx="20701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292" name="Equation" r:id="rId30" imgW="1130040" imgH="444240" progId="Equation.DSMT4">
                  <p:embed/>
                </p:oleObj>
              </mc:Choice>
              <mc:Fallback>
                <p:oleObj name="Equation" r:id="rId30" imgW="11300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5029200"/>
                        <a:ext cx="207010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5" name="Object 37"/>
          <p:cNvGraphicFramePr>
            <a:graphicFrameLocks noChangeAspect="1"/>
          </p:cNvGraphicFramePr>
          <p:nvPr/>
        </p:nvGraphicFramePr>
        <p:xfrm>
          <a:off x="6953250" y="5181600"/>
          <a:ext cx="15811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293" name="Equation" r:id="rId32" imgW="863280" imgH="368280" progId="Equation.DSMT4">
                  <p:embed/>
                </p:oleObj>
              </mc:Choice>
              <mc:Fallback>
                <p:oleObj name="Equation" r:id="rId32" imgW="8632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0" y="5181600"/>
                        <a:ext cx="158115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343400" y="2033586"/>
            <a:ext cx="1138653" cy="5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6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0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6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60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6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60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6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6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6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6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6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6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6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6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6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6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6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6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6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6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36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/>
      <p:bldP spid="360452" grpId="0"/>
      <p:bldP spid="360453" grpId="0"/>
      <p:bldP spid="360454" grpId="0"/>
      <p:bldP spid="360461" grpId="0"/>
      <p:bldP spid="360462" grpId="0"/>
      <p:bldP spid="360463" grpId="0"/>
      <p:bldP spid="360464" grpId="0"/>
      <p:bldP spid="360466" grpId="0"/>
      <p:bldP spid="360468" grpId="0"/>
      <p:bldP spid="360471" grpId="0" animBg="1"/>
      <p:bldP spid="360472" grpId="0"/>
      <p:bldP spid="360475" grpId="0" animBg="1"/>
      <p:bldP spid="360476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72904</TotalTime>
  <Words>4298</Words>
  <Application>Microsoft Macintosh PowerPoint</Application>
  <PresentationFormat>On-screen Show (4:3)</PresentationFormat>
  <Paragraphs>508</Paragraphs>
  <Slides>38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 Narrow</vt:lpstr>
      <vt:lpstr>Monotype Corsiva</vt:lpstr>
      <vt:lpstr>ＭＳ Ｐゴシック</vt:lpstr>
      <vt:lpstr>Symbol</vt:lpstr>
      <vt:lpstr>Times New Roman</vt:lpstr>
      <vt:lpstr>Wingdings</vt:lpstr>
      <vt:lpstr>phys1443-spring02</vt:lpstr>
      <vt:lpstr>Equation</vt:lpstr>
      <vt:lpstr>PHYS 1441 – Section 002 Lecture #22</vt:lpstr>
      <vt:lpstr>Maxwell’s Equations</vt:lpstr>
      <vt:lpstr>Announcements – II </vt:lpstr>
      <vt:lpstr>Ampere’s Law</vt:lpstr>
      <vt:lpstr>Expanding Ampere’s Law</vt:lpstr>
      <vt:lpstr>Modifying Ampere’s Law</vt:lpstr>
      <vt:lpstr>Modifying Ampere’s Law</vt:lpstr>
      <vt:lpstr>Example 31 – 1 </vt:lpstr>
      <vt:lpstr>Example 31 – 1 </vt:lpstr>
      <vt:lpstr>Displacement Current</vt:lpstr>
      <vt:lpstr>Gauss’ Law for Magnetism</vt:lpstr>
      <vt:lpstr>Gauss’ Law for Magnetism</vt:lpstr>
      <vt:lpstr>Maxwell’s Equations</vt:lpstr>
      <vt:lpstr>Maxwell’s Amazing Leap of Faith</vt:lpstr>
      <vt:lpstr>Production of EM Waves</vt:lpstr>
      <vt:lpstr>Production of EM Waves</vt:lpstr>
      <vt:lpstr>Properties of Radiation Fields</vt:lpstr>
      <vt:lpstr>Properties of Radiation Fields</vt:lpstr>
      <vt:lpstr>EM Waves</vt:lpstr>
      <vt:lpstr>EM Waves and Their Speeds</vt:lpstr>
      <vt:lpstr>Maxwell’s Equations w/ Q=I=0</vt:lpstr>
      <vt:lpstr>EM Waves from Maxwell’s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Light as EM Wave</vt:lpstr>
      <vt:lpstr>Light as EM Wave</vt:lpstr>
      <vt:lpstr>Electromagnetic Spectrum</vt:lpstr>
      <vt:lpstr>Example 31 – 3 </vt:lpstr>
      <vt:lpstr>EM Wave in the Transmission Lines</vt:lpstr>
      <vt:lpstr>Example 31 – 5 </vt:lpstr>
      <vt:lpstr>Energy in EM Waves</vt:lpstr>
      <vt:lpstr>Energy Transport</vt:lpstr>
      <vt:lpstr>Energy Transport</vt:lpstr>
      <vt:lpstr>Average Energy Transport</vt:lpstr>
      <vt:lpstr>Example 31 – 6 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982</cp:revision>
  <cp:lastPrinted>2018-10-29T17:43:30Z</cp:lastPrinted>
  <dcterms:created xsi:type="dcterms:W3CDTF">2012-01-19T04:21:20Z</dcterms:created>
  <dcterms:modified xsi:type="dcterms:W3CDTF">2018-12-03T20:38:29Z</dcterms:modified>
</cp:coreProperties>
</file>