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91" r:id="rId2"/>
    <p:sldId id="481" r:id="rId3"/>
    <p:sldId id="518" r:id="rId4"/>
    <p:sldId id="521" r:id="rId5"/>
    <p:sldId id="522" r:id="rId6"/>
    <p:sldId id="523" r:id="rId7"/>
    <p:sldId id="524" r:id="rId8"/>
    <p:sldId id="525" r:id="rId9"/>
    <p:sldId id="526" r:id="rId10"/>
    <p:sldId id="527" r:id="rId11"/>
    <p:sldId id="528" r:id="rId12"/>
    <p:sldId id="529" r:id="rId13"/>
    <p:sldId id="533" r:id="rId14"/>
    <p:sldId id="534" r:id="rId15"/>
    <p:sldId id="535" r:id="rId16"/>
    <p:sldId id="536" r:id="rId17"/>
    <p:sldId id="537" r:id="rId18"/>
    <p:sldId id="538" r:id="rId19"/>
    <p:sldId id="539" r:id="rId20"/>
    <p:sldId id="540" r:id="rId21"/>
    <p:sldId id="541" r:id="rId22"/>
    <p:sldId id="542" r:id="rId23"/>
    <p:sldId id="543"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44"/>
    <p:restoredTop sz="94660"/>
  </p:normalViewPr>
  <p:slideViewPr>
    <p:cSldViewPr>
      <p:cViewPr varScale="1">
        <p:scale>
          <a:sx n="119" d="100"/>
          <a:sy n="119" d="100"/>
        </p:scale>
        <p:origin x="5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3.wmf"/><Relationship Id="rId3" Type="http://schemas.openxmlformats.org/officeDocument/2006/relationships/image" Target="../media/image83.emf"/><Relationship Id="rId7" Type="http://schemas.openxmlformats.org/officeDocument/2006/relationships/image" Target="../media/image87.wmf"/><Relationship Id="rId12" Type="http://schemas.openxmlformats.org/officeDocument/2006/relationships/image" Target="../media/image92.w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11" Type="http://schemas.openxmlformats.org/officeDocument/2006/relationships/image" Target="../media/image91.wmf"/><Relationship Id="rId5" Type="http://schemas.openxmlformats.org/officeDocument/2006/relationships/image" Target="../media/image85.emf"/><Relationship Id="rId15" Type="http://schemas.openxmlformats.org/officeDocument/2006/relationships/image" Target="../media/image95.wmf"/><Relationship Id="rId10" Type="http://schemas.openxmlformats.org/officeDocument/2006/relationships/image" Target="../media/image90.wmf"/><Relationship Id="rId4" Type="http://schemas.openxmlformats.org/officeDocument/2006/relationships/image" Target="../media/image84.wmf"/><Relationship Id="rId9" Type="http://schemas.openxmlformats.org/officeDocument/2006/relationships/image" Target="../media/image89.wmf"/><Relationship Id="rId14" Type="http://schemas.openxmlformats.org/officeDocument/2006/relationships/image" Target="../media/image9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8.wmf"/><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7.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emf"/><Relationship Id="rId11" Type="http://schemas.openxmlformats.org/officeDocument/2006/relationships/image" Target="../media/image106.wmf"/><Relationship Id="rId5" Type="http://schemas.openxmlformats.org/officeDocument/2006/relationships/image" Target="../media/image100.wmf"/><Relationship Id="rId10" Type="http://schemas.openxmlformats.org/officeDocument/2006/relationships/image" Target="../media/image105.wmf"/><Relationship Id="rId4" Type="http://schemas.openxmlformats.org/officeDocument/2006/relationships/image" Target="../media/image99.wmf"/><Relationship Id="rId9" Type="http://schemas.openxmlformats.org/officeDocument/2006/relationships/image" Target="../media/image104.wmf"/><Relationship Id="rId14" Type="http://schemas.openxmlformats.org/officeDocument/2006/relationships/image" Target="../media/image10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image" Target="../media/image122.wmf"/><Relationship Id="rId3" Type="http://schemas.openxmlformats.org/officeDocument/2006/relationships/image" Target="../media/image112.wmf"/><Relationship Id="rId7" Type="http://schemas.openxmlformats.org/officeDocument/2006/relationships/image" Target="../media/image116.wmf"/><Relationship Id="rId12" Type="http://schemas.openxmlformats.org/officeDocument/2006/relationships/image" Target="../media/image121.wmf"/><Relationship Id="rId2" Type="http://schemas.openxmlformats.org/officeDocument/2006/relationships/image" Target="../media/image111.wmf"/><Relationship Id="rId1" Type="http://schemas.openxmlformats.org/officeDocument/2006/relationships/image" Target="../media/image110.e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emf"/><Relationship Id="rId4" Type="http://schemas.openxmlformats.org/officeDocument/2006/relationships/image" Target="../media/image113.wmf"/><Relationship Id="rId9" Type="http://schemas.openxmlformats.org/officeDocument/2006/relationships/image" Target="../media/image11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14.wmf"/><Relationship Id="rId1" Type="http://schemas.openxmlformats.org/officeDocument/2006/relationships/image" Target="../media/image12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23.emf"/><Relationship Id="rId16" Type="http://schemas.openxmlformats.org/officeDocument/2006/relationships/image" Target="../media/image37.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5" Type="http://schemas.openxmlformats.org/officeDocument/2006/relationships/image" Target="../media/image43.emf"/><Relationship Id="rId4"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e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 Id="rId9"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814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277607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335585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9,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9,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9,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9,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9.emf"/><Relationship Id="rId4" Type="http://schemas.openxmlformats.org/officeDocument/2006/relationships/oleObject" Target="../embeddings/oleObject5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4.wmf"/><Relationship Id="rId18" Type="http://schemas.openxmlformats.org/officeDocument/2006/relationships/oleObject" Target="../embeddings/oleObject58.bin"/><Relationship Id="rId3" Type="http://schemas.openxmlformats.org/officeDocument/2006/relationships/image" Target="../media/image68.jpeg"/><Relationship Id="rId7" Type="http://schemas.openxmlformats.org/officeDocument/2006/relationships/image" Target="../media/image61.wmf"/><Relationship Id="rId12" Type="http://schemas.openxmlformats.org/officeDocument/2006/relationships/oleObject" Target="../embeddings/oleObject55.bin"/><Relationship Id="rId17" Type="http://schemas.openxmlformats.org/officeDocument/2006/relationships/image" Target="../media/image66.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image" Target="../media/image63.wmf"/><Relationship Id="rId5" Type="http://schemas.openxmlformats.org/officeDocument/2006/relationships/image" Target="../media/image60.emf"/><Relationship Id="rId15" Type="http://schemas.openxmlformats.org/officeDocument/2006/relationships/image" Target="../media/image65.wmf"/><Relationship Id="rId10" Type="http://schemas.openxmlformats.org/officeDocument/2006/relationships/oleObject" Target="../embeddings/oleObject54.bin"/><Relationship Id="rId19" Type="http://schemas.openxmlformats.org/officeDocument/2006/relationships/image" Target="../media/image67.emf"/><Relationship Id="rId4" Type="http://schemas.openxmlformats.org/officeDocument/2006/relationships/oleObject" Target="../embeddings/oleObject51.bin"/><Relationship Id="rId9" Type="http://schemas.openxmlformats.org/officeDocument/2006/relationships/image" Target="../media/image62.wmf"/><Relationship Id="rId14"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4.bin"/><Relationship Id="rId18" Type="http://schemas.openxmlformats.org/officeDocument/2006/relationships/image" Target="../media/image76.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3.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75.wmf"/><Relationship Id="rId20" Type="http://schemas.openxmlformats.org/officeDocument/2006/relationships/image" Target="../media/image77.wmf"/><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72.wmf"/><Relationship Id="rId19" Type="http://schemas.openxmlformats.org/officeDocument/2006/relationships/oleObject" Target="../embeddings/oleObject67.bin"/><Relationship Id="rId4" Type="http://schemas.openxmlformats.org/officeDocument/2006/relationships/image" Target="../media/image69.wmf"/><Relationship Id="rId9" Type="http://schemas.openxmlformats.org/officeDocument/2006/relationships/oleObject" Target="../embeddings/oleObject62.bin"/><Relationship Id="rId14" Type="http://schemas.openxmlformats.org/officeDocument/2006/relationships/image" Target="../media/image74.wmf"/></Relationships>
</file>

<file path=ppt/slides/_rels/slide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85.e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image" Target="../media/image80.jpeg"/><Relationship Id="rId21" Type="http://schemas.openxmlformats.org/officeDocument/2006/relationships/image" Target="../media/image89.wmf"/><Relationship Id="rId34" Type="http://schemas.openxmlformats.org/officeDocument/2006/relationships/image" Target="../media/image95.wmf"/><Relationship Id="rId7" Type="http://schemas.openxmlformats.org/officeDocument/2006/relationships/image" Target="../media/image82.emf"/><Relationship Id="rId12" Type="http://schemas.openxmlformats.org/officeDocument/2006/relationships/oleObject" Target="../embeddings/oleObject72.bin"/><Relationship Id="rId17" Type="http://schemas.openxmlformats.org/officeDocument/2006/relationships/image" Target="../media/image87.wmf"/><Relationship Id="rId25" Type="http://schemas.openxmlformats.org/officeDocument/2006/relationships/image" Target="../media/image91.wmf"/><Relationship Id="rId33"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29" Type="http://schemas.openxmlformats.org/officeDocument/2006/relationships/oleObject" Target="../embeddings/oleObject81.bin"/><Relationship Id="rId1" Type="http://schemas.openxmlformats.org/officeDocument/2006/relationships/vmlDrawing" Target="../drawings/vmlDrawing10.vml"/><Relationship Id="rId6" Type="http://schemas.openxmlformats.org/officeDocument/2006/relationships/oleObject" Target="../embeddings/oleObject69.bin"/><Relationship Id="rId11" Type="http://schemas.openxmlformats.org/officeDocument/2006/relationships/image" Target="../media/image84.wmf"/><Relationship Id="rId24" Type="http://schemas.openxmlformats.org/officeDocument/2006/relationships/oleObject" Target="../embeddings/oleObject78.bin"/><Relationship Id="rId32" Type="http://schemas.openxmlformats.org/officeDocument/2006/relationships/image" Target="../media/image94.wmf"/><Relationship Id="rId5" Type="http://schemas.openxmlformats.org/officeDocument/2006/relationships/image" Target="../media/image81.emf"/><Relationship Id="rId15" Type="http://schemas.openxmlformats.org/officeDocument/2006/relationships/image" Target="../media/image86.emf"/><Relationship Id="rId23" Type="http://schemas.openxmlformats.org/officeDocument/2006/relationships/image" Target="../media/image90.wmf"/><Relationship Id="rId28" Type="http://schemas.openxmlformats.org/officeDocument/2006/relationships/image" Target="../media/image92.wmf"/><Relationship Id="rId10" Type="http://schemas.openxmlformats.org/officeDocument/2006/relationships/oleObject" Target="../embeddings/oleObject71.bin"/><Relationship Id="rId19" Type="http://schemas.openxmlformats.org/officeDocument/2006/relationships/image" Target="../media/image88.wmf"/><Relationship Id="rId31" Type="http://schemas.openxmlformats.org/officeDocument/2006/relationships/oleObject" Target="../embeddings/oleObject82.bin"/><Relationship Id="rId4" Type="http://schemas.openxmlformats.org/officeDocument/2006/relationships/oleObject" Target="../embeddings/oleObject68.bin"/><Relationship Id="rId9" Type="http://schemas.openxmlformats.org/officeDocument/2006/relationships/image" Target="../media/image83.e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oleObject" Target="../embeddings/oleObject80.bin"/><Relationship Id="rId30" Type="http://schemas.openxmlformats.org/officeDocument/2006/relationships/image" Target="../media/image93.wmf"/><Relationship Id="rId8"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89.bin"/><Relationship Id="rId18" Type="http://schemas.openxmlformats.org/officeDocument/2006/relationships/image" Target="../media/image103.wmf"/><Relationship Id="rId26" Type="http://schemas.openxmlformats.org/officeDocument/2006/relationships/image" Target="../media/image107.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100.wmf"/><Relationship Id="rId17" Type="http://schemas.openxmlformats.org/officeDocument/2006/relationships/oleObject" Target="../embeddings/oleObject91.bin"/><Relationship Id="rId25" Type="http://schemas.openxmlformats.org/officeDocument/2006/relationships/oleObject" Target="../embeddings/oleObject95.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4.wmf"/><Relationship Id="rId29" Type="http://schemas.openxmlformats.org/officeDocument/2006/relationships/oleObject" Target="../embeddings/oleObject97.bin"/><Relationship Id="rId1" Type="http://schemas.openxmlformats.org/officeDocument/2006/relationships/vmlDrawing" Target="../drawings/vmlDrawing11.vml"/><Relationship Id="rId6" Type="http://schemas.openxmlformats.org/officeDocument/2006/relationships/image" Target="../media/image97.wmf"/><Relationship Id="rId11" Type="http://schemas.openxmlformats.org/officeDocument/2006/relationships/oleObject" Target="../embeddings/oleObject88.bin"/><Relationship Id="rId24" Type="http://schemas.openxmlformats.org/officeDocument/2006/relationships/image" Target="../media/image106.wmf"/><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oleObject" Target="../embeddings/oleObject94.bin"/><Relationship Id="rId28" Type="http://schemas.openxmlformats.org/officeDocument/2006/relationships/image" Target="../media/image108.wmf"/><Relationship Id="rId10" Type="http://schemas.openxmlformats.org/officeDocument/2006/relationships/image" Target="../media/image99.wmf"/><Relationship Id="rId19" Type="http://schemas.openxmlformats.org/officeDocument/2006/relationships/oleObject" Target="../embeddings/oleObject92.bin"/><Relationship Id="rId4" Type="http://schemas.openxmlformats.org/officeDocument/2006/relationships/image" Target="../media/image96.wmf"/><Relationship Id="rId9" Type="http://schemas.openxmlformats.org/officeDocument/2006/relationships/oleObject" Target="../embeddings/oleObject87.bin"/><Relationship Id="rId14" Type="http://schemas.openxmlformats.org/officeDocument/2006/relationships/image" Target="../media/image101.emf"/><Relationship Id="rId22" Type="http://schemas.openxmlformats.org/officeDocument/2006/relationships/image" Target="../media/image105.wmf"/><Relationship Id="rId27" Type="http://schemas.openxmlformats.org/officeDocument/2006/relationships/oleObject" Target="../embeddings/oleObject96.bin"/><Relationship Id="rId30" Type="http://schemas.openxmlformats.org/officeDocument/2006/relationships/image" Target="../media/image10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14.wmf"/><Relationship Id="rId18" Type="http://schemas.openxmlformats.org/officeDocument/2006/relationships/oleObject" Target="../embeddings/oleObject105.bin"/><Relationship Id="rId26" Type="http://schemas.openxmlformats.org/officeDocument/2006/relationships/oleObject" Target="../embeddings/oleObject109.bin"/><Relationship Id="rId3" Type="http://schemas.openxmlformats.org/officeDocument/2006/relationships/image" Target="../media/image123.jpeg"/><Relationship Id="rId21" Type="http://schemas.openxmlformats.org/officeDocument/2006/relationships/image" Target="../media/image118.emf"/><Relationship Id="rId7" Type="http://schemas.openxmlformats.org/officeDocument/2006/relationships/image" Target="../media/image111.wmf"/><Relationship Id="rId12" Type="http://schemas.openxmlformats.org/officeDocument/2006/relationships/oleObject" Target="../embeddings/oleObject102.bin"/><Relationship Id="rId17" Type="http://schemas.openxmlformats.org/officeDocument/2006/relationships/image" Target="../media/image116.wmf"/><Relationship Id="rId25" Type="http://schemas.openxmlformats.org/officeDocument/2006/relationships/image" Target="../media/image120.wmf"/><Relationship Id="rId2" Type="http://schemas.openxmlformats.org/officeDocument/2006/relationships/slideLayout" Target="../slideLayouts/slideLayout2.xml"/><Relationship Id="rId16" Type="http://schemas.openxmlformats.org/officeDocument/2006/relationships/oleObject" Target="../embeddings/oleObject104.bin"/><Relationship Id="rId20" Type="http://schemas.openxmlformats.org/officeDocument/2006/relationships/oleObject" Target="../embeddings/oleObject106.bin"/><Relationship Id="rId29" Type="http://schemas.openxmlformats.org/officeDocument/2006/relationships/image" Target="../media/image122.wmf"/><Relationship Id="rId1" Type="http://schemas.openxmlformats.org/officeDocument/2006/relationships/vmlDrawing" Target="../drawings/vmlDrawing12.vml"/><Relationship Id="rId6" Type="http://schemas.openxmlformats.org/officeDocument/2006/relationships/oleObject" Target="../embeddings/oleObject99.bin"/><Relationship Id="rId11" Type="http://schemas.openxmlformats.org/officeDocument/2006/relationships/image" Target="../media/image113.wmf"/><Relationship Id="rId24" Type="http://schemas.openxmlformats.org/officeDocument/2006/relationships/oleObject" Target="../embeddings/oleObject108.bin"/><Relationship Id="rId5" Type="http://schemas.openxmlformats.org/officeDocument/2006/relationships/image" Target="../media/image110.emf"/><Relationship Id="rId15" Type="http://schemas.openxmlformats.org/officeDocument/2006/relationships/image" Target="../media/image115.wmf"/><Relationship Id="rId23" Type="http://schemas.openxmlformats.org/officeDocument/2006/relationships/image" Target="../media/image119.emf"/><Relationship Id="rId28" Type="http://schemas.openxmlformats.org/officeDocument/2006/relationships/oleObject" Target="../embeddings/oleObject110.bin"/><Relationship Id="rId10" Type="http://schemas.openxmlformats.org/officeDocument/2006/relationships/oleObject" Target="../embeddings/oleObject101.bin"/><Relationship Id="rId19" Type="http://schemas.openxmlformats.org/officeDocument/2006/relationships/image" Target="../media/image117.wmf"/><Relationship Id="rId4" Type="http://schemas.openxmlformats.org/officeDocument/2006/relationships/oleObject" Target="../embeddings/oleObject98.bin"/><Relationship Id="rId9" Type="http://schemas.openxmlformats.org/officeDocument/2006/relationships/image" Target="../media/image112.wmf"/><Relationship Id="rId14" Type="http://schemas.openxmlformats.org/officeDocument/2006/relationships/oleObject" Target="../embeddings/oleObject103.bin"/><Relationship Id="rId22" Type="http://schemas.openxmlformats.org/officeDocument/2006/relationships/oleObject" Target="../embeddings/oleObject107.bin"/><Relationship Id="rId27" Type="http://schemas.openxmlformats.org/officeDocument/2006/relationships/image" Target="../media/image121.wmf"/></Relationships>
</file>

<file path=ppt/slides/_rels/slide21.x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14.wmf"/><Relationship Id="rId5" Type="http://schemas.openxmlformats.org/officeDocument/2006/relationships/oleObject" Target="../embeddings/oleObject112.bin"/><Relationship Id="rId4" Type="http://schemas.openxmlformats.org/officeDocument/2006/relationships/image" Target="../media/image124.emf"/></Relationships>
</file>

<file path=ppt/slides/_rels/slide2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7.wmf"/><Relationship Id="rId5" Type="http://schemas.openxmlformats.org/officeDocument/2006/relationships/oleObject" Target="../embeddings/oleObject115.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17.bin"/></Relationships>
</file>

<file path=ppt/slides/_rels/slide23.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31.wmf"/><Relationship Id="rId5" Type="http://schemas.openxmlformats.org/officeDocument/2006/relationships/oleObject" Target="../embeddings/oleObject119.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emf"/><Relationship Id="rId3" Type="http://schemas.openxmlformats.org/officeDocument/2006/relationships/oleObject" Target="../embeddings/oleObject2.bin"/><Relationship Id="rId7" Type="http://schemas.openxmlformats.org/officeDocument/2006/relationships/image" Target="../media/image4.e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emf"/><Relationship Id="rId5" Type="http://schemas.openxmlformats.org/officeDocument/2006/relationships/image" Target="../media/image9.jpeg"/><Relationship Id="rId15" Type="http://schemas.openxmlformats.org/officeDocument/2006/relationships/image" Target="../media/image8.emf"/><Relationship Id="rId10" Type="http://schemas.openxmlformats.org/officeDocument/2006/relationships/oleObject" Target="../embeddings/oleObject5.bin"/><Relationship Id="rId4" Type="http://schemas.openxmlformats.org/officeDocument/2006/relationships/image" Target="../media/image3.emf"/><Relationship Id="rId9" Type="http://schemas.openxmlformats.org/officeDocument/2006/relationships/image" Target="../media/image5.emf"/><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e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oleObject" Target="../embeddings/oleObject8.bin"/><Relationship Id="rId21" Type="http://schemas.openxmlformats.org/officeDocument/2006/relationships/image" Target="../media/image18.emf"/><Relationship Id="rId7" Type="http://schemas.openxmlformats.org/officeDocument/2006/relationships/image" Target="../media/image11.emf"/><Relationship Id="rId12" Type="http://schemas.openxmlformats.org/officeDocument/2006/relationships/oleObject" Target="../embeddings/oleObject12.bin"/><Relationship Id="rId17" Type="http://schemas.openxmlformats.org/officeDocument/2006/relationships/image" Target="../media/image16.emf"/><Relationship Id="rId25"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3.emf"/><Relationship Id="rId24" Type="http://schemas.openxmlformats.org/officeDocument/2006/relationships/oleObject" Target="../embeddings/oleObject18.bin"/><Relationship Id="rId5" Type="http://schemas.openxmlformats.org/officeDocument/2006/relationships/image" Target="../media/image9.jpeg"/><Relationship Id="rId15" Type="http://schemas.openxmlformats.org/officeDocument/2006/relationships/image" Target="../media/image15.emf"/><Relationship Id="rId23" Type="http://schemas.openxmlformats.org/officeDocument/2006/relationships/image" Target="../media/image19.emf"/><Relationship Id="rId10" Type="http://schemas.openxmlformats.org/officeDocument/2006/relationships/oleObject" Target="../embeddings/oleObject11.bin"/><Relationship Id="rId19" Type="http://schemas.openxmlformats.org/officeDocument/2006/relationships/image" Target="../media/image17.emf"/><Relationship Id="rId4" Type="http://schemas.openxmlformats.org/officeDocument/2006/relationships/image" Target="../media/image10.emf"/><Relationship Id="rId9" Type="http://schemas.openxmlformats.org/officeDocument/2006/relationships/image" Target="../media/image12.e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1.emf"/></Relationships>
</file>

<file path=ppt/slides/_rels/slide7.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oleObject" Target="../embeddings/oleObject27.bin"/><Relationship Id="rId26" Type="http://schemas.openxmlformats.org/officeDocument/2006/relationships/oleObject" Target="../embeddings/oleObject31.bin"/><Relationship Id="rId21" Type="http://schemas.openxmlformats.org/officeDocument/2006/relationships/image" Target="../media/image30.emf"/><Relationship Id="rId34" Type="http://schemas.openxmlformats.org/officeDocument/2006/relationships/oleObject" Target="../embeddings/oleObject35.bin"/><Relationship Id="rId7" Type="http://schemas.openxmlformats.org/officeDocument/2006/relationships/image" Target="../media/image23.emf"/><Relationship Id="rId12" Type="http://schemas.openxmlformats.org/officeDocument/2006/relationships/oleObject" Target="../embeddings/oleObject24.bin"/><Relationship Id="rId17" Type="http://schemas.openxmlformats.org/officeDocument/2006/relationships/image" Target="../media/image28.emf"/><Relationship Id="rId25" Type="http://schemas.openxmlformats.org/officeDocument/2006/relationships/image" Target="../media/image32.emf"/><Relationship Id="rId33" Type="http://schemas.openxmlformats.org/officeDocument/2006/relationships/image" Target="../media/image36.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29" Type="http://schemas.openxmlformats.org/officeDocument/2006/relationships/image" Target="../media/image34.emf"/><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5.emf"/><Relationship Id="rId24" Type="http://schemas.openxmlformats.org/officeDocument/2006/relationships/oleObject" Target="../embeddings/oleObject30.bin"/><Relationship Id="rId32" Type="http://schemas.openxmlformats.org/officeDocument/2006/relationships/oleObject" Target="../embeddings/oleObject34.bin"/><Relationship Id="rId37" Type="http://schemas.openxmlformats.org/officeDocument/2006/relationships/image" Target="../media/image38.emf"/><Relationship Id="rId5" Type="http://schemas.openxmlformats.org/officeDocument/2006/relationships/image" Target="../media/image9.jpeg"/><Relationship Id="rId15" Type="http://schemas.openxmlformats.org/officeDocument/2006/relationships/image" Target="../media/image27.emf"/><Relationship Id="rId23" Type="http://schemas.openxmlformats.org/officeDocument/2006/relationships/image" Target="../media/image31.emf"/><Relationship Id="rId28" Type="http://schemas.openxmlformats.org/officeDocument/2006/relationships/oleObject" Target="../embeddings/oleObject32.bin"/><Relationship Id="rId36" Type="http://schemas.openxmlformats.org/officeDocument/2006/relationships/oleObject" Target="../embeddings/oleObject36.bin"/><Relationship Id="rId10" Type="http://schemas.openxmlformats.org/officeDocument/2006/relationships/oleObject" Target="../embeddings/oleObject23.bin"/><Relationship Id="rId19" Type="http://schemas.openxmlformats.org/officeDocument/2006/relationships/image" Target="../media/image29.emf"/><Relationship Id="rId31" Type="http://schemas.openxmlformats.org/officeDocument/2006/relationships/image" Target="../media/image35.emf"/><Relationship Id="rId4" Type="http://schemas.openxmlformats.org/officeDocument/2006/relationships/image" Target="../media/image22.emf"/><Relationship Id="rId9" Type="http://schemas.openxmlformats.org/officeDocument/2006/relationships/image" Target="../media/image24.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33.emf"/><Relationship Id="rId30" Type="http://schemas.openxmlformats.org/officeDocument/2006/relationships/oleObject" Target="../embeddings/oleObject33.bin"/><Relationship Id="rId35" Type="http://schemas.openxmlformats.org/officeDocument/2006/relationships/image" Target="../media/image37.emf"/><Relationship Id="rId8" Type="http://schemas.openxmlformats.org/officeDocument/2006/relationships/oleObject" Target="../embeddings/oleObject22.bin"/><Relationship Id="rId3"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3.emf"/><Relationship Id="rId3" Type="http://schemas.openxmlformats.org/officeDocument/2006/relationships/image" Target="../media/image44.jpeg"/><Relationship Id="rId7" Type="http://schemas.openxmlformats.org/officeDocument/2006/relationships/image" Target="../media/image40.e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1.emf"/></Relationships>
</file>

<file path=ppt/slides/_rels/slide9.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1.emf"/><Relationship Id="rId1" Type="http://schemas.openxmlformats.org/officeDocument/2006/relationships/vmlDrawing" Target="../drawings/vmlDrawing6.vml"/><Relationship Id="rId6" Type="http://schemas.openxmlformats.org/officeDocument/2006/relationships/image" Target="../media/image46.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45.bin"/><Relationship Id="rId14" Type="http://schemas.openxmlformats.org/officeDocument/2006/relationships/image" Target="../media/image5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#5</a:t>
            </a:r>
          </a:p>
        </p:txBody>
      </p:sp>
      <p:sp>
        <p:nvSpPr>
          <p:cNvPr id="18438" name="Text Box 4"/>
          <p:cNvSpPr txBox="1">
            <a:spLocks noChangeArrowheads="1"/>
          </p:cNvSpPr>
          <p:nvPr/>
        </p:nvSpPr>
        <p:spPr bwMode="auto">
          <a:xfrm>
            <a:off x="3092971" y="1447800"/>
            <a:ext cx="265008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9,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sp>
        <p:nvSpPr>
          <p:cNvPr id="2057" name="Text Box 9"/>
          <p:cNvSpPr txBox="1">
            <a:spLocks noChangeArrowheads="1"/>
          </p:cNvSpPr>
          <p:nvPr/>
        </p:nvSpPr>
        <p:spPr bwMode="auto">
          <a:xfrm>
            <a:off x="1043775" y="5786735"/>
            <a:ext cx="761907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Monday, Sept. 16!!</a:t>
            </a: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kern="0" dirty="0">
                <a:latin typeface="Arial Narrow" pitchFamily="-84" charset="0"/>
              </a:rPr>
              <a:t>Ch 21</a:t>
            </a:r>
          </a:p>
          <a:p>
            <a:pPr marL="1066800" lvl="1" indent="-609600">
              <a:buFontTx/>
              <a:buChar char="•"/>
            </a:pPr>
            <a:r>
              <a:rPr lang="en-US" sz="3200" kern="0" dirty="0">
                <a:solidFill>
                  <a:srgbClr val="003300"/>
                </a:solidFill>
                <a:latin typeface="Arial Narrow" charset="0"/>
              </a:rPr>
              <a:t>The Electric Field &amp; Field Lines</a:t>
            </a:r>
          </a:p>
          <a:p>
            <a:pPr marL="1066800" lvl="1" indent="-609600">
              <a:buFontTx/>
              <a:buChar char="•"/>
            </a:pPr>
            <a:r>
              <a:rPr lang="en-US" sz="3200" kern="0" dirty="0">
                <a:solidFill>
                  <a:srgbClr val="003300"/>
                </a:solidFill>
                <a:latin typeface="Arial Narrow" charset="0"/>
              </a:rPr>
              <a:t>Electric Fields and Conductors</a:t>
            </a:r>
          </a:p>
          <a:p>
            <a:pPr marL="1066800" lvl="1" indent="-609600">
              <a:buFontTx/>
              <a:buChar char="•"/>
            </a:pPr>
            <a:r>
              <a:rPr lang="en-US" sz="3200" kern="0" dirty="0">
                <a:solidFill>
                  <a:srgbClr val="003800"/>
                </a:solidFill>
                <a:latin typeface="Arial Narrow" charset="0"/>
              </a:rPr>
              <a:t>Motion of a Charged Particle in an E Field</a:t>
            </a:r>
          </a:p>
          <a:p>
            <a:pPr marL="1066800" lvl="1" indent="-609600">
              <a:buFontTx/>
              <a:buChar char="•"/>
            </a:pPr>
            <a:r>
              <a:rPr lang="en-US" sz="3200" kern="0" dirty="0">
                <a:solidFill>
                  <a:srgbClr val="003800"/>
                </a:solidFill>
                <a:latin typeface="Arial Narrow" charset="0"/>
              </a:rPr>
              <a:t>Electric Dipole and Dipole Moment</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9,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515F1148-FB54-F44C-A2BD-C6CC57775FD6}" type="slidenum">
              <a:rPr lang="en-US"/>
              <a:pPr/>
              <a:t>10</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 by the length of an arrow and the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Starts on a positive charge and ends on a negative charge.</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279713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9,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C7DE10E5-B206-514F-A523-7DBE55B7DE31}" type="slidenum">
              <a:rPr lang="en-US"/>
              <a:pPr/>
              <a:t>11</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2766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a:t>
            </a:r>
            <a:r>
              <a:rPr lang="en-US" sz="2800" b="1" u="sng" dirty="0">
                <a:solidFill>
                  <a:srgbClr val="C00000"/>
                </a:solidFill>
              </a:rPr>
              <a:t>ZERO</a:t>
            </a:r>
            <a:r>
              <a:rPr lang="en-US" sz="2800" dirty="0"/>
              <a:t> in a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 the position where the electric field becomes zero.</a:t>
            </a:r>
          </a:p>
          <a:p>
            <a:pPr lvl="1">
              <a:lnSpc>
                <a:spcPct val="80000"/>
              </a:lnSpc>
            </a:pPr>
            <a:r>
              <a:rPr lang="en-US" sz="2400" u="sng" dirty="0">
                <a:solidFill>
                  <a:srgbClr val="A50021"/>
                </a:solidFill>
              </a:rPr>
              <a:t>Electric field, however,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its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386479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Sept. 9,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DD9604FF-0BC3-FD41-B712-7B3828883BE1}" type="slidenum">
              <a:rPr lang="en-US"/>
              <a:pPr/>
              <a:t>12</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3"/>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hollow box is an effective device for shielding. </a:t>
            </a:r>
            <a:r>
              <a:rPr lang="en-US" sz="2600" dirty="0">
                <a:solidFill>
                  <a:schemeClr val="accent2"/>
                </a:solidFill>
                <a:latin typeface="Arial Narrow" charset="0"/>
                <a:sym typeface="Wingdings" charset="2"/>
              </a:rPr>
              <a:t> The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3"/>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98105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9,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6BDB1D75-5A49-8A4A-B8DA-F7D71156D13D}" type="slidenum">
              <a:rPr lang="en-US"/>
              <a:pPr/>
              <a:t>13</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an electric field.</a:t>
            </a:r>
          </a:p>
        </p:txBody>
      </p:sp>
      <p:graphicFrame>
        <p:nvGraphicFramePr>
          <p:cNvPr id="185350" name="Object 6"/>
          <p:cNvGraphicFramePr>
            <a:graphicFrameLocks noChangeAspect="1"/>
          </p:cNvGraphicFramePr>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23681" name="Equation" r:id="rId4" imgW="457200" imgH="215900" progId="Equation.DSMT4">
                  <p:embed/>
                </p:oleObj>
              </mc:Choice>
              <mc:Fallback>
                <p:oleObj name="Equation" r:id="rId4" imgW="457200" imgH="215900" progId="Equation.DSMT4">
                  <p:embed/>
                  <p:pic>
                    <p:nvPicPr>
                      <p:cNvPr id="185350" name="Object 6"/>
                      <p:cNvPicPr>
                        <a:picLocks noChangeAspect="1" noChangeArrowheads="1"/>
                      </p:cNvPicPr>
                      <p:nvPr/>
                    </p:nvPicPr>
                    <p:blipFill>
                      <a:blip r:embed="rId5"/>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190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C481C387-C99E-814A-A75D-83FE7FFF51CB}" type="slidenum">
              <a:rPr lang="en-US"/>
              <a:pPr/>
              <a:t>14</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81921"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81922"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81923"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81924"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81925"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81926"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81927"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81928"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34411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9,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AA474E1C-D48A-AB4D-967B-BB66B17AD59B}" type="slidenum">
              <a:rPr lang="en-US"/>
              <a:pPr/>
              <a:t>15</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52353"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52354"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52355"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52356"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52357"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52358"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52359"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52360"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52361"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557410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9,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4DABA947-0633-CB45-9ABB-8FC127C215BE}" type="slidenum">
              <a:rPr lang="en-US"/>
              <a:pPr/>
              <a:t>16</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1534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 causes separation of charges </a:t>
            </a:r>
          </a:p>
          <a:p>
            <a:pPr lvl="2">
              <a:lnSpc>
                <a:spcPct val="80000"/>
              </a:lnSpc>
            </a:pPr>
            <a:r>
              <a:rPr lang="en-US" sz="2000" dirty="0">
                <a:sym typeface="Wingdings" charset="2"/>
              </a:rPr>
              <a:t>Symmetric diatomic molecules, such as O</a:t>
            </a:r>
            <a:r>
              <a:rPr lang="en-US" sz="2000" baseline="-25000" dirty="0">
                <a:sym typeface="Wingdings" charset="2"/>
              </a:rPr>
              <a:t>2</a:t>
            </a:r>
            <a:r>
              <a:rPr lang="en-US" sz="2000" dirty="0">
                <a:sym typeface="Wingdings" charset="2"/>
              </a:rPr>
              <a:t>, do not have a dipole moment</a:t>
            </a:r>
            <a:endParaRPr lang="en-US" sz="2000" dirty="0">
              <a:solidFill>
                <a:schemeClr val="accent1">
                  <a:lumMod val="50000"/>
                </a:schemeClr>
              </a:solidFill>
              <a:sym typeface="Wingdings" charset="2"/>
            </a:endParaRP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43518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9,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B6015897-0DF8-D944-B6BA-38D754A81F7A}" type="slidenum">
              <a:rPr lang="en-US"/>
              <a:pPr/>
              <a:t>17</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57904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Sept. 9, 2019</a:t>
            </a:r>
          </a:p>
        </p:txBody>
      </p:sp>
      <p:sp>
        <p:nvSpPr>
          <p:cNvPr id="22" name="Footer Placeholder 4"/>
          <p:cNvSpPr>
            <a:spLocks noGrp="1"/>
          </p:cNvSpPr>
          <p:nvPr>
            <p:ph type="ftr" sz="quarter" idx="11"/>
          </p:nvPr>
        </p:nvSpPr>
        <p:spPr/>
        <p:txBody>
          <a:bodyPr/>
          <a:lstStyle/>
          <a:p>
            <a:r>
              <a:rPr lang="en-US"/>
              <a:t>PHYS 1444-002, Fall 2019                    Dr. Jaehoon Yu</a:t>
            </a:r>
          </a:p>
        </p:txBody>
      </p:sp>
      <p:sp>
        <p:nvSpPr>
          <p:cNvPr id="23" name="Slide Number Placeholder 5"/>
          <p:cNvSpPr>
            <a:spLocks noGrp="1"/>
          </p:cNvSpPr>
          <p:nvPr>
            <p:ph type="sldNum" sz="quarter" idx="12"/>
          </p:nvPr>
        </p:nvSpPr>
        <p:spPr/>
        <p:txBody>
          <a:bodyPr/>
          <a:lstStyle/>
          <a:p>
            <a:fld id="{566E1063-7ADB-8041-AF92-FC0B89B4EDE5}" type="slidenum">
              <a:rPr lang="en-US"/>
              <a:pPr/>
              <a:t>18</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82945" name="Equation" r:id="rId4" imgW="241300" imgH="177800" progId="Equation.DSMT4">
                  <p:embed/>
                </p:oleObj>
              </mc:Choice>
              <mc:Fallback>
                <p:oleObj name="Equation" r:id="rId4" imgW="241300" imgH="177800" progId="Equation.DSMT4">
                  <p:embed/>
                  <p:pic>
                    <p:nvPicPr>
                      <p:cNvPr id="190469" name="Object 5"/>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82946" name="Equation" r:id="rId6" imgW="850900" imgH="266700" progId="Equation.DSMT4">
                  <p:embed/>
                </p:oleObj>
              </mc:Choice>
              <mc:Fallback>
                <p:oleObj name="Equation" r:id="rId6" imgW="850900" imgH="266700" progId="Equation.DSMT4">
                  <p:embed/>
                  <p:pic>
                    <p:nvPicPr>
                      <p:cNvPr id="190470" name="Object 6"/>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82947" name="Equation" r:id="rId8" imgW="850900" imgH="266700" progId="Equation.DSMT4">
                  <p:embed/>
                </p:oleObj>
              </mc:Choice>
              <mc:Fallback>
                <p:oleObj name="Equation" r:id="rId8" imgW="850900" imgH="266700" progId="Equation.DSMT4">
                  <p:embed/>
                  <p:pic>
                    <p:nvPicPr>
                      <p:cNvPr id="190471" name="Object 7"/>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82948" name="Equation" r:id="rId10" imgW="419040" imgH="203040" progId="Equation.DSMT4">
                  <p:embed/>
                </p:oleObj>
              </mc:Choice>
              <mc:Fallback>
                <p:oleObj name="Equation" r:id="rId10" imgW="419040" imgH="203040" progId="Equation.DSMT4">
                  <p:embed/>
                  <p:pic>
                    <p:nvPicPr>
                      <p:cNvPr id="19047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82949" name="Equation" r:id="rId12" imgW="584200" imgH="215900" progId="Equation.DSMT4">
                  <p:embed/>
                </p:oleObj>
              </mc:Choice>
              <mc:Fallback>
                <p:oleObj name="Equation" r:id="rId12" imgW="584200" imgH="215900" progId="Equation.DSMT4">
                  <p:embed/>
                  <p:pic>
                    <p:nvPicPr>
                      <p:cNvPr id="190473" name="Object 9"/>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82950" name="Equation" r:id="rId14" imgW="355600" imgH="177800" progId="Equation.DSMT4">
                  <p:embed/>
                </p:oleObj>
              </mc:Choice>
              <mc:Fallback>
                <p:oleObj name="Equation" r:id="rId14" imgW="355600" imgH="177800" progId="Equation.DSMT4">
                  <p:embed/>
                  <p:pic>
                    <p:nvPicPr>
                      <p:cNvPr id="190474" name="Object 10"/>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82951" name="Equation" r:id="rId16" imgW="583920" imgH="164880" progId="Equation.DSMT4">
                  <p:embed/>
                </p:oleObj>
              </mc:Choice>
              <mc:Fallback>
                <p:oleObj name="Equation" r:id="rId16" imgW="583920" imgH="164880" progId="Equation.DSMT4">
                  <p:embed/>
                  <p:pic>
                    <p:nvPicPr>
                      <p:cNvPr id="19047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82952" name="Equation" r:id="rId18" imgW="1015920" imgH="431640" progId="Equation.DSMT4">
                  <p:embed/>
                </p:oleObj>
              </mc:Choice>
              <mc:Fallback>
                <p:oleObj name="Equation" r:id="rId18" imgW="1015920" imgH="431640" progId="Equation.DSMT4">
                  <p:embed/>
                  <p:pic>
                    <p:nvPicPr>
                      <p:cNvPr id="190476"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82953" name="Equation" r:id="rId20" imgW="622080" imgH="368280" progId="Equation.DSMT4">
                  <p:embed/>
                </p:oleObj>
              </mc:Choice>
              <mc:Fallback>
                <p:oleObj name="Equation" r:id="rId20" imgW="622080" imgH="368280" progId="Equation.DSMT4">
                  <p:embed/>
                  <p:pic>
                    <p:nvPicPr>
                      <p:cNvPr id="19047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82954" name="Equation" r:id="rId22" imgW="1193760" imgH="431640" progId="Equation.DSMT4">
                  <p:embed/>
                </p:oleObj>
              </mc:Choice>
              <mc:Fallback>
                <p:oleObj name="Equation" r:id="rId22" imgW="1193760" imgH="431640" progId="Equation.DSMT4">
                  <p:embed/>
                  <p:pic>
                    <p:nvPicPr>
                      <p:cNvPr id="19047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82955" name="Equation" r:id="rId24" imgW="622080" imgH="368280" progId="Equation.DSMT4">
                  <p:embed/>
                </p:oleObj>
              </mc:Choice>
              <mc:Fallback>
                <p:oleObj name="Equation" r:id="rId24" imgW="622080" imgH="368280" progId="Equation.DSMT4">
                  <p:embed/>
                  <p:pic>
                    <p:nvPicPr>
                      <p:cNvPr id="190479"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82956" name="Equation" r:id="rId26" imgW="583920" imgH="164880" progId="Equation.DSMT4">
                  <p:embed/>
                </p:oleObj>
              </mc:Choice>
              <mc:Fallback>
                <p:oleObj name="Equation" r:id="rId26" imgW="583920" imgH="164880" progId="Equation.DSMT4">
                  <p:embed/>
                  <p:pic>
                    <p:nvPicPr>
                      <p:cNvPr id="19048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82957" name="Equation" r:id="rId27" imgW="685800" imgH="228600" progId="Equation.DSMT4">
                  <p:embed/>
                </p:oleObj>
              </mc:Choice>
              <mc:Fallback>
                <p:oleObj name="Equation" r:id="rId27" imgW="685800" imgH="228600" progId="Equation.DSMT4">
                  <p:embed/>
                  <p:pic>
                    <p:nvPicPr>
                      <p:cNvPr id="190481"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82958" name="Equation" r:id="rId29" imgW="1434960" imgH="368280" progId="Equation.DSMT4">
                  <p:embed/>
                </p:oleObj>
              </mc:Choice>
              <mc:Fallback>
                <p:oleObj name="Equation" r:id="rId29" imgW="1434960" imgH="368280" progId="Equation.DSMT4">
                  <p:embed/>
                  <p:pic>
                    <p:nvPicPr>
                      <p:cNvPr id="190482"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82959" name="Equation" r:id="rId31" imgW="660240" imgH="190440" progId="Equation.DSMT4">
                  <p:embed/>
                </p:oleObj>
              </mc:Choice>
              <mc:Fallback>
                <p:oleObj name="Equation" r:id="rId31" imgW="660240" imgH="190440" progId="Equation.DSMT4">
                  <p:embed/>
                  <p:pic>
                    <p:nvPicPr>
                      <p:cNvPr id="190483"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82960" name="Equation" r:id="rId33" imgW="507960" imgH="190440" progId="Equation.DSMT4">
                  <p:embed/>
                </p:oleObj>
              </mc:Choice>
              <mc:Fallback>
                <p:oleObj name="Equation" r:id="rId33" imgW="507960" imgH="190440" progId="Equation.DSMT4">
                  <p:embed/>
                  <p:pic>
                    <p:nvPicPr>
                      <p:cNvPr id="190484" name="Object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754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a:t>Monday, Sept. 9, 2019</a:t>
            </a:r>
          </a:p>
        </p:txBody>
      </p:sp>
      <p:sp>
        <p:nvSpPr>
          <p:cNvPr id="24" name="Footer Placeholder 4"/>
          <p:cNvSpPr>
            <a:spLocks noGrp="1"/>
          </p:cNvSpPr>
          <p:nvPr>
            <p:ph type="ftr" sz="quarter" idx="11"/>
          </p:nvPr>
        </p:nvSpPr>
        <p:spPr/>
        <p:txBody>
          <a:bodyPr/>
          <a:lstStyle/>
          <a:p>
            <a:r>
              <a:rPr lang="en-US"/>
              <a:t>PHYS 1444-002, Fall 2019                    Dr. Jaehoon Yu</a:t>
            </a:r>
          </a:p>
        </p:txBody>
      </p:sp>
      <p:sp>
        <p:nvSpPr>
          <p:cNvPr id="25" name="Slide Number Placeholder 5"/>
          <p:cNvSpPr>
            <a:spLocks noGrp="1"/>
          </p:cNvSpPr>
          <p:nvPr>
            <p:ph type="sldNum" sz="quarter" idx="12"/>
          </p:nvPr>
        </p:nvSpPr>
        <p:spPr/>
        <p:txBody>
          <a:bodyPr/>
          <a:lstStyle/>
          <a:p>
            <a:fld id="{E17E077E-1939-3541-A1D0-14C9ADC0F1BB}" type="slidenum">
              <a:rPr lang="en-US"/>
              <a:pPr/>
              <a:t>19</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 </a:t>
            </a:r>
            <a:r>
              <a:rPr lang="en-US" sz="2800" dirty="0">
                <a:latin typeface="Symbol" charset="2"/>
              </a:rPr>
              <a:t>θ</a:t>
            </a:r>
            <a:r>
              <a:rPr lang="en-US" sz="2800" baseline="-25000" dirty="0"/>
              <a:t>1</a:t>
            </a:r>
            <a:r>
              <a:rPr lang="en-US" sz="2800" dirty="0"/>
              <a:t> to </a:t>
            </a:r>
            <a:r>
              <a:rPr lang="en-US" sz="2800" dirty="0">
                <a:latin typeface="Symbol" charset="2"/>
              </a:rPr>
              <a:t>θ</a:t>
            </a:r>
            <a:r>
              <a:rPr lang="en-US" sz="2800" baseline="-25000" dirty="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p>
          <a:p>
            <a:r>
              <a:rPr lang="en-US" sz="2800" dirty="0"/>
              <a:t>We choose U=0 when </a:t>
            </a:r>
            <a:r>
              <a:rPr lang="en-US" sz="2800" dirty="0">
                <a:latin typeface="Symbol" charset="2"/>
              </a:rPr>
              <a:t>θ</a:t>
            </a:r>
            <a:r>
              <a:rPr lang="en-US" sz="2800" baseline="-25000" dirty="0"/>
              <a:t>1</a:t>
            </a:r>
            <a:r>
              <a:rPr lang="en-US" sz="2800" dirty="0"/>
              <a:t>=90 degrees, then the potential energy at </a:t>
            </a:r>
            <a:r>
              <a:rPr lang="en-US" sz="2800" dirty="0">
                <a:latin typeface="Symbol" charset="2"/>
              </a:rPr>
              <a:t>θ</a:t>
            </a:r>
            <a:r>
              <a:rPr lang="en-US" sz="2800" baseline="-25000" dirty="0"/>
              <a:t>2</a:t>
            </a:r>
            <a:r>
              <a:rPr lang="en-US" sz="2800" dirty="0"/>
              <a:t>=</a:t>
            </a:r>
            <a:r>
              <a:rPr lang="en-US" sz="2800" dirty="0" err="1">
                <a:latin typeface="Symbol" charset="2"/>
              </a:rPr>
              <a:t>θ</a:t>
            </a:r>
            <a:r>
              <a:rPr lang="en-US" sz="2800" dirty="0"/>
              <a:t> 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49921" name="Equation" r:id="rId3" imgW="279360" imgH="164880" progId="Equation.DSMT4">
                  <p:embed/>
                </p:oleObj>
              </mc:Choice>
              <mc:Fallback>
                <p:oleObj name="Equation" r:id="rId3" imgW="279360" imgH="164880" progId="Equation.DSMT4">
                  <p:embed/>
                  <p:pic>
                    <p:nvPicPr>
                      <p:cNvPr id="1914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extLst>
              <p:ext uri="{D42A27DB-BD31-4B8C-83A1-F6EECF244321}">
                <p14:modId xmlns:p14="http://schemas.microsoft.com/office/powerpoint/2010/main" val="2087510959"/>
              </p:ext>
            </p:extLst>
          </p:nvPr>
        </p:nvGraphicFramePr>
        <p:xfrm>
          <a:off x="2514600" y="2301875"/>
          <a:ext cx="561975" cy="315913"/>
        </p:xfrm>
        <a:graphic>
          <a:graphicData uri="http://schemas.openxmlformats.org/presentationml/2006/ole">
            <mc:AlternateContent xmlns:mc="http://schemas.openxmlformats.org/markup-compatibility/2006">
              <mc:Choice xmlns:v="urn:schemas-microsoft-com:vml" Requires="v">
                <p:oleObj spid="_x0000_s49922" name="Equation" r:id="rId5" imgW="228600" imgH="126720" progId="Equation.DSMT4">
                  <p:embed/>
                </p:oleObj>
              </mc:Choice>
              <mc:Fallback>
                <p:oleObj name="Equation" r:id="rId5" imgW="228600" imgH="126720" progId="Equation.DSMT4">
                  <p:embed/>
                  <p:pic>
                    <p:nvPicPr>
                      <p:cNvPr id="1914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301875"/>
                        <a:ext cx="561975" cy="315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49923" name="Equation" r:id="rId7" imgW="279360" imgH="164880" progId="Equation.DSMT4">
                  <p:embed/>
                </p:oleObj>
              </mc:Choice>
              <mc:Fallback>
                <p:oleObj name="Equation" r:id="rId7" imgW="279360" imgH="164880" progId="Equation.DSMT4">
                  <p:embed/>
                  <p:pic>
                    <p:nvPicPr>
                      <p:cNvPr id="19149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 </a:t>
            </a:r>
            <a:r>
              <a:rPr lang="en-US" sz="2000" dirty="0" err="1">
                <a:solidFill>
                  <a:srgbClr val="660066"/>
                </a:solidFill>
                <a:latin typeface="Symbol" charset="2"/>
              </a:rPr>
              <a:t>τ</a:t>
            </a:r>
            <a:r>
              <a:rPr lang="en-US" sz="2000" dirty="0">
                <a:solidFill>
                  <a:srgbClr val="660066"/>
                </a:solidFill>
                <a:latin typeface="Arial Narrow" charset="0"/>
              </a:rPr>
              <a:t> and </a:t>
            </a:r>
            <a:r>
              <a:rPr lang="en-US" sz="2000" dirty="0" err="1">
                <a:solidFill>
                  <a:srgbClr val="660066"/>
                </a:solidFill>
                <a:latin typeface="Symbol" charset="2"/>
              </a:rPr>
              <a:t>θ</a:t>
            </a:r>
            <a:r>
              <a:rPr lang="en-US" sz="2000" dirty="0">
                <a:solidFill>
                  <a:srgbClr val="660066"/>
                </a:solidFill>
                <a:latin typeface="Arial Narrow" charset="0"/>
              </a:rPr>
              <a:t> 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49924" name="Equation" r:id="rId9" imgW="266400" imgH="164880" progId="Equation.DSMT4">
                  <p:embed/>
                </p:oleObj>
              </mc:Choice>
              <mc:Fallback>
                <p:oleObj name="Equation" r:id="rId9" imgW="266400" imgH="164880" progId="Equation.DSMT4">
                  <p:embed/>
                  <p:pic>
                    <p:nvPicPr>
                      <p:cNvPr id="19150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49925" name="Equation" r:id="rId11" imgW="545760" imgH="355320" progId="Equation.DSMT4">
                  <p:embed/>
                </p:oleObj>
              </mc:Choice>
              <mc:Fallback>
                <p:oleObj name="Equation" r:id="rId11" imgW="545760" imgH="355320" progId="Equation.DSMT4">
                  <p:embed/>
                  <p:pic>
                    <p:nvPicPr>
                      <p:cNvPr id="191501"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49926" name="Equation" r:id="rId13" imgW="660400" imgH="381000" progId="Equation.DSMT4">
                  <p:embed/>
                </p:oleObj>
              </mc:Choice>
              <mc:Fallback>
                <p:oleObj name="Equation" r:id="rId13" imgW="660400" imgH="381000" progId="Equation.DSMT4">
                  <p:embed/>
                  <p:pic>
                    <p:nvPicPr>
                      <p:cNvPr id="191502" name="Object 14"/>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49927" name="Equation" r:id="rId15" imgW="533160" imgH="355320" progId="Equation.DSMT4">
                  <p:embed/>
                </p:oleObj>
              </mc:Choice>
              <mc:Fallback>
                <p:oleObj name="Equation" r:id="rId15" imgW="533160" imgH="355320" progId="Equation.DSMT4">
                  <p:embed/>
                  <p:pic>
                    <p:nvPicPr>
                      <p:cNvPr id="191503"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extLst>
              <p:ext uri="{D42A27DB-BD31-4B8C-83A1-F6EECF244321}">
                <p14:modId xmlns:p14="http://schemas.microsoft.com/office/powerpoint/2010/main" val="1101561821"/>
              </p:ext>
            </p:extLst>
          </p:nvPr>
        </p:nvGraphicFramePr>
        <p:xfrm>
          <a:off x="3014663" y="2209800"/>
          <a:ext cx="1252537" cy="473075"/>
        </p:xfrm>
        <a:graphic>
          <a:graphicData uri="http://schemas.openxmlformats.org/presentationml/2006/ole">
            <mc:AlternateContent xmlns:mc="http://schemas.openxmlformats.org/markup-compatibility/2006">
              <mc:Choice xmlns:v="urn:schemas-microsoft-com:vml" Requires="v">
                <p:oleObj spid="_x0000_s49928" name="Equation" r:id="rId17" imgW="507960" imgH="190440" progId="Equation.DSMT4">
                  <p:embed/>
                </p:oleObj>
              </mc:Choice>
              <mc:Fallback>
                <p:oleObj name="Equation" r:id="rId17" imgW="507960" imgH="190440" progId="Equation.DSMT4">
                  <p:embed/>
                  <p:pic>
                    <p:nvPicPr>
                      <p:cNvPr id="191504"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14663" y="2209800"/>
                        <a:ext cx="1252537" cy="473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49929" name="Equation" r:id="rId19" imgW="1041120" imgH="355320" progId="Equation.DSMT4">
                  <p:embed/>
                </p:oleObj>
              </mc:Choice>
              <mc:Fallback>
                <p:oleObj name="Equation" r:id="rId19" imgW="1041120" imgH="355320" progId="Equation.DSMT4">
                  <p:embed/>
                  <p:pic>
                    <p:nvPicPr>
                      <p:cNvPr id="191505"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49930" name="Equation" r:id="rId21" imgW="825480" imgH="291960" progId="Equation.DSMT4">
                  <p:embed/>
                </p:oleObj>
              </mc:Choice>
              <mc:Fallback>
                <p:oleObj name="Equation" r:id="rId21" imgW="825480" imgH="291960" progId="Equation.DSMT4">
                  <p:embed/>
                  <p:pic>
                    <p:nvPicPr>
                      <p:cNvPr id="191506"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49931" name="Equation" r:id="rId23" imgW="1117440" imgH="228600" progId="Equation.DSMT4">
                  <p:embed/>
                </p:oleObj>
              </mc:Choice>
              <mc:Fallback>
                <p:oleObj name="Equation" r:id="rId23" imgW="1117440" imgH="228600" progId="Equation.DSMT4">
                  <p:embed/>
                  <p:pic>
                    <p:nvPicPr>
                      <p:cNvPr id="191507"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49932" name="Equation" r:id="rId25" imgW="355320" imgH="164880" progId="Equation.DSMT4">
                  <p:embed/>
                </p:oleObj>
              </mc:Choice>
              <mc:Fallback>
                <p:oleObj name="Equation" r:id="rId25" imgW="355320" imgH="164880" progId="Equation.DSMT4">
                  <p:embed/>
                  <p:pic>
                    <p:nvPicPr>
                      <p:cNvPr id="191508"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49933" name="Equation" r:id="rId27" imgW="711000" imgH="190440" progId="Equation.DSMT4">
                  <p:embed/>
                </p:oleObj>
              </mc:Choice>
              <mc:Fallback>
                <p:oleObj name="Equation" r:id="rId27" imgW="711000" imgH="190440" progId="Equation.DSMT4">
                  <p:embed/>
                  <p:pic>
                    <p:nvPicPr>
                      <p:cNvPr id="191509" name="Object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49934" name="Equation" r:id="rId29" imgW="393700" imgH="215900" progId="Equation.DSMT4">
                  <p:embed/>
                </p:oleObj>
              </mc:Choice>
              <mc:Fallback>
                <p:oleObj name="Equation" r:id="rId29" imgW="393700" imgH="215900" progId="Equation.DSMT4">
                  <p:embed/>
                  <p:pic>
                    <p:nvPicPr>
                      <p:cNvPr id="191510" name="Object 22"/>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258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334000"/>
          </a:xfrm>
        </p:spPr>
        <p:txBody>
          <a:bodyPr/>
          <a:lstStyle/>
          <a:p>
            <a:pPr>
              <a:lnSpc>
                <a:spcPct val="90000"/>
              </a:lnSpc>
            </a:pPr>
            <a:r>
              <a:rPr lang="en-US" sz="2800" dirty="0">
                <a:latin typeface="Arial Narrow" charset="0"/>
                <a:ea typeface="ＭＳ Ｐゴシック" charset="0"/>
              </a:rPr>
              <a:t>Reading assignments</a:t>
            </a:r>
          </a:p>
          <a:p>
            <a:pPr lvl="1">
              <a:lnSpc>
                <a:spcPct val="90000"/>
              </a:lnSpc>
            </a:pPr>
            <a:r>
              <a:rPr lang="en-US" sz="2400" dirty="0">
                <a:latin typeface="Arial Narrow" charset="0"/>
                <a:ea typeface="ＭＳ Ｐゴシック" charset="0"/>
              </a:rPr>
              <a:t>CH21.11, CH21.12 and CH21.13</a:t>
            </a:r>
          </a:p>
          <a:p>
            <a:pPr>
              <a:lnSpc>
                <a:spcPct val="90000"/>
              </a:lnSpc>
            </a:pPr>
            <a:r>
              <a:rPr lang="en-US" sz="2800" dirty="0">
                <a:latin typeface="Arial Narrow" charset="0"/>
                <a:ea typeface="ＭＳ Ｐゴシック" charset="0"/>
              </a:rPr>
              <a:t>1</a:t>
            </a:r>
            <a:r>
              <a:rPr lang="en-US" sz="2800" baseline="30000" dirty="0">
                <a:latin typeface="Arial Narrow" charset="0"/>
                <a:ea typeface="ＭＳ Ｐゴシック" charset="0"/>
              </a:rPr>
              <a:t>st</a:t>
            </a:r>
            <a:r>
              <a:rPr lang="en-US" sz="28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Wednesday, Sept. 18: DO NOT MISS THE EXAM!</a:t>
            </a:r>
          </a:p>
          <a:p>
            <a:pPr lvl="1">
              <a:lnSpc>
                <a:spcPct val="90000"/>
              </a:lnSpc>
            </a:pPr>
            <a:r>
              <a:rPr lang="en-US" sz="2400" dirty="0">
                <a:latin typeface="Arial Narrow" charset="0"/>
                <a:ea typeface="ＭＳ Ｐゴシック" charset="0"/>
                <a:cs typeface="ＭＳ Ｐゴシック" charset="0"/>
              </a:rPr>
              <a:t>CH21.1 to what we learn on Monday, Sept. 16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endParaRPr lang="en-US"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84A901F2-6DBF-E949-8EEF-01136CA5D7A8}"/>
              </a:ext>
            </a:extLst>
          </p:cNvPr>
          <p:cNvSpPr>
            <a:spLocks noGrp="1"/>
          </p:cNvSpPr>
          <p:nvPr>
            <p:ph type="dt" sz="half" idx="10"/>
          </p:nvPr>
        </p:nvSpPr>
        <p:spPr/>
        <p:txBody>
          <a:bodyPr/>
          <a:lstStyle/>
          <a:p>
            <a:pPr>
              <a:defRPr/>
            </a:pPr>
            <a:r>
              <a:rPr lang="en-US"/>
              <a:t>Monday, Sept. 9, 2019</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Tree>
    <p:extLst>
      <p:ext uri="{BB962C8B-B14F-4D97-AF65-F5344CB8AC3E}">
        <p14:creationId xmlns:p14="http://schemas.microsoft.com/office/powerpoint/2010/main" val="150496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9,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20</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50817"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50818"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50819"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50820"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50821"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50822"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50823"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50824"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50825"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50826"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50827"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50828"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50829"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092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9,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21</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0081"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0082"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0083"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360664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9,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58A2F91A-E4C6-1543-8521-31AAA300F3E3}" type="slidenum">
              <a:rPr lang="en-US"/>
              <a:pPr/>
              <a:t>22</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 </a:t>
            </a:r>
            <a:r>
              <a:rPr lang="en-US" dirty="0" err="1">
                <a:solidFill>
                  <a:srgbClr val="660066"/>
                </a:solidFill>
                <a:latin typeface="Symbol" charset="2"/>
              </a:rPr>
              <a:t>θ</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31233" name="Equation" r:id="rId3" imgW="228600" imgH="126720" progId="Equation.DSMT4">
                  <p:embed/>
                </p:oleObj>
              </mc:Choice>
              <mc:Fallback>
                <p:oleObj name="Equation" r:id="rId3" imgW="228600" imgH="126720" progId="Equation.DSMT4">
                  <p:embed/>
                  <p:pic>
                    <p:nvPicPr>
                      <p:cNvPr id="1935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31234" name="Equation" r:id="rId5" imgW="609480" imgH="190440" progId="Equation.DSMT4">
                  <p:embed/>
                </p:oleObj>
              </mc:Choice>
              <mc:Fallback>
                <p:oleObj name="Equation" r:id="rId5" imgW="609480" imgH="190440" progId="Equation.DSMT4">
                  <p:embed/>
                  <p:pic>
                    <p:nvPicPr>
                      <p:cNvPr id="1935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31235" name="Equation" r:id="rId7" imgW="342720" imgH="190440" progId="Equation.DSMT4">
                  <p:embed/>
                </p:oleObj>
              </mc:Choice>
              <mc:Fallback>
                <p:oleObj name="Equation" r:id="rId7" imgW="342720" imgH="190440" progId="Equation.DSMT4">
                  <p:embed/>
                  <p:pic>
                    <p:nvPicPr>
                      <p:cNvPr id="1935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31236" name="Equation" r:id="rId9" imgW="2958840" imgH="279360" progId="Equation.DSMT4">
                  <p:embed/>
                </p:oleObj>
              </mc:Choice>
              <mc:Fallback>
                <p:oleObj name="Equation" r:id="rId9" imgW="2958840" imgH="279360" progId="Equation.DSMT4">
                  <p:embed/>
                  <p:pic>
                    <p:nvPicPr>
                      <p:cNvPr id="1935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a:solidFill>
                  <a:srgbClr val="0000FF"/>
                </a:solidFill>
                <a:latin typeface="+mn-lt"/>
              </a:rPr>
              <a:t>What is the distance between a hydrogen atom and the oxygen atom?</a:t>
            </a:r>
          </a:p>
        </p:txBody>
      </p:sp>
    </p:spTree>
    <p:extLst>
      <p:ext uri="{BB962C8B-B14F-4D97-AF65-F5344CB8AC3E}">
        <p14:creationId xmlns:p14="http://schemas.microsoft.com/office/powerpoint/2010/main" val="406785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Sept. 9, 2019</a:t>
            </a:r>
          </a:p>
        </p:txBody>
      </p:sp>
      <p:sp>
        <p:nvSpPr>
          <p:cNvPr id="20" name="Footer Placeholder 4"/>
          <p:cNvSpPr>
            <a:spLocks noGrp="1"/>
          </p:cNvSpPr>
          <p:nvPr>
            <p:ph type="ftr" sz="quarter" idx="11"/>
          </p:nvPr>
        </p:nvSpPr>
        <p:spPr/>
        <p:txBody>
          <a:bodyPr/>
          <a:lstStyle/>
          <a:p>
            <a:r>
              <a:rPr lang="en-US"/>
              <a:t>PHYS 1444-002, Fall 2019                    Dr. Jaehoon Yu</a:t>
            </a:r>
          </a:p>
        </p:txBody>
      </p:sp>
      <p:sp>
        <p:nvSpPr>
          <p:cNvPr id="21" name="Slide Number Placeholder 5"/>
          <p:cNvSpPr>
            <a:spLocks noGrp="1"/>
          </p:cNvSpPr>
          <p:nvPr>
            <p:ph type="sldNum" sz="quarter" idx="12"/>
          </p:nvPr>
        </p:nvSpPr>
        <p:spPr/>
        <p:txBody>
          <a:bodyPr/>
          <a:lstStyle/>
          <a:p>
            <a:fld id="{9A84952B-C0EB-8048-A3FB-9C63734DF2DC}" type="slidenum">
              <a:rPr lang="en-US"/>
              <a:pPr/>
              <a:t>23</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32257" name="Equation" r:id="rId3" imgW="266400" imgH="164880" progId="Equation.DSMT4">
                  <p:embed/>
                </p:oleObj>
              </mc:Choice>
              <mc:Fallback>
                <p:oleObj name="Equation" r:id="rId3" imgW="266400" imgH="164880" progId="Equation.DSMT4">
                  <p:embed/>
                  <p:pic>
                    <p:nvPicPr>
                      <p:cNvPr id="1945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 </a:t>
            </a:r>
            <a:r>
              <a:rPr lang="en-US" dirty="0" err="1">
                <a:solidFill>
                  <a:srgbClr val="CC0000"/>
                </a:solidFill>
                <a:latin typeface="Symbol" charset="2"/>
              </a:rPr>
              <a:t>θ</a:t>
            </a:r>
            <a:r>
              <a:rPr lang="en-US" dirty="0">
                <a:solidFill>
                  <a:srgbClr val="CC0000"/>
                </a:solidFill>
                <a:latin typeface="Arial Narrow" charset="0"/>
              </a:rPr>
              <a:t> 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a:solidFill>
                  <a:schemeClr val="accent2"/>
                </a:solidFill>
                <a:latin typeface="Arial Narrow" charset="0"/>
              </a:rPr>
              <a:t>cos</a:t>
            </a:r>
            <a:r>
              <a:rPr lang="en-US" dirty="0" err="1">
                <a:solidFill>
                  <a:schemeClr val="accent2"/>
                </a:solidFill>
                <a:latin typeface="Symbol" charset="2"/>
              </a:rPr>
              <a:t>θ</a:t>
            </a:r>
            <a:r>
              <a:rPr lang="en-US" dirty="0">
                <a:solidFill>
                  <a:schemeClr val="accent2"/>
                </a:solidFill>
                <a:latin typeface="Arial Narrow" charset="0"/>
              </a:rPr>
              <a:t>= -1, </a:t>
            </a:r>
            <a:r>
              <a:rPr lang="en-US" dirty="0" err="1">
                <a:solidFill>
                  <a:schemeClr val="accent2"/>
                </a:solidFill>
                <a:latin typeface="Symbol" charset="2"/>
              </a:rPr>
              <a:t>θ</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32258" name="Equation" r:id="rId5" imgW="1955520" imgH="279360" progId="Equation.DSMT4">
                  <p:embed/>
                </p:oleObj>
              </mc:Choice>
              <mc:Fallback>
                <p:oleObj name="Equation" r:id="rId5" imgW="1955520" imgH="279360" progId="Equation.DSMT4">
                  <p:embed/>
                  <p:pic>
                    <p:nvPicPr>
                      <p:cNvPr id="19456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32259" name="Equation" r:id="rId7" imgW="495300" imgH="215900" progId="Equation.DSMT4">
                  <p:embed/>
                </p:oleObj>
              </mc:Choice>
              <mc:Fallback>
                <p:oleObj name="Equation" r:id="rId7" imgW="495300" imgH="215900" progId="Equation.DSMT4">
                  <p:embed/>
                  <p:pic>
                    <p:nvPicPr>
                      <p:cNvPr id="194570" name="Object 10"/>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32260" name="Equation" r:id="rId9" imgW="609480" imgH="190440" progId="Equation.DSMT4">
                  <p:embed/>
                </p:oleObj>
              </mc:Choice>
              <mc:Fallback>
                <p:oleObj name="Equation" r:id="rId9" imgW="609480" imgH="190440" progId="Equation.DSMT4">
                  <p:embed/>
                  <p:pic>
                    <p:nvPicPr>
                      <p:cNvPr id="19457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 </a:t>
            </a:r>
            <a:r>
              <a:rPr lang="en-US" dirty="0" err="1">
                <a:solidFill>
                  <a:schemeClr val="accent2"/>
                </a:solidFill>
                <a:latin typeface="Symbol" charset="2"/>
              </a:rPr>
              <a:t>τ</a:t>
            </a:r>
            <a:r>
              <a:rPr lang="en-US" dirty="0">
                <a:solidFill>
                  <a:schemeClr val="accent2"/>
                </a:solidFill>
                <a:latin typeface="Arial Narrow" charset="0"/>
              </a:rPr>
              <a:t> is at its maximum at </a:t>
            </a:r>
            <a:r>
              <a:rPr lang="en-US" dirty="0" err="1">
                <a:solidFill>
                  <a:schemeClr val="accent2"/>
                </a:solidFill>
                <a:latin typeface="Symbol" charset="2"/>
              </a:rPr>
              <a:t>θ</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 </a:t>
            </a:r>
            <a:r>
              <a:rPr lang="en-US" dirty="0" err="1">
                <a:solidFill>
                  <a:schemeClr val="accent2"/>
                </a:solidFill>
                <a:latin typeface="Symbol" charset="2"/>
              </a:rPr>
              <a:t>θ</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 </a:t>
            </a:r>
            <a:r>
              <a:rPr lang="en-US" dirty="0" err="1">
                <a:solidFill>
                  <a:schemeClr val="accent2"/>
                </a:solidFill>
                <a:latin typeface="Symbol" charset="2"/>
              </a:rPr>
              <a:t>θ</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 </a:t>
            </a:r>
            <a:r>
              <a:rPr lang="en-US" dirty="0" err="1">
                <a:solidFill>
                  <a:schemeClr val="accent2"/>
                </a:solidFill>
                <a:latin typeface="Symbol" charset="2"/>
              </a:rPr>
              <a:t>θ</a:t>
            </a:r>
            <a:r>
              <a:rPr lang="en-US" dirty="0">
                <a:solidFill>
                  <a:schemeClr val="accent2"/>
                </a:solidFill>
                <a:latin typeface="Arial Narrow" charset="0"/>
              </a:rPr>
              <a:t>=90.</a:t>
            </a:r>
          </a:p>
        </p:txBody>
      </p:sp>
    </p:spTree>
    <p:extLst>
      <p:ext uri="{BB962C8B-B14F-4D97-AF65-F5344CB8AC3E}">
        <p14:creationId xmlns:p14="http://schemas.microsoft.com/office/powerpoint/2010/main" val="374368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305800" cy="762000"/>
          </a:xfrm>
        </p:spPr>
        <p:txBody>
          <a:bodyPr/>
          <a:lstStyle/>
          <a:p>
            <a:r>
              <a:rPr lang="en-US" sz="3200"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Sept. 23</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9, 2019</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44190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9,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F9EC9387-AE02-FF40-8DC3-FBC6431E85BA}" type="slidenum">
              <a:rPr lang="en-US"/>
              <a:pPr/>
              <a:t>4</a:t>
            </a:fld>
            <a:endParaRPr lang="en-US"/>
          </a:p>
        </p:txBody>
      </p:sp>
      <p:sp>
        <p:nvSpPr>
          <p:cNvPr id="148482" name="Rectangle 2"/>
          <p:cNvSpPr>
            <a:spLocks noGrp="1" noChangeArrowheads="1"/>
          </p:cNvSpPr>
          <p:nvPr>
            <p:ph type="title"/>
          </p:nvPr>
        </p:nvSpPr>
        <p:spPr>
          <a:xfrm>
            <a:off x="457200" y="152400"/>
            <a:ext cx="8077200" cy="685800"/>
          </a:xfrm>
        </p:spPr>
        <p:txBody>
          <a:bodyPr/>
          <a:lstStyle/>
          <a:p>
            <a:r>
              <a:rPr lang="en-US" sz="4800" b="1"/>
              <a:t>Direction of the Electric Field</a:t>
            </a:r>
          </a:p>
        </p:txBody>
      </p:sp>
      <p:sp>
        <p:nvSpPr>
          <p:cNvPr id="148483" name="Rectangle 3"/>
          <p:cNvSpPr>
            <a:spLocks noGrp="1" noChangeArrowheads="1"/>
          </p:cNvSpPr>
          <p:nvPr>
            <p:ph type="body" idx="1"/>
          </p:nvPr>
        </p:nvSpPr>
        <p:spPr>
          <a:xfrm>
            <a:off x="152400" y="990600"/>
            <a:ext cx="85344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 in space</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is the direction of the force on the charge placed in the field and the field depending on the sign of the charge q?</a:t>
            </a:r>
          </a:p>
          <a:p>
            <a:pPr lvl="1">
              <a:lnSpc>
                <a:spcPct val="90000"/>
              </a:lnSpc>
            </a:pPr>
            <a:r>
              <a:rPr lang="en-US" sz="2400" dirty="0"/>
              <a:t>The </a:t>
            </a:r>
            <a:r>
              <a:rPr lang="en-US" sz="2400" b="1" dirty="0"/>
              <a:t>F and E </a:t>
            </a:r>
            <a:r>
              <a:rPr lang="en-US" sz="2400" dirty="0"/>
              <a:t>are in the same directions if the sign of q is positive</a:t>
            </a:r>
          </a:p>
          <a:p>
            <a:pPr lvl="1">
              <a:lnSpc>
                <a:spcPct val="90000"/>
              </a:lnSpc>
            </a:pPr>
            <a:r>
              <a:rPr lang="en-US" sz="2400" dirty="0"/>
              <a:t>The </a:t>
            </a:r>
            <a:r>
              <a:rPr lang="en-US" sz="2400" b="1" dirty="0"/>
              <a:t>F and E </a:t>
            </a:r>
            <a:r>
              <a:rPr lang="en-US" sz="2400" dirty="0"/>
              <a:t>are in the opposite directions if the sign of q is negative</a:t>
            </a:r>
          </a:p>
        </p:txBody>
      </p:sp>
      <p:graphicFrame>
        <p:nvGraphicFramePr>
          <p:cNvPr id="148484" name="Object 4"/>
          <p:cNvGraphicFramePr>
            <a:graphicFrameLocks noChangeAspect="1"/>
          </p:cNvGraphicFramePr>
          <p:nvPr/>
        </p:nvGraphicFramePr>
        <p:xfrm>
          <a:off x="3805238" y="2147887"/>
          <a:ext cx="4729162" cy="671513"/>
        </p:xfrm>
        <a:graphic>
          <a:graphicData uri="http://schemas.openxmlformats.org/presentationml/2006/ole">
            <mc:AlternateContent xmlns:mc="http://schemas.openxmlformats.org/markup-compatibility/2006">
              <mc:Choice xmlns:v="urn:schemas-microsoft-com:vml" Requires="v">
                <p:oleObj spid="_x0000_s17537"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2147887"/>
                        <a:ext cx="47291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984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9201"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874823" y="912423"/>
            <a:ext cx="4192977" cy="2795318"/>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9202"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9203" name="Equation" r:id="rId8" imgW="419100" imgH="457200" progId="Equation.DSMT4">
                  <p:embed/>
                </p:oleObj>
              </mc:Choice>
              <mc:Fallback>
                <p:oleObj name="Equation" r:id="rId8" imgW="419100" imgH="457200" progId="Equation.DSMT4">
                  <p:embed/>
                  <p:pic>
                    <p:nvPicPr>
                      <p:cNvPr id="2130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9204"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9205"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9206"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712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51713"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51714"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51715"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51716"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51717"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51718"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51719"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51720"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51721"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51722"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51723"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51724"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2302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sp>
        <p:nvSpPr>
          <p:cNvPr id="147459" name="Rectangle 3"/>
          <p:cNvSpPr>
            <a:spLocks noGrp="1" noChangeArrowheads="1"/>
          </p:cNvSpPr>
          <p:nvPr>
            <p:ph type="title"/>
          </p:nvPr>
        </p:nvSpPr>
        <p:spPr>
          <a:xfrm>
            <a:off x="304800" y="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53377"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53378"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53379"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53380"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53381"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53382"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53383"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53384"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53385"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53386"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53387"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53388"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53389"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53390"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53391"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53392"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53393"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615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2145"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2146"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2147"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2148"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2149"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016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80897"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80898"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80899"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80900"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80901"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80902"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80903"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80904"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00"/>
                      </a:solidFill>
                      <a:ln w="38100">
                        <a:solidFill>
                          <a:srgbClr val="C00000"/>
                        </a:solidFill>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5217026"/>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20570</TotalTime>
  <Words>2827</Words>
  <Application>Microsoft Macintosh PowerPoint</Application>
  <PresentationFormat>On-screen Show (4:3)</PresentationFormat>
  <Paragraphs>254</Paragraphs>
  <Slides>23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 Narrow</vt:lpstr>
      <vt:lpstr>Lucida Grande</vt:lpstr>
      <vt:lpstr>Monotype Corsiva</vt:lpstr>
      <vt:lpstr>Symbol</vt:lpstr>
      <vt:lpstr>Times New Roman</vt:lpstr>
      <vt:lpstr>phys1443-spring02</vt:lpstr>
      <vt:lpstr>Equation</vt:lpstr>
      <vt:lpstr>PHYS 1444 – Section 002 Lecture #5</vt:lpstr>
      <vt:lpstr>Announcements</vt:lpstr>
      <vt:lpstr>Reminder: Special Project #2 – Angels &amp; Demons</vt:lpstr>
      <vt:lpstr>Direction of the Electric Field</vt:lpstr>
      <vt:lpstr>Example 21 – 8 </vt:lpstr>
      <vt:lpstr>Example 21 – 8, cnt’d</vt:lpstr>
      <vt:lpstr>Example 21 – 8, cnt’d</vt:lpstr>
      <vt:lpstr>Example 21 – 12 </vt:lpstr>
      <vt:lpstr>Example 21 – 12 cnt’d </vt:lpstr>
      <vt:lpstr>Field Lines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547</cp:revision>
  <dcterms:created xsi:type="dcterms:W3CDTF">2012-01-19T04:21:20Z</dcterms:created>
  <dcterms:modified xsi:type="dcterms:W3CDTF">2019-09-09T20:11:51Z</dcterms:modified>
</cp:coreProperties>
</file>