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481" r:id="rId3"/>
    <p:sldId id="795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74" r:id="rId17"/>
    <p:sldId id="775" r:id="rId18"/>
    <p:sldId id="776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/>
    <p:restoredTop sz="94660"/>
  </p:normalViewPr>
  <p:slideViewPr>
    <p:cSldViewPr>
      <p:cViewPr varScale="1">
        <p:scale>
          <a:sx n="116" d="100"/>
          <a:sy n="116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3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Nov. 13,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9.jpeg"/><Relationship Id="rId4" Type="http://schemas.openxmlformats.org/officeDocument/2006/relationships/image" Target="../media/image3.wmf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49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3.wmf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7.jpeg"/><Relationship Id="rId5" Type="http://schemas.openxmlformats.org/officeDocument/2006/relationships/image" Target="../media/image3.wmf"/><Relationship Id="rId15" Type="http://schemas.openxmlformats.org/officeDocument/2006/relationships/image" Target="../media/image28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41.jpeg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72.bin"/><Relationship Id="rId22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image" Target="../media/image56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84.bin"/><Relationship Id="rId31" Type="http://schemas.openxmlformats.org/officeDocument/2006/relationships/image" Target="../media/image58.e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39" y="1531203"/>
            <a:ext cx="3110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Nov. 13,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4DC0A-228C-4942-9989-8B54E33E8248}"/>
              </a:ext>
            </a:extLst>
          </p:cNvPr>
          <p:cNvSpPr txBox="1">
            <a:spLocks/>
          </p:cNvSpPr>
          <p:nvPr/>
        </p:nvSpPr>
        <p:spPr bwMode="auto">
          <a:xfrm>
            <a:off x="1524000" y="2209800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B in magnetic 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Lenz’s Law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10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2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11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4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12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7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13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of the field the higher the induction?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7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413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43250"/>
                        <a:ext cx="3505200" cy="4841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8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413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964238"/>
                        <a:ext cx="2030412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9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0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5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the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3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2438400" y="4310062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4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10062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1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15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a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the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24845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16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2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17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3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4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5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6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7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8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9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0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1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18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4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5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799" y="3276600"/>
            <a:ext cx="224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Counter-clockwise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6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7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8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9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0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1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2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3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4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5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533400"/>
            <a:ext cx="8420100" cy="5486400"/>
          </a:xfrm>
        </p:spPr>
        <p:txBody>
          <a:bodyPr/>
          <a:lstStyle/>
          <a:p>
            <a:r>
              <a:rPr lang="en-US" sz="2800" dirty="0"/>
              <a:t>Reading Assignments: 28.6 </a:t>
            </a:r>
            <a:r>
              <a:rPr lang="mr-IN" sz="2800" dirty="0"/>
              <a:t>–</a:t>
            </a:r>
            <a:r>
              <a:rPr lang="en-US" sz="2800" dirty="0"/>
              <a:t> 10, CH29.5 and 29.8</a:t>
            </a:r>
            <a:endParaRPr lang="en-US" sz="2400" dirty="0"/>
          </a:p>
          <a:p>
            <a:pPr eaLnBrk="1" hangingPunct="1"/>
            <a:r>
              <a:rPr lang="en-US" sz="2800" dirty="0"/>
              <a:t>Final comprehensive: in class 1:00 </a:t>
            </a:r>
            <a:r>
              <a:rPr lang="mr-IN" sz="2800" dirty="0"/>
              <a:t>–</a:t>
            </a:r>
            <a:r>
              <a:rPr lang="en-US" sz="2800" dirty="0"/>
              <a:t> 2:20pm Wed. Dec. 4</a:t>
            </a:r>
          </a:p>
          <a:p>
            <a:pPr eaLnBrk="1" hangingPunct="1"/>
            <a:r>
              <a:rPr lang="en-US" sz="2800" dirty="0"/>
              <a:t>Planetarium Extra Credit: bring to class Mon. Dec. 2</a:t>
            </a:r>
          </a:p>
          <a:p>
            <a:pPr lvl="1" eaLnBrk="1" hangingPunct="1"/>
            <a:r>
              <a:rPr lang="en-US" sz="2400" dirty="0"/>
              <a:t>Be sure to tape one end of the ticket stub on a sheet of paper with your name on it</a:t>
            </a:r>
          </a:p>
          <a:p>
            <a:pPr eaLnBrk="1" hangingPunct="1"/>
            <a:r>
              <a:rPr lang="en-US" sz="2800" dirty="0"/>
              <a:t>The $1B integrity problem!!!</a:t>
            </a:r>
          </a:p>
          <a:p>
            <a:pPr eaLnBrk="1" hangingPunct="1"/>
            <a:r>
              <a:rPr lang="en-US" sz="2800" dirty="0"/>
              <a:t>Remember the triple extra credit colloquium</a:t>
            </a:r>
          </a:p>
          <a:p>
            <a:pPr lvl="1" eaLnBrk="1" hangingPunct="1"/>
            <a:r>
              <a:rPr lang="en-US" sz="2400" dirty="0"/>
              <a:t>At 4pm today Wednesday, Nov. 13</a:t>
            </a:r>
          </a:p>
          <a:p>
            <a:pPr lvl="1" eaLnBrk="1" hangingPunct="1"/>
            <a:r>
              <a:rPr lang="en-US" sz="2400" dirty="0"/>
              <a:t>Professor Hitoshi Murayama of U.C. Berkeley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Nov. 13,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161D17-BBCB-1647-91E9-57A33CA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4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consist 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277100" y="283845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uiExpand="1" build="p"/>
      <p:bldP spid="404490" grpId="0" animBg="1"/>
      <p:bldP spid="4044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5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/>
              <a:t>B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5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5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5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7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05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8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405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6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6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6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 </a:t>
            </a:r>
            <a:r>
              <a:rPr lang="en-US" sz="2800" dirty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>
                <a:sym typeface="Wingdings" charset="2"/>
              </a:rPr>
              <a:t>0</a:t>
            </a:r>
            <a:r>
              <a:rPr lang="en-US" sz="2800" dirty="0">
                <a:sym typeface="Wingdings" charset="2"/>
              </a:rPr>
              <a:t> with another proportionality constant </a:t>
            </a:r>
            <a:r>
              <a:rPr lang="en-US" sz="2800" dirty="0" err="1">
                <a:latin typeface="Symbol" charset="2"/>
                <a:sym typeface="Wingdings" charset="2"/>
              </a:rPr>
              <a:t>μ</a:t>
            </a:r>
            <a:r>
              <a:rPr lang="en-US" sz="2800" dirty="0">
                <a:sym typeface="Wingdings" charset="2"/>
              </a:rPr>
              <a:t>, the magnetic permeability of the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a property of the magnetic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6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9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406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0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406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1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06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2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406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8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7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7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7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Toroid?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/>
              <a:t> can be 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Toroid,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9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7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4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8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8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8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8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passed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80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13,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9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9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9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9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a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one 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4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9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9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52352</TotalTime>
  <Words>2096</Words>
  <Application>Microsoft Macintosh PowerPoint</Application>
  <PresentationFormat>On-screen Show (4:3)</PresentationFormat>
  <Paragraphs>217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#19</vt:lpstr>
      <vt:lpstr>Announcements</vt:lpstr>
      <vt:lpstr>PowerPoint Presentation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1012</cp:revision>
  <dcterms:created xsi:type="dcterms:W3CDTF">2012-01-19T04:21:20Z</dcterms:created>
  <dcterms:modified xsi:type="dcterms:W3CDTF">2019-11-13T20:37:39Z</dcterms:modified>
</cp:coreProperties>
</file>