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1" r:id="rId2"/>
    <p:sldId id="481" r:id="rId3"/>
    <p:sldId id="779" r:id="rId4"/>
    <p:sldId id="780" r:id="rId5"/>
    <p:sldId id="781" r:id="rId6"/>
    <p:sldId id="782" r:id="rId7"/>
    <p:sldId id="783" r:id="rId8"/>
    <p:sldId id="837" r:id="rId9"/>
    <p:sldId id="838" r:id="rId10"/>
    <p:sldId id="839" r:id="rId11"/>
    <p:sldId id="787" r:id="rId12"/>
    <p:sldId id="788" r:id="rId13"/>
    <p:sldId id="789" r:id="rId14"/>
    <p:sldId id="790" r:id="rId15"/>
    <p:sldId id="791" r:id="rId16"/>
    <p:sldId id="792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7"/>
    <p:restoredTop sz="94660"/>
  </p:normalViewPr>
  <p:slideViewPr>
    <p:cSldViewPr>
      <p:cViewPr varScale="1">
        <p:scale>
          <a:sx n="127" d="100"/>
          <a:sy n="127" d="100"/>
        </p:scale>
        <p:origin x="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9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39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5.wmf"/><Relationship Id="rId26" Type="http://schemas.openxmlformats.org/officeDocument/2006/relationships/image" Target="../media/image19.png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18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0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3.wmf"/><Relationship Id="rId22" Type="http://schemas.openxmlformats.org/officeDocument/2006/relationships/image" Target="../media/image17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Relationship Id="rId9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8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18,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4DC0A-228C-4942-9989-8B54E33E8248}"/>
              </a:ext>
            </a:extLst>
          </p:cNvPr>
          <p:cNvSpPr txBox="1">
            <a:spLocks/>
          </p:cNvSpPr>
          <p:nvPr/>
        </p:nvSpPr>
        <p:spPr bwMode="auto">
          <a:xfrm>
            <a:off x="1524000" y="2209800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EF11B-C84D-4146-9AFB-37BE937E90E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4E861FA-B21D-1848-9B61-726DCF333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765" y="5934120"/>
            <a:ext cx="6423233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#12 due 11pm, Monday, Dec. 2!!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56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25155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317660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6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7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8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79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80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49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6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7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08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42029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08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09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0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1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2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3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4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5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6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7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8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19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20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81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5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7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8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9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0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1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2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3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4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5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6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60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457200"/>
            <a:ext cx="8420100" cy="5486400"/>
          </a:xfrm>
        </p:spPr>
        <p:txBody>
          <a:bodyPr/>
          <a:lstStyle/>
          <a:p>
            <a:r>
              <a:rPr lang="en-US" sz="2400" dirty="0"/>
              <a:t>Reading Assignments: 28.6 </a:t>
            </a:r>
            <a:r>
              <a:rPr lang="mr-IN" sz="2400" dirty="0"/>
              <a:t>–</a:t>
            </a:r>
            <a:r>
              <a:rPr lang="en-US" sz="2400" dirty="0"/>
              <a:t> 10, CH29.5 and 29.8</a:t>
            </a:r>
            <a:endParaRPr lang="en-US" sz="2000" dirty="0"/>
          </a:p>
          <a:p>
            <a:pPr eaLnBrk="1" hangingPunct="1"/>
            <a:r>
              <a:rPr lang="en-US" sz="2400" dirty="0"/>
              <a:t>Final comprehensive: in class 1:00 </a:t>
            </a:r>
            <a:r>
              <a:rPr lang="mr-IN" sz="2400" dirty="0"/>
              <a:t>–</a:t>
            </a:r>
            <a:r>
              <a:rPr lang="en-US" sz="2400" dirty="0"/>
              <a:t> 2:20pm Wed. Dec. 4</a:t>
            </a:r>
          </a:p>
          <a:p>
            <a:pPr eaLnBrk="1" hangingPunct="1"/>
            <a:r>
              <a:rPr lang="en-US" sz="2400" dirty="0"/>
              <a:t>Planetarium Extra Credit: bring to class Mon. Dec. 2</a:t>
            </a:r>
          </a:p>
          <a:p>
            <a:pPr lvl="1" eaLnBrk="1" hangingPunct="1"/>
            <a:r>
              <a:rPr lang="en-US" sz="2000" dirty="0"/>
              <a:t>Be sure to tape one end of the ticket stub on a sheet of paper with your name on it</a:t>
            </a:r>
          </a:p>
          <a:p>
            <a:pPr eaLnBrk="1" hangingPunct="1"/>
            <a:r>
              <a:rPr lang="en-US" sz="2400" dirty="0"/>
              <a:t>Quiz #4</a:t>
            </a:r>
            <a:endParaRPr lang="en-US" sz="2000" dirty="0"/>
          </a:p>
          <a:p>
            <a:pPr lvl="1" eaLnBrk="1" hangingPunct="1"/>
            <a:r>
              <a:rPr lang="en-US" sz="2000" dirty="0"/>
              <a:t>Beginning of the class Monday, Nov. 25</a:t>
            </a:r>
          </a:p>
          <a:p>
            <a:pPr lvl="1" eaLnBrk="1" hangingPunct="1"/>
            <a:r>
              <a:rPr lang="en-US" sz="2000" dirty="0"/>
              <a:t>Covers: CH28.6 </a:t>
            </a:r>
            <a:r>
              <a:rPr lang="mr-IN" sz="2000" dirty="0"/>
              <a:t>–</a:t>
            </a:r>
            <a:r>
              <a:rPr lang="en-US" sz="2000" dirty="0"/>
              <a:t> what we finish this Wednesday, Nov. 20</a:t>
            </a:r>
          </a:p>
          <a:p>
            <a:pPr lvl="1" eaLnBrk="1" hangingPunct="1"/>
            <a:r>
              <a:rPr lang="en-US" sz="2000" dirty="0"/>
              <a:t>BYOF</a:t>
            </a:r>
          </a:p>
          <a:p>
            <a:pPr eaLnBrk="1" hangingPunct="1"/>
            <a:r>
              <a:rPr lang="en-US" sz="2400" dirty="0"/>
              <a:t>Term 2 results</a:t>
            </a:r>
          </a:p>
          <a:p>
            <a:pPr lvl="1" eaLnBrk="1" hangingPunct="1"/>
            <a:r>
              <a:rPr lang="en-US" sz="2000" dirty="0"/>
              <a:t>Class average: 66.5/98</a:t>
            </a:r>
          </a:p>
          <a:p>
            <a:pPr lvl="2" eaLnBrk="1" hangingPunct="1"/>
            <a:r>
              <a:rPr lang="en-US" sz="1800" dirty="0"/>
              <a:t>Equivalent to 67.9/100 (previous exams: 51.2/100 and 73.3/100)</a:t>
            </a:r>
          </a:p>
          <a:p>
            <a:pPr lvl="1" eaLnBrk="1" hangingPunct="1"/>
            <a:r>
              <a:rPr lang="en-US" sz="2000" dirty="0"/>
              <a:t>Top score: 94/98</a:t>
            </a:r>
          </a:p>
          <a:p>
            <a:pPr eaLnBrk="1" hangingPunct="1"/>
            <a:r>
              <a:rPr lang="en-US" sz="2400" dirty="0"/>
              <a:t>Next Wednesday: Class or no class?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18,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emf is using a U-shaped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speed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 in time 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, changing the area of the loop by </a:t>
            </a:r>
            <a:r>
              <a:rPr lang="en-US" sz="2800" b="1" dirty="0" err="1">
                <a:solidFill>
                  <a:srgbClr val="FF0000"/>
                </a:solidFill>
              </a:rPr>
              <a:t>dA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b="1" dirty="0" err="1">
                <a:solidFill>
                  <a:srgbClr val="FF0000"/>
                </a:solidFill>
                <a:latin typeface="Monotype Corsiva" charset="0"/>
              </a:rPr>
              <a:t>lv</a:t>
            </a:r>
            <a:r>
              <a:rPr lang="en-US" sz="2800" b="1" dirty="0" err="1">
                <a:solidFill>
                  <a:srgbClr val="FF0000"/>
                </a:solidFill>
              </a:rPr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7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8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9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1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11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12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the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emf induced on a conductor moving in a magnetic field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emf</a:t>
            </a:r>
          </a:p>
        </p:txBody>
      </p:sp>
    </p:spTree>
    <p:extLst>
      <p:ext uri="{BB962C8B-B14F-4D97-AF65-F5344CB8AC3E}">
        <p14:creationId xmlns:p14="http://schemas.microsoft.com/office/powerpoint/2010/main" val="2220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85918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357117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an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7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8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9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0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1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2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3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4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5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76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1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2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3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4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5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6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65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18,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2019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127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52712</TotalTime>
  <Words>1638</Words>
  <Application>Microsoft Macintosh PowerPoint</Application>
  <PresentationFormat>On-screen Show (4:3)</PresentationFormat>
  <Paragraphs>191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#21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1031</cp:revision>
  <dcterms:created xsi:type="dcterms:W3CDTF">2012-01-19T04:21:20Z</dcterms:created>
  <dcterms:modified xsi:type="dcterms:W3CDTF">2019-11-18T20:55:25Z</dcterms:modified>
</cp:coreProperties>
</file>