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79" r:id="rId4"/>
    <p:sldId id="780" r:id="rId5"/>
    <p:sldId id="781" r:id="rId6"/>
    <p:sldId id="782" r:id="rId7"/>
    <p:sldId id="783" r:id="rId8"/>
    <p:sldId id="837" r:id="rId9"/>
    <p:sldId id="838" r:id="rId10"/>
    <p:sldId id="839" r:id="rId11"/>
    <p:sldId id="787" r:id="rId12"/>
    <p:sldId id="788" r:id="rId13"/>
    <p:sldId id="789" r:id="rId14"/>
    <p:sldId id="790" r:id="rId15"/>
    <p:sldId id="791" r:id="rId16"/>
    <p:sldId id="792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/>
    <p:restoredTop sz="94660"/>
  </p:normalViewPr>
  <p:slideViewPr>
    <p:cSldViewPr>
      <p:cViewPr varScale="1">
        <p:scale>
          <a:sx n="127" d="100"/>
          <a:sy n="127" d="100"/>
        </p:scale>
        <p:origin x="11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9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0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5.wmf"/><Relationship Id="rId26" Type="http://schemas.openxmlformats.org/officeDocument/2006/relationships/image" Target="../media/image19.png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18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0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3.wmf"/><Relationship Id="rId22" Type="http://schemas.openxmlformats.org/officeDocument/2006/relationships/image" Target="../media/image17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Relationship Id="rId9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8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18,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209800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EF11B-C84D-4146-9AFB-37BE937E90E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4E861FA-B21D-1848-9B61-726DCF333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765" y="5934120"/>
            <a:ext cx="6423233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#12 due 11pm, Monday, Dec. 2!!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5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2515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uiExpand="1" build="p"/>
      <p:bldP spid="4270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8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9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60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61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62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4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92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93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94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4202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3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4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5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6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7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8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89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90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91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92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93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94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8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1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3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4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5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6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7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8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9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0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1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2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6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457200"/>
            <a:ext cx="8420100" cy="5486400"/>
          </a:xfrm>
        </p:spPr>
        <p:txBody>
          <a:bodyPr/>
          <a:lstStyle/>
          <a:p>
            <a:r>
              <a:rPr lang="en-US" sz="2400" dirty="0"/>
              <a:t>Reading Assignments: 28.6 </a:t>
            </a:r>
            <a:r>
              <a:rPr lang="mr-IN" sz="2400" dirty="0"/>
              <a:t>–</a:t>
            </a:r>
            <a:r>
              <a:rPr lang="en-US" sz="2400" dirty="0"/>
              <a:t> 10, CH29.5 and 29.8</a:t>
            </a:r>
            <a:endParaRPr lang="en-US" sz="2000" dirty="0"/>
          </a:p>
          <a:p>
            <a:pPr eaLnBrk="1" hangingPunct="1"/>
            <a:r>
              <a:rPr lang="en-US" sz="2400" dirty="0"/>
              <a:t>Final comprehensive: in class 1:00 </a:t>
            </a:r>
            <a:r>
              <a:rPr lang="mr-IN" sz="2400" dirty="0"/>
              <a:t>–</a:t>
            </a:r>
            <a:r>
              <a:rPr lang="en-US" sz="2400" dirty="0"/>
              <a:t> 2:20pm Wed. Dec. 4</a:t>
            </a:r>
          </a:p>
          <a:p>
            <a:pPr eaLnBrk="1" hangingPunct="1"/>
            <a:r>
              <a:rPr lang="en-US" sz="2400" dirty="0"/>
              <a:t>Planetarium Extra Credit: bring to class Mon. Dec. 2</a:t>
            </a:r>
          </a:p>
          <a:p>
            <a:pPr lvl="1" eaLnBrk="1" hangingPunct="1"/>
            <a:r>
              <a:rPr lang="en-US" sz="2000" dirty="0"/>
              <a:t>Be sure to tape one end of the ticket stub on a sheet of paper with your name on it</a:t>
            </a:r>
          </a:p>
          <a:p>
            <a:pPr eaLnBrk="1" hangingPunct="1"/>
            <a:r>
              <a:rPr lang="en-US" sz="2400" dirty="0"/>
              <a:t>Quiz #4</a:t>
            </a:r>
            <a:endParaRPr lang="en-US" sz="2000" dirty="0"/>
          </a:p>
          <a:p>
            <a:pPr lvl="1" eaLnBrk="1" hangingPunct="1"/>
            <a:r>
              <a:rPr lang="en-US" sz="2000" dirty="0"/>
              <a:t>Beginning of the class Monday, Nov. 25</a:t>
            </a:r>
          </a:p>
          <a:p>
            <a:pPr lvl="1" eaLnBrk="1" hangingPunct="1"/>
            <a:r>
              <a:rPr lang="en-US" sz="2000" dirty="0"/>
              <a:t>Covers: CH28.6 </a:t>
            </a:r>
            <a:r>
              <a:rPr lang="mr-IN" sz="2000" dirty="0"/>
              <a:t>–</a:t>
            </a:r>
            <a:r>
              <a:rPr lang="en-US" sz="2000" dirty="0"/>
              <a:t> what we finish this Wednesday, Nov. 20</a:t>
            </a:r>
          </a:p>
          <a:p>
            <a:pPr lvl="1" eaLnBrk="1" hangingPunct="1"/>
            <a:r>
              <a:rPr lang="en-US" sz="2000" dirty="0"/>
              <a:t>BYOF</a:t>
            </a:r>
          </a:p>
          <a:p>
            <a:pPr eaLnBrk="1" hangingPunct="1"/>
            <a:r>
              <a:rPr lang="en-US" sz="2400" dirty="0"/>
              <a:t>Term 2 results</a:t>
            </a:r>
          </a:p>
          <a:p>
            <a:pPr lvl="1" eaLnBrk="1" hangingPunct="1"/>
            <a:r>
              <a:rPr lang="en-US" sz="2000" dirty="0"/>
              <a:t>Class average: 66.5/98</a:t>
            </a:r>
          </a:p>
          <a:p>
            <a:pPr lvl="2" eaLnBrk="1" hangingPunct="1"/>
            <a:r>
              <a:rPr lang="en-US" sz="1800" dirty="0"/>
              <a:t>Equivalent to 67.9/100 (previous exams: 51.2/100 and 73.3/100)</a:t>
            </a:r>
          </a:p>
          <a:p>
            <a:pPr lvl="1" eaLnBrk="1" hangingPunct="1"/>
            <a:r>
              <a:rPr lang="en-US" sz="2000" dirty="0"/>
              <a:t>Top score: 94/98</a:t>
            </a:r>
          </a:p>
          <a:p>
            <a:pPr eaLnBrk="1" hangingPunct="1"/>
            <a:r>
              <a:rPr lang="en-US" sz="2400" dirty="0"/>
              <a:t>Next Wednesday: Class or no class?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18,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speed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7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8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9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9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91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92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the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emf induced on a conductor moving in a magnetic field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2220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8591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35711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an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9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0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1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3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4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5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6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7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8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9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0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1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2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3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4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6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52711</TotalTime>
  <Words>1638</Words>
  <Application>Microsoft Macintosh PowerPoint</Application>
  <PresentationFormat>On-screen Show (4:3)</PresentationFormat>
  <Paragraphs>191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#21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1030</cp:revision>
  <dcterms:created xsi:type="dcterms:W3CDTF">2012-01-19T04:21:20Z</dcterms:created>
  <dcterms:modified xsi:type="dcterms:W3CDTF">2019-11-18T20:53:59Z</dcterms:modified>
</cp:coreProperties>
</file>