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1" r:id="rId2"/>
    <p:sldId id="481" r:id="rId3"/>
    <p:sldId id="837" r:id="rId4"/>
    <p:sldId id="838" r:id="rId5"/>
    <p:sldId id="839" r:id="rId6"/>
    <p:sldId id="840" r:id="rId7"/>
    <p:sldId id="841" r:id="rId8"/>
    <p:sldId id="842" r:id="rId9"/>
    <p:sldId id="843" r:id="rId10"/>
    <p:sldId id="844" r:id="rId11"/>
    <p:sldId id="845" r:id="rId12"/>
    <p:sldId id="846" r:id="rId13"/>
    <p:sldId id="847" r:id="rId14"/>
    <p:sldId id="848" r:id="rId15"/>
    <p:sldId id="849" r:id="rId16"/>
    <p:sldId id="85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859" r:id="rId26"/>
    <p:sldId id="860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79"/>
    <p:restoredTop sz="94660"/>
  </p:normalViewPr>
  <p:slideViewPr>
    <p:cSldViewPr>
      <p:cViewPr varScale="1">
        <p:scale>
          <a:sx n="140" d="100"/>
          <a:sy n="140" d="100"/>
        </p:scale>
        <p:origin x="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2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3.wmf"/><Relationship Id="rId1" Type="http://schemas.openxmlformats.org/officeDocument/2006/relationships/image" Target="../media/image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5" Type="http://schemas.openxmlformats.org/officeDocument/2006/relationships/image" Target="../media/image9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Relationship Id="rId14" Type="http://schemas.openxmlformats.org/officeDocument/2006/relationships/image" Target="../media/image9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wmf"/><Relationship Id="rId3" Type="http://schemas.openxmlformats.org/officeDocument/2006/relationships/image" Target="../media/image105.wmf"/><Relationship Id="rId7" Type="http://schemas.openxmlformats.org/officeDocument/2006/relationships/image" Target="../media/image109.png"/><Relationship Id="rId12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2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png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130.wmf"/><Relationship Id="rId3" Type="http://schemas.openxmlformats.org/officeDocument/2006/relationships/image" Target="../media/image120.wmf"/><Relationship Id="rId7" Type="http://schemas.openxmlformats.org/officeDocument/2006/relationships/image" Target="../media/image124.png"/><Relationship Id="rId12" Type="http://schemas.openxmlformats.org/officeDocument/2006/relationships/image" Target="../media/image129.wmf"/><Relationship Id="rId2" Type="http://schemas.openxmlformats.org/officeDocument/2006/relationships/image" Target="../media/image119.wmf"/><Relationship Id="rId1" Type="http://schemas.openxmlformats.org/officeDocument/2006/relationships/image" Target="../media/image2.w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5" Type="http://schemas.openxmlformats.org/officeDocument/2006/relationships/image" Target="../media/image122.wmf"/><Relationship Id="rId15" Type="http://schemas.openxmlformats.org/officeDocument/2006/relationships/image" Target="../media/image132.png"/><Relationship Id="rId10" Type="http://schemas.openxmlformats.org/officeDocument/2006/relationships/image" Target="../media/image127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Relationship Id="rId14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image" Target="../media/image144.wmf"/><Relationship Id="rId18" Type="http://schemas.openxmlformats.org/officeDocument/2006/relationships/image" Target="../media/image149.png"/><Relationship Id="rId3" Type="http://schemas.openxmlformats.org/officeDocument/2006/relationships/image" Target="../media/image134.wmf"/><Relationship Id="rId7" Type="http://schemas.openxmlformats.org/officeDocument/2006/relationships/image" Target="../media/image138.png"/><Relationship Id="rId12" Type="http://schemas.openxmlformats.org/officeDocument/2006/relationships/image" Target="../media/image143.wmf"/><Relationship Id="rId17" Type="http://schemas.openxmlformats.org/officeDocument/2006/relationships/image" Target="../media/image148.wmf"/><Relationship Id="rId2" Type="http://schemas.openxmlformats.org/officeDocument/2006/relationships/image" Target="../media/image133.wmf"/><Relationship Id="rId16" Type="http://schemas.openxmlformats.org/officeDocument/2006/relationships/image" Target="../media/image147.wmf"/><Relationship Id="rId1" Type="http://schemas.openxmlformats.org/officeDocument/2006/relationships/image" Target="../media/image2.wmf"/><Relationship Id="rId6" Type="http://schemas.openxmlformats.org/officeDocument/2006/relationships/image" Target="../media/image137.wmf"/><Relationship Id="rId11" Type="http://schemas.openxmlformats.org/officeDocument/2006/relationships/image" Target="../media/image142.wmf"/><Relationship Id="rId5" Type="http://schemas.openxmlformats.org/officeDocument/2006/relationships/image" Target="../media/image136.wmf"/><Relationship Id="rId15" Type="http://schemas.openxmlformats.org/officeDocument/2006/relationships/image" Target="../media/image146.wmf"/><Relationship Id="rId10" Type="http://schemas.openxmlformats.org/officeDocument/2006/relationships/image" Target="../media/image141.wmf"/><Relationship Id="rId19" Type="http://schemas.openxmlformats.org/officeDocument/2006/relationships/image" Target="../media/image150.png"/><Relationship Id="rId4" Type="http://schemas.openxmlformats.org/officeDocument/2006/relationships/image" Target="../media/image135.wmf"/><Relationship Id="rId9" Type="http://schemas.openxmlformats.org/officeDocument/2006/relationships/image" Target="../media/image140.emf"/><Relationship Id="rId14" Type="http://schemas.openxmlformats.org/officeDocument/2006/relationships/image" Target="../media/image1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2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2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Nov. 20,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2.wmf"/><Relationship Id="rId9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9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57.e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5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61.jpeg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63.e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62.emf"/><Relationship Id="rId4" Type="http://schemas.openxmlformats.org/officeDocument/2006/relationships/image" Target="../media/image2.wmf"/><Relationship Id="rId9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8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image" Target="../media/image65.jpeg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9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66.jpeg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66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0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9.e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63.emf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62.emf"/><Relationship Id="rId4" Type="http://schemas.openxmlformats.org/officeDocument/2006/relationships/image" Target="../media/image2.wmf"/><Relationship Id="rId9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8.bin"/><Relationship Id="rId3" Type="http://schemas.openxmlformats.org/officeDocument/2006/relationships/oleObject" Target="../embeddings/oleObject115.bin"/><Relationship Id="rId21" Type="http://schemas.openxmlformats.org/officeDocument/2006/relationships/image" Target="../media/image76.wmf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33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127.bin"/><Relationship Id="rId32" Type="http://schemas.openxmlformats.org/officeDocument/2006/relationships/oleObject" Target="../embeddings/oleObject131.bin"/><Relationship Id="rId5" Type="http://schemas.openxmlformats.org/officeDocument/2006/relationships/oleObject" Target="../embeddings/oleObject116.bin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129.bin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75.wmf"/><Relationship Id="rId31" Type="http://schemas.openxmlformats.org/officeDocument/2006/relationships/image" Target="../media/image81.wmf"/><Relationship Id="rId4" Type="http://schemas.openxmlformats.org/officeDocument/2006/relationships/image" Target="../media/image2.wmf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Relationship Id="rId27" Type="http://schemas.openxmlformats.org/officeDocument/2006/relationships/image" Target="../media/image79.wmf"/><Relationship Id="rId30" Type="http://schemas.openxmlformats.org/officeDocument/2006/relationships/oleObject" Target="../embeddings/oleObject130.bin"/><Relationship Id="rId8" Type="http://schemas.openxmlformats.org/officeDocument/2006/relationships/oleObject" Target="../embeddings/oleObject119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87.wmf"/><Relationship Id="rId26" Type="http://schemas.openxmlformats.org/officeDocument/2006/relationships/image" Target="../media/image91.wmf"/><Relationship Id="rId39" Type="http://schemas.openxmlformats.org/officeDocument/2006/relationships/image" Target="../media/image100.emf"/><Relationship Id="rId21" Type="http://schemas.openxmlformats.org/officeDocument/2006/relationships/oleObject" Target="../embeddings/oleObject142.bin"/><Relationship Id="rId34" Type="http://schemas.openxmlformats.org/officeDocument/2006/relationships/image" Target="../media/image95.wmf"/><Relationship Id="rId42" Type="http://schemas.openxmlformats.org/officeDocument/2006/relationships/image" Target="../media/image103.emf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29" Type="http://schemas.openxmlformats.org/officeDocument/2006/relationships/oleObject" Target="../embeddings/oleObject146.bin"/><Relationship Id="rId41" Type="http://schemas.openxmlformats.org/officeDocument/2006/relationships/image" Target="../media/image102.e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3.bin"/><Relationship Id="rId11" Type="http://schemas.openxmlformats.org/officeDocument/2006/relationships/oleObject" Target="../embeddings/oleObject137.bin"/><Relationship Id="rId24" Type="http://schemas.openxmlformats.org/officeDocument/2006/relationships/image" Target="../media/image90.wmf"/><Relationship Id="rId32" Type="http://schemas.openxmlformats.org/officeDocument/2006/relationships/image" Target="../media/image94.wmf"/><Relationship Id="rId37" Type="http://schemas.openxmlformats.org/officeDocument/2006/relationships/image" Target="../media/image98.emf"/><Relationship Id="rId40" Type="http://schemas.openxmlformats.org/officeDocument/2006/relationships/image" Target="../media/image101.e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39.bin"/><Relationship Id="rId23" Type="http://schemas.openxmlformats.org/officeDocument/2006/relationships/oleObject" Target="../embeddings/oleObject143.bin"/><Relationship Id="rId28" Type="http://schemas.openxmlformats.org/officeDocument/2006/relationships/image" Target="../media/image92.wmf"/><Relationship Id="rId36" Type="http://schemas.openxmlformats.org/officeDocument/2006/relationships/image" Target="../media/image96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141.bin"/><Relationship Id="rId31" Type="http://schemas.openxmlformats.org/officeDocument/2006/relationships/oleObject" Target="../embeddings/oleObject147.bin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85.wmf"/><Relationship Id="rId22" Type="http://schemas.openxmlformats.org/officeDocument/2006/relationships/image" Target="../media/image89.wmf"/><Relationship Id="rId27" Type="http://schemas.openxmlformats.org/officeDocument/2006/relationships/oleObject" Target="../embeddings/oleObject145.bin"/><Relationship Id="rId30" Type="http://schemas.openxmlformats.org/officeDocument/2006/relationships/image" Target="../media/image93.wmf"/><Relationship Id="rId35" Type="http://schemas.openxmlformats.org/officeDocument/2006/relationships/oleObject" Target="../embeddings/oleObject149.bin"/><Relationship Id="rId8" Type="http://schemas.openxmlformats.org/officeDocument/2006/relationships/oleObject" Target="../embeddings/oleObject135.bin"/><Relationship Id="rId3" Type="http://schemas.openxmlformats.org/officeDocument/2006/relationships/image" Target="../media/image97.jpeg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140.bin"/><Relationship Id="rId25" Type="http://schemas.openxmlformats.org/officeDocument/2006/relationships/oleObject" Target="../embeddings/oleObject144.bin"/><Relationship Id="rId33" Type="http://schemas.openxmlformats.org/officeDocument/2006/relationships/oleObject" Target="../embeddings/oleObject148.bin"/><Relationship Id="rId38" Type="http://schemas.openxmlformats.org/officeDocument/2006/relationships/image" Target="../media/image99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08.wmf"/><Relationship Id="rId26" Type="http://schemas.openxmlformats.org/officeDocument/2006/relationships/image" Target="../media/image112.wmf"/><Relationship Id="rId3" Type="http://schemas.openxmlformats.org/officeDocument/2006/relationships/image" Target="../media/image116.jpeg"/><Relationship Id="rId21" Type="http://schemas.openxmlformats.org/officeDocument/2006/relationships/oleObject" Target="../embeddings/oleObject160.bin"/><Relationship Id="rId34" Type="http://schemas.openxmlformats.org/officeDocument/2006/relationships/image" Target="../media/image118.emf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158.bin"/><Relationship Id="rId25" Type="http://schemas.openxmlformats.org/officeDocument/2006/relationships/oleObject" Target="../embeddings/oleObject162.bin"/><Relationship Id="rId33" Type="http://schemas.openxmlformats.org/officeDocument/2006/relationships/image" Target="../media/image11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20" Type="http://schemas.openxmlformats.org/officeDocument/2006/relationships/image" Target="../media/image109.png"/><Relationship Id="rId29" Type="http://schemas.openxmlformats.org/officeDocument/2006/relationships/oleObject" Target="../embeddings/oleObject16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111.png"/><Relationship Id="rId32" Type="http://schemas.openxmlformats.org/officeDocument/2006/relationships/image" Target="../media/image115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1.bin"/><Relationship Id="rId28" Type="http://schemas.openxmlformats.org/officeDocument/2006/relationships/image" Target="../media/image113.wmf"/><Relationship Id="rId10" Type="http://schemas.openxmlformats.org/officeDocument/2006/relationships/image" Target="../media/image104.wmf"/><Relationship Id="rId19" Type="http://schemas.openxmlformats.org/officeDocument/2006/relationships/oleObject" Target="../embeddings/oleObject159.bin"/><Relationship Id="rId31" Type="http://schemas.openxmlformats.org/officeDocument/2006/relationships/oleObject" Target="../embeddings/oleObject165.bin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06.wmf"/><Relationship Id="rId22" Type="http://schemas.openxmlformats.org/officeDocument/2006/relationships/image" Target="../media/image110.png"/><Relationship Id="rId27" Type="http://schemas.openxmlformats.org/officeDocument/2006/relationships/oleObject" Target="../embeddings/oleObject163.bin"/><Relationship Id="rId30" Type="http://schemas.openxmlformats.org/officeDocument/2006/relationships/image" Target="../media/image114.wmf"/><Relationship Id="rId8" Type="http://schemas.openxmlformats.org/officeDocument/2006/relationships/oleObject" Target="../embeddings/oleObject153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wmf"/><Relationship Id="rId18" Type="http://schemas.openxmlformats.org/officeDocument/2006/relationships/oleObject" Target="../embeddings/oleObject175.bin"/><Relationship Id="rId26" Type="http://schemas.openxmlformats.org/officeDocument/2006/relationships/oleObject" Target="../embeddings/oleObject179.bin"/><Relationship Id="rId21" Type="http://schemas.openxmlformats.org/officeDocument/2006/relationships/image" Target="../media/image125.wmf"/><Relationship Id="rId34" Type="http://schemas.openxmlformats.org/officeDocument/2006/relationships/oleObject" Target="../embeddings/oleObject184.bin"/><Relationship Id="rId7" Type="http://schemas.openxmlformats.org/officeDocument/2006/relationships/oleObject" Target="../embeddings/oleObject169.bin"/><Relationship Id="rId12" Type="http://schemas.openxmlformats.org/officeDocument/2006/relationships/oleObject" Target="../embeddings/oleObject172.bin"/><Relationship Id="rId17" Type="http://schemas.openxmlformats.org/officeDocument/2006/relationships/image" Target="../media/image123.wmf"/><Relationship Id="rId25" Type="http://schemas.openxmlformats.org/officeDocument/2006/relationships/image" Target="../media/image127.wmf"/><Relationship Id="rId33" Type="http://schemas.openxmlformats.org/officeDocument/2006/relationships/oleObject" Target="../embeddings/oleObject18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4.bin"/><Relationship Id="rId20" Type="http://schemas.openxmlformats.org/officeDocument/2006/relationships/oleObject" Target="../embeddings/oleObject176.bin"/><Relationship Id="rId29" Type="http://schemas.openxmlformats.org/officeDocument/2006/relationships/image" Target="../media/image129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120.wmf"/><Relationship Id="rId24" Type="http://schemas.openxmlformats.org/officeDocument/2006/relationships/oleObject" Target="../embeddings/oleObject178.bin"/><Relationship Id="rId32" Type="http://schemas.openxmlformats.org/officeDocument/2006/relationships/oleObject" Target="../embeddings/oleObject182.bin"/><Relationship Id="rId37" Type="http://schemas.openxmlformats.org/officeDocument/2006/relationships/image" Target="../media/image132.png"/><Relationship Id="rId5" Type="http://schemas.openxmlformats.org/officeDocument/2006/relationships/oleObject" Target="../embeddings/oleObject167.bin"/><Relationship Id="rId15" Type="http://schemas.openxmlformats.org/officeDocument/2006/relationships/image" Target="../media/image122.wmf"/><Relationship Id="rId23" Type="http://schemas.openxmlformats.org/officeDocument/2006/relationships/image" Target="../media/image126.wmf"/><Relationship Id="rId28" Type="http://schemas.openxmlformats.org/officeDocument/2006/relationships/oleObject" Target="../embeddings/oleObject180.bin"/><Relationship Id="rId36" Type="http://schemas.openxmlformats.org/officeDocument/2006/relationships/oleObject" Target="../embeddings/oleObject185.bin"/><Relationship Id="rId10" Type="http://schemas.openxmlformats.org/officeDocument/2006/relationships/oleObject" Target="../embeddings/oleObject171.bin"/><Relationship Id="rId19" Type="http://schemas.openxmlformats.org/officeDocument/2006/relationships/image" Target="../media/image124.png"/><Relationship Id="rId31" Type="http://schemas.openxmlformats.org/officeDocument/2006/relationships/image" Target="../media/image130.wmf"/><Relationship Id="rId4" Type="http://schemas.openxmlformats.org/officeDocument/2006/relationships/image" Target="../media/image2.wmf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73.bin"/><Relationship Id="rId22" Type="http://schemas.openxmlformats.org/officeDocument/2006/relationships/oleObject" Target="../embeddings/oleObject177.bin"/><Relationship Id="rId27" Type="http://schemas.openxmlformats.org/officeDocument/2006/relationships/image" Target="../media/image128.wmf"/><Relationship Id="rId30" Type="http://schemas.openxmlformats.org/officeDocument/2006/relationships/oleObject" Target="../embeddings/oleObject181.bin"/><Relationship Id="rId35" Type="http://schemas.openxmlformats.org/officeDocument/2006/relationships/image" Target="../media/image131.wmf"/><Relationship Id="rId8" Type="http://schemas.openxmlformats.org/officeDocument/2006/relationships/oleObject" Target="../embeddings/oleObject170.bin"/><Relationship Id="rId3" Type="http://schemas.openxmlformats.org/officeDocument/2006/relationships/oleObject" Target="../embeddings/oleObject166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195.bin"/><Relationship Id="rId26" Type="http://schemas.openxmlformats.org/officeDocument/2006/relationships/oleObject" Target="../embeddings/oleObject199.bin"/><Relationship Id="rId39" Type="http://schemas.openxmlformats.org/officeDocument/2006/relationships/image" Target="../media/image147.wmf"/><Relationship Id="rId21" Type="http://schemas.openxmlformats.org/officeDocument/2006/relationships/image" Target="../media/image139.wmf"/><Relationship Id="rId34" Type="http://schemas.openxmlformats.org/officeDocument/2006/relationships/oleObject" Target="../embeddings/oleObject203.bin"/><Relationship Id="rId42" Type="http://schemas.openxmlformats.org/officeDocument/2006/relationships/oleObject" Target="../embeddings/oleObject208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4.bin"/><Relationship Id="rId29" Type="http://schemas.openxmlformats.org/officeDocument/2006/relationships/image" Target="../media/image143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134.wmf"/><Relationship Id="rId24" Type="http://schemas.openxmlformats.org/officeDocument/2006/relationships/oleObject" Target="../embeddings/oleObject198.bin"/><Relationship Id="rId32" Type="http://schemas.openxmlformats.org/officeDocument/2006/relationships/oleObject" Target="../embeddings/oleObject202.bin"/><Relationship Id="rId37" Type="http://schemas.openxmlformats.org/officeDocument/2006/relationships/image" Target="../media/image146.wmf"/><Relationship Id="rId40" Type="http://schemas.openxmlformats.org/officeDocument/2006/relationships/oleObject" Target="../embeddings/oleObject207.bin"/><Relationship Id="rId45" Type="http://schemas.openxmlformats.org/officeDocument/2006/relationships/image" Target="../media/image150.png"/><Relationship Id="rId5" Type="http://schemas.openxmlformats.org/officeDocument/2006/relationships/oleObject" Target="../embeddings/oleObject187.bin"/><Relationship Id="rId15" Type="http://schemas.openxmlformats.org/officeDocument/2006/relationships/image" Target="../media/image136.wmf"/><Relationship Id="rId23" Type="http://schemas.openxmlformats.org/officeDocument/2006/relationships/image" Target="../media/image140.emf"/><Relationship Id="rId28" Type="http://schemas.openxmlformats.org/officeDocument/2006/relationships/oleObject" Target="../embeddings/oleObject200.bin"/><Relationship Id="rId36" Type="http://schemas.openxmlformats.org/officeDocument/2006/relationships/oleObject" Target="../embeddings/oleObject205.bin"/><Relationship Id="rId10" Type="http://schemas.openxmlformats.org/officeDocument/2006/relationships/oleObject" Target="../embeddings/oleObject191.bin"/><Relationship Id="rId19" Type="http://schemas.openxmlformats.org/officeDocument/2006/relationships/image" Target="../media/image138.png"/><Relationship Id="rId31" Type="http://schemas.openxmlformats.org/officeDocument/2006/relationships/image" Target="../media/image144.wmf"/><Relationship Id="rId44" Type="http://schemas.openxmlformats.org/officeDocument/2006/relationships/oleObject" Target="../embeddings/oleObject209.bin"/><Relationship Id="rId4" Type="http://schemas.openxmlformats.org/officeDocument/2006/relationships/image" Target="../media/image2.wmf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193.bin"/><Relationship Id="rId22" Type="http://schemas.openxmlformats.org/officeDocument/2006/relationships/oleObject" Target="../embeddings/oleObject197.bin"/><Relationship Id="rId27" Type="http://schemas.openxmlformats.org/officeDocument/2006/relationships/image" Target="../media/image142.wmf"/><Relationship Id="rId30" Type="http://schemas.openxmlformats.org/officeDocument/2006/relationships/oleObject" Target="../embeddings/oleObject201.bin"/><Relationship Id="rId35" Type="http://schemas.openxmlformats.org/officeDocument/2006/relationships/oleObject" Target="../embeddings/oleObject204.bin"/><Relationship Id="rId43" Type="http://schemas.openxmlformats.org/officeDocument/2006/relationships/image" Target="../media/image149.png"/><Relationship Id="rId8" Type="http://schemas.openxmlformats.org/officeDocument/2006/relationships/oleObject" Target="../embeddings/oleObject190.bin"/><Relationship Id="rId3" Type="http://schemas.openxmlformats.org/officeDocument/2006/relationships/oleObject" Target="../embeddings/oleObject186.bin"/><Relationship Id="rId12" Type="http://schemas.openxmlformats.org/officeDocument/2006/relationships/oleObject" Target="../embeddings/oleObject192.bin"/><Relationship Id="rId17" Type="http://schemas.openxmlformats.org/officeDocument/2006/relationships/image" Target="../media/image137.wmf"/><Relationship Id="rId25" Type="http://schemas.openxmlformats.org/officeDocument/2006/relationships/image" Target="../media/image141.wmf"/><Relationship Id="rId33" Type="http://schemas.openxmlformats.org/officeDocument/2006/relationships/image" Target="../media/image145.wmf"/><Relationship Id="rId38" Type="http://schemas.openxmlformats.org/officeDocument/2006/relationships/oleObject" Target="../embeddings/oleObject206.bin"/><Relationship Id="rId20" Type="http://schemas.openxmlformats.org/officeDocument/2006/relationships/oleObject" Target="../embeddings/oleObject196.bin"/><Relationship Id="rId41" Type="http://schemas.openxmlformats.org/officeDocument/2006/relationships/image" Target="../media/image1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.wmf"/><Relationship Id="rId10" Type="http://schemas.openxmlformats.org/officeDocument/2006/relationships/image" Target="../media/image3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.jpeg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17.wmf"/><Relationship Id="rId3" Type="http://schemas.openxmlformats.org/officeDocument/2006/relationships/image" Target="../media/image20.emf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33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29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33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Relationship Id="rId27" Type="http://schemas.openxmlformats.org/officeDocument/2006/relationships/oleObject" Target="../embeddings/oleObject47.bin"/><Relationship Id="rId30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43.wmf"/><Relationship Id="rId34" Type="http://schemas.openxmlformats.org/officeDocument/2006/relationships/image" Target="../media/image51.e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image" Target="../media/image50.jpeg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42.wmf"/><Relationship Id="rId31" Type="http://schemas.openxmlformats.org/officeDocument/2006/relationships/image" Target="../media/image48.wmf"/><Relationship Id="rId4" Type="http://schemas.openxmlformats.org/officeDocument/2006/relationships/image" Target="../media/image35.wmf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62.bin"/><Relationship Id="rId8" Type="http://schemas.openxmlformats.org/officeDocument/2006/relationships/oleObject" Target="../embeddings/oleObject5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0221" y="1531203"/>
            <a:ext cx="2595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Dec. 2,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D4DC0A-228C-4942-9989-8B54E33E8248}"/>
              </a:ext>
            </a:extLst>
          </p:cNvPr>
          <p:cNvSpPr txBox="1">
            <a:spLocks/>
          </p:cNvSpPr>
          <p:nvPr/>
        </p:nvSpPr>
        <p:spPr bwMode="auto">
          <a:xfrm>
            <a:off x="1524000" y="2362200"/>
            <a:ext cx="6934200" cy="41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>
                <a:latin typeface="Arial Narrow" charset="0"/>
              </a:rPr>
              <a:t>Chapter 31: Maxwell’s equations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Expansion of Ampere’s Law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Production of EM Waves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Light as EM Waves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EF11B-C84D-4146-9AFB-37BE937E90EC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06C29-D9FB-E646-8C95-5EA25076F9E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10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0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0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0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0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 dirty="0"/>
              <a:t>Maxwell interpreted the second term in the generalized Ampere’s law equivalent to an electric current</a:t>
            </a:r>
          </a:p>
          <a:p>
            <a:pPr lvl="1"/>
            <a:r>
              <a:rPr lang="en-US" sz="2400" dirty="0"/>
              <a:t>He called this term as </a:t>
            </a:r>
            <a:r>
              <a:rPr lang="en-US" sz="2400" b="1" u="sng" dirty="0">
                <a:solidFill>
                  <a:srgbClr val="FF0000"/>
                </a:solidFill>
              </a:rPr>
              <a:t>the displacement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  <a:r>
              <a:rPr lang="en-US" sz="2400" b="1" u="sng" baseline="-25000" dirty="0">
                <a:solidFill>
                  <a:srgbClr val="FF0000"/>
                </a:solidFill>
              </a:rPr>
              <a:t>D</a:t>
            </a:r>
          </a:p>
          <a:p>
            <a:pPr lvl="1"/>
            <a:r>
              <a:rPr lang="en-US" sz="2400" dirty="0"/>
              <a:t>While the other term is called as </a:t>
            </a:r>
            <a:r>
              <a:rPr lang="en-US" sz="2400" b="1" u="sng" dirty="0">
                <a:solidFill>
                  <a:srgbClr val="FF0000"/>
                </a:solidFill>
              </a:rPr>
              <a:t>the conduction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</a:p>
          <a:p>
            <a:r>
              <a:rPr lang="en-US" sz="2800" dirty="0"/>
              <a:t>Ampere’s law then can be written as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Where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07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35024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08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35024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297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11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2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 a symmetry 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</a:t>
            </a:r>
            <a:r>
              <a:rPr lang="en-US" sz="2000" b="1" dirty="0"/>
              <a:t>B</a:t>
            </a:r>
            <a:r>
              <a:rPr lang="en-US" sz="2000" dirty="0"/>
              <a:t>, the magnetic flux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/>
              <a:t>B</a:t>
            </a:r>
            <a:r>
              <a:rPr lang="en-US" sz="2000" dirty="0"/>
              <a:t> 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 </a:t>
            </a:r>
            <a:r>
              <a:rPr lang="en-US" sz="1800" dirty="0">
                <a:latin typeface="Symbol" charset="2"/>
              </a:rPr>
              <a:t>ε</a:t>
            </a:r>
            <a:r>
              <a:rPr lang="en-US" sz="1800" baseline="-25000" dirty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0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2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01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3523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02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35230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7409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12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1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1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 for a bar magnet,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1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2546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13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805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14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4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</p:spPr>
        <p:txBody>
          <a:bodyPr/>
          <a:lstStyle/>
          <a:p>
            <a:r>
              <a:rPr lang="en-US" sz="30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dirty="0"/>
              <a:t>He then took this concept one step further &amp; concluded that</a:t>
            </a:r>
          </a:p>
          <a:p>
            <a:pPr lvl="2"/>
            <a:r>
              <a:rPr lang="en-US" sz="21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100" dirty="0"/>
              <a:t>This changing electric field in turn produces a magnetic field that changes.</a:t>
            </a:r>
          </a:p>
          <a:p>
            <a:pPr lvl="2"/>
            <a:r>
              <a:rPr lang="en-US" sz="2100" dirty="0"/>
              <a:t>This changing magnetic field then in turn produces an electric field that changes.</a:t>
            </a:r>
          </a:p>
          <a:p>
            <a:pPr lvl="2"/>
            <a:r>
              <a:rPr lang="en-US" sz="2100" dirty="0"/>
              <a:t>This process continues.</a:t>
            </a:r>
          </a:p>
          <a:p>
            <a:pPr lvl="1"/>
            <a:r>
              <a:rPr lang="en-US" dirty="0"/>
              <a:t>With a manipulation of the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77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15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2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2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2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positively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through, 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25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038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317776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3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3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3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fields far from the antenna is called the </a:t>
            </a:r>
            <a:r>
              <a:rPr lang="en-US" sz="2000" b="1" u="sng" dirty="0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5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3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9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17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 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4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4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4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The fields travel on the other side of the antenna as well</a:t>
            </a:r>
          </a:p>
          <a:p>
            <a:r>
              <a:rPr lang="en-US" dirty="0"/>
              <a:t>The field strength is the greatest in the direction perpendicular to the oscillating charge while it is 0 along the direction of the current</a:t>
            </a:r>
          </a:p>
          <a:p>
            <a:r>
              <a:rPr lang="en-US" dirty="0"/>
              <a:t>The magnitude of E and B in the radiation field decrease with distance as 1/r</a:t>
            </a:r>
          </a:p>
          <a:p>
            <a:r>
              <a:rPr lang="en-US" dirty="0"/>
              <a:t>The energy carried by the EM wave is proportional to the square of the amplitude, E</a:t>
            </a:r>
            <a:r>
              <a:rPr lang="en-US" baseline="30000" dirty="0"/>
              <a:t>2</a:t>
            </a:r>
            <a:r>
              <a:rPr lang="en-US" dirty="0"/>
              <a:t> or B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So the intensity of wave decreases as 1/r</a:t>
            </a:r>
            <a:r>
              <a:rPr lang="en-US" baseline="30000" dirty="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4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96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18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II 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5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5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5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maximum 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quite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5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0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19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6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6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6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sinusoidal, the field strengths of the radiation field vary sinusoidal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b="1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proven by 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6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10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533400"/>
            <a:ext cx="8553450" cy="5486400"/>
          </a:xfrm>
        </p:spPr>
        <p:txBody>
          <a:bodyPr/>
          <a:lstStyle/>
          <a:p>
            <a:pPr>
              <a:spcBef>
                <a:spcPts val="372"/>
              </a:spcBef>
            </a:pPr>
            <a:r>
              <a:rPr lang="en-US" sz="2400" dirty="0"/>
              <a:t>Reading assignments: CH31.6 – 10 </a:t>
            </a:r>
          </a:p>
          <a:p>
            <a:pPr>
              <a:spcBef>
                <a:spcPts val="372"/>
              </a:spcBef>
            </a:pPr>
            <a:r>
              <a:rPr lang="en-US" sz="2400" dirty="0"/>
              <a:t>Submit planetarium extra credit!</a:t>
            </a:r>
          </a:p>
          <a:p>
            <a:pPr eaLnBrk="1" hangingPunct="1">
              <a:spcBef>
                <a:spcPts val="372"/>
              </a:spcBef>
            </a:pPr>
            <a:r>
              <a:rPr lang="en-US" sz="2400" dirty="0"/>
              <a:t>Final comprehensive exam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In class 1:00 </a:t>
            </a:r>
            <a:r>
              <a:rPr lang="mr-IN" sz="2000" dirty="0"/>
              <a:t>–</a:t>
            </a:r>
            <a:r>
              <a:rPr lang="en-US" sz="2000" dirty="0"/>
              <a:t> 2:20pm, THIS Wednesday, Dec. 4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Covers: CH21.1 </a:t>
            </a:r>
            <a:r>
              <a:rPr lang="mr-IN" sz="2000" dirty="0"/>
              <a:t>–</a:t>
            </a:r>
            <a:r>
              <a:rPr lang="en-US" sz="2000" dirty="0"/>
              <a:t> CH31.6 plus math refresher in Appendices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Bring your calculator but DO NOT input formula into it!</a:t>
            </a:r>
          </a:p>
          <a:p>
            <a:pPr lvl="2" eaLnBrk="1" hangingPunct="1">
              <a:spcBef>
                <a:spcPts val="372"/>
              </a:spcBef>
            </a:pPr>
            <a:r>
              <a:rPr lang="en-US" sz="1800" dirty="0"/>
              <a:t>Cell phones or any types of computers cannot replace a calculator!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quiz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No derivations, word definitions, set ups or solutions of any problems!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NO MAXWELL’s Equations!!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eaLnBrk="1" hangingPunct="1">
              <a:spcBef>
                <a:spcPts val="372"/>
              </a:spcBef>
            </a:pPr>
            <a:r>
              <a:rPr lang="en-US" sz="2400" dirty="0"/>
              <a:t>Quiz 4 results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Class average: 33.6/80</a:t>
            </a:r>
          </a:p>
          <a:p>
            <a:pPr lvl="2" eaLnBrk="1" hangingPunct="1">
              <a:spcBef>
                <a:spcPts val="372"/>
              </a:spcBef>
            </a:pPr>
            <a:r>
              <a:rPr lang="en-US" sz="1600" dirty="0"/>
              <a:t>Equivalent to 42/100</a:t>
            </a:r>
          </a:p>
          <a:p>
            <a:pPr lvl="2" eaLnBrk="1" hangingPunct="1">
              <a:spcBef>
                <a:spcPts val="372"/>
              </a:spcBef>
            </a:pPr>
            <a:r>
              <a:rPr lang="en-US" sz="1600" dirty="0"/>
              <a:t>Previous quizzes: 56.4, 46.3 and 66.8</a:t>
            </a:r>
          </a:p>
          <a:p>
            <a:pPr lvl="1" eaLnBrk="1" hangingPunct="1">
              <a:spcBef>
                <a:spcPts val="372"/>
              </a:spcBef>
            </a:pPr>
            <a:r>
              <a:rPr lang="en-US" sz="2000" dirty="0"/>
              <a:t>Top score: 78/80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814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3717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1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1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other words, far from </a:t>
            </a:r>
            <a:r>
              <a:rPr lang="en-US" dirty="0" err="1"/>
              <a:t>emf</a:t>
            </a:r>
            <a:r>
              <a:rPr lang="en-US" dirty="0"/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b="1" u="sng" dirty="0">
                <a:solidFill>
                  <a:srgbClr val="FF0000"/>
                </a:solidFill>
              </a:rPr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 any instance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we can also assume that the wave is traveling in the x-direction w/ velocity, </a:t>
            </a:r>
            <a:r>
              <a:rPr lang="en-US" b="1" dirty="0"/>
              <a:t>v</a:t>
            </a:r>
            <a:r>
              <a:rPr lang="en-US" dirty="0"/>
              <a:t>=v</a:t>
            </a:r>
            <a:r>
              <a:rPr lang="en-US" b="1" dirty="0"/>
              <a:t>i</a:t>
            </a:r>
            <a:r>
              <a:rPr lang="en-US" dirty="0"/>
              <a:t>, and that </a:t>
            </a:r>
            <a:r>
              <a:rPr lang="en-US" b="1" dirty="0"/>
              <a:t>E</a:t>
            </a:r>
            <a:r>
              <a:rPr lang="en-US" dirty="0"/>
              <a:t> is parallel to y axis and </a:t>
            </a:r>
            <a:r>
              <a:rPr lang="en-US" b="1" dirty="0"/>
              <a:t>B</a:t>
            </a:r>
            <a:r>
              <a:rPr lang="en-US" dirty="0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18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25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27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2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9368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5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3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5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3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586489"/>
              </p:ext>
            </p:extLst>
          </p:nvPr>
        </p:nvGraphicFramePr>
        <p:xfrm>
          <a:off x="1254125" y="17732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58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3737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7732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9116"/>
              </p:ext>
            </p:extLst>
          </p:nvPr>
        </p:nvGraphicFramePr>
        <p:xfrm>
          <a:off x="1295400" y="33972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59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3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972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95922"/>
              </p:ext>
            </p:extLst>
          </p:nvPr>
        </p:nvGraphicFramePr>
        <p:xfrm>
          <a:off x="1295400" y="22860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0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73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08390"/>
              </p:ext>
            </p:extLst>
          </p:nvPr>
        </p:nvGraphicFramePr>
        <p:xfrm>
          <a:off x="3048000" y="34290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1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373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90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64357"/>
              </p:ext>
            </p:extLst>
          </p:nvPr>
        </p:nvGraphicFramePr>
        <p:xfrm>
          <a:off x="5715000" y="34290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2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3737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624042"/>
              </p:ext>
            </p:extLst>
          </p:nvPr>
        </p:nvGraphicFramePr>
        <p:xfrm>
          <a:off x="1905000" y="17065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3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373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065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01484"/>
              </p:ext>
            </p:extLst>
          </p:nvPr>
        </p:nvGraphicFramePr>
        <p:xfrm>
          <a:off x="2770188" y="16764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4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3737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6764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262993"/>
              </p:ext>
            </p:extLst>
          </p:nvPr>
        </p:nvGraphicFramePr>
        <p:xfrm>
          <a:off x="1905000" y="22860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5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373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742849"/>
              </p:ext>
            </p:extLst>
          </p:nvPr>
        </p:nvGraphicFramePr>
        <p:xfrm>
          <a:off x="2789238" y="22415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6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3737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2415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573321"/>
              </p:ext>
            </p:extLst>
          </p:nvPr>
        </p:nvGraphicFramePr>
        <p:xfrm>
          <a:off x="1862138" y="31242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7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3737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1242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32191"/>
              </p:ext>
            </p:extLst>
          </p:nvPr>
        </p:nvGraphicFramePr>
        <p:xfrm>
          <a:off x="3671888" y="33528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8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37377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3528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714728"/>
              </p:ext>
            </p:extLst>
          </p:nvPr>
        </p:nvGraphicFramePr>
        <p:xfrm>
          <a:off x="6557963" y="31242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69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37377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1242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931794"/>
              </p:ext>
            </p:extLst>
          </p:nvPr>
        </p:nvGraphicFramePr>
        <p:xfrm>
          <a:off x="7234238" y="35052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70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3737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5052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276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409247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23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5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4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4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 </a:t>
            </a:r>
            <a:r>
              <a:rPr lang="en-US" sz="2400" dirty="0" err="1">
                <a:latin typeface="Symbol" charset="2"/>
              </a:rPr>
              <a:t>Δ</a:t>
            </a:r>
            <a:r>
              <a:rPr lang="en-US" sz="2400" dirty="0" err="1"/>
              <a:t>y</a:t>
            </a:r>
            <a:r>
              <a:rPr lang="en-US" sz="2400" dirty="0"/>
              <a:t> 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3" name="Equation" r:id="rId9" imgW="457200" imgH="368280" progId="Equation.DSMT4">
                  <p:embed/>
                </p:oleObj>
              </mc:Choice>
              <mc:Fallback>
                <p:oleObj name="Equation" r:id="rId9" imgW="457200" imgH="36828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4"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5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6" name="Equation" r:id="rId15" imgW="647640" imgH="368280" progId="Equation.DSMT4">
                  <p:embed/>
                </p:oleObj>
              </mc:Choice>
              <mc:Fallback>
                <p:oleObj name="Equation" r:id="rId15" imgW="647640" imgH="3682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7" name="Equation" r:id="rId17" imgW="457200" imgH="368280" progId="Equation.DSMT4">
                  <p:embed/>
                </p:oleObj>
              </mc:Choice>
              <mc:Fallback>
                <p:oleObj name="Equation" r:id="rId17" imgW="457200" imgH="368280" progId="Equation.DSMT4">
                  <p:embed/>
                  <p:pic>
                    <p:nvPicPr>
                      <p:cNvPr id="3748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8" name="Equation" r:id="rId19" imgW="228600" imgH="164880" progId="Equation.DSMT4">
                  <p:embed/>
                </p:oleObj>
              </mc:Choice>
              <mc:Fallback>
                <p:oleObj name="Equation" r:id="rId19" imgW="228600" imgH="164880" progId="Equation.DSMT4">
                  <p:embed/>
                  <p:pic>
                    <p:nvPicPr>
                      <p:cNvPr id="37480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9" name="Equation" r:id="rId21" imgW="825480" imgH="228600" progId="Equation.DSMT4">
                  <p:embed/>
                </p:oleObj>
              </mc:Choice>
              <mc:Fallback>
                <p:oleObj name="Equation" r:id="rId21" imgW="825480" imgH="228600" progId="Equation.DSMT4">
                  <p:embed/>
                  <p:pic>
                    <p:nvPicPr>
                      <p:cNvPr id="37480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70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37480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71" name="Equation" r:id="rId25" imgW="482400" imgH="190440" progId="Equation.DSMT4">
                  <p:embed/>
                </p:oleObj>
              </mc:Choice>
              <mc:Fallback>
                <p:oleObj name="Equation" r:id="rId25" imgW="482400" imgH="190440" progId="Equation.DSMT4">
                  <p:embed/>
                  <p:pic>
                    <p:nvPicPr>
                      <p:cNvPr id="3748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72" name="Equation" r:id="rId27" imgW="368280" imgH="190440" progId="Equation.DSMT4">
                  <p:embed/>
                </p:oleObj>
              </mc:Choice>
              <mc:Fallback>
                <p:oleObj name="Equation" r:id="rId27" imgW="368280" imgH="190440" progId="Equation.DSMT4">
                  <p:embed/>
                  <p:pic>
                    <p:nvPicPr>
                      <p:cNvPr id="37481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73" name="Equation" r:id="rId29" imgW="228600" imgH="368280" progId="Equation.DSMT4">
                  <p:embed/>
                </p:oleObj>
              </mc:Choice>
              <mc:Fallback>
                <p:oleObj name="Equation" r:id="rId29" imgW="228600" imgH="368280" progId="Equation.DSMT4">
                  <p:embed/>
                  <p:pic>
                    <p:nvPicPr>
                      <p:cNvPr id="37481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74" name="Equation" r:id="rId31" imgW="342720" imgH="190440" progId="Equation.DSMT4">
                  <p:embed/>
                </p:oleObj>
              </mc:Choice>
              <mc:Fallback>
                <p:oleObj name="Equation" r:id="rId31" imgW="342720" imgH="190440" progId="Equation.DSMT4">
                  <p:embed/>
                  <p:pic>
                    <p:nvPicPr>
                      <p:cNvPr id="37481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75" name="Equation" r:id="rId33" imgW="634680" imgH="368280" progId="Equation.DSMT4">
                  <p:embed/>
                </p:oleObj>
              </mc:Choice>
              <mc:Fallback>
                <p:oleObj name="Equation" r:id="rId33" imgW="634680" imgH="368280" progId="Equation.DSMT4">
                  <p:embed/>
                  <p:pic>
                    <p:nvPicPr>
                      <p:cNvPr id="37481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76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37481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0600" y="1143000"/>
            <a:ext cx="1501985" cy="735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3400" y="2209800"/>
            <a:ext cx="82867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513" y="3375025"/>
            <a:ext cx="1200288" cy="58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61156" y="3368676"/>
            <a:ext cx="1182052" cy="42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29759" y="3359150"/>
            <a:ext cx="1718641" cy="52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93629" y="3359193"/>
            <a:ext cx="1107283" cy="442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15200" y="3316287"/>
            <a:ext cx="1229812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1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24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5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 </a:t>
            </a:r>
            <a:r>
              <a:rPr lang="en-US" sz="2400" dirty="0" err="1">
                <a:latin typeface="Symbol" charset="2"/>
              </a:rPr>
              <a:t>Δ</a:t>
            </a:r>
            <a:r>
              <a:rPr lang="en-US" sz="2400" dirty="0" err="1">
                <a:latin typeface="Monotype Corsiva" charset="0"/>
              </a:rPr>
              <a:t>z</a:t>
            </a:r>
            <a:r>
              <a:rPr lang="en-US" sz="2400" dirty="0"/>
              <a:t> 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7" name="Equation" r:id="rId9" imgW="761760" imgH="368280" progId="Equation.DSMT4">
                  <p:embed/>
                </p:oleObj>
              </mc:Choice>
              <mc:Fallback>
                <p:oleObj name="Equation" r:id="rId9" imgW="761760" imgH="3682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8" name="Equation" r:id="rId11" imgW="545760" imgH="164880" progId="Equation.DSMT4">
                  <p:embed/>
                </p:oleObj>
              </mc:Choice>
              <mc:Fallback>
                <p:oleObj name="Equation" r:id="rId11" imgW="545760" imgH="16488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9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3758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0" name="Equation" r:id="rId15" imgW="927000" imgH="368280" progId="Equation.DSMT4">
                  <p:embed/>
                </p:oleObj>
              </mc:Choice>
              <mc:Fallback>
                <p:oleObj name="Equation" r:id="rId15" imgW="927000" imgH="368280" progId="Equation.DSMT4">
                  <p:embed/>
                  <p:pic>
                    <p:nvPicPr>
                      <p:cNvPr id="3758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1" name="Equation" r:id="rId17" imgW="647640" imgH="368280" progId="Equation.DSMT4">
                  <p:embed/>
                </p:oleObj>
              </mc:Choice>
              <mc:Fallback>
                <p:oleObj name="Equation" r:id="rId17" imgW="647640" imgH="368280" progId="Equation.DSMT4">
                  <p:embed/>
                  <p:pic>
                    <p:nvPicPr>
                      <p:cNvPr id="3758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2" name="Equation" r:id="rId19" imgW="292100" imgH="152400" progId="Equation.DSMT4">
                  <p:embed/>
                </p:oleObj>
              </mc:Choice>
              <mc:Fallback>
                <p:oleObj name="Equation" r:id="rId19" imgW="292100" imgH="152400" progId="Equation.DSMT4">
                  <p:embed/>
                  <p:pic>
                    <p:nvPicPr>
                      <p:cNvPr id="3758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3" name="Equation" r:id="rId21" imgW="901700" imgH="254000" progId="Equation.DSMT4">
                  <p:embed/>
                </p:oleObj>
              </mc:Choice>
              <mc:Fallback>
                <p:oleObj name="Equation" r:id="rId21" imgW="901700" imgH="254000" progId="Equation.DSMT4">
                  <p:embed/>
                  <p:pic>
                    <p:nvPicPr>
                      <p:cNvPr id="3758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4" name="Equation" r:id="rId23" imgW="431800" imgH="152400" progId="Equation.DSMT4">
                  <p:embed/>
                </p:oleObj>
              </mc:Choice>
              <mc:Fallback>
                <p:oleObj name="Equation" r:id="rId23" imgW="431800" imgH="152400" progId="Equation.DSMT4">
                  <p:embed/>
                  <p:pic>
                    <p:nvPicPr>
                      <p:cNvPr id="37582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5" name="Equation" r:id="rId25" imgW="533160" imgH="368280" progId="Equation.DSMT4">
                  <p:embed/>
                </p:oleObj>
              </mc:Choice>
              <mc:Fallback>
                <p:oleObj name="Equation" r:id="rId25" imgW="533160" imgH="368280" progId="Equation.DSMT4">
                  <p:embed/>
                  <p:pic>
                    <p:nvPicPr>
                      <p:cNvPr id="37583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6" name="Equation" r:id="rId27" imgW="330120" imgH="164880" progId="Equation.DSMT4">
                  <p:embed/>
                </p:oleObj>
              </mc:Choice>
              <mc:Fallback>
                <p:oleObj name="Equation" r:id="rId27" imgW="330120" imgH="164880" progId="Equation.DSMT4">
                  <p:embed/>
                  <p:pic>
                    <p:nvPicPr>
                      <p:cNvPr id="37583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7" name="Equation" r:id="rId29" imgW="838080" imgH="368280" progId="Equation.DSMT4">
                  <p:embed/>
                </p:oleObj>
              </mc:Choice>
              <mc:Fallback>
                <p:oleObj name="Equation" r:id="rId29" imgW="838080" imgH="368280" progId="Equation.DSMT4">
                  <p:embed/>
                  <p:pic>
                    <p:nvPicPr>
                      <p:cNvPr id="3758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8" name="Equation" r:id="rId31" imgW="609480" imgH="368280" progId="Equation.DSMT4">
                  <p:embed/>
                </p:oleObj>
              </mc:Choice>
              <mc:Fallback>
                <p:oleObj name="Equation" r:id="rId31" imgW="609480" imgH="368280" progId="Equation.DSMT4">
                  <p:embed/>
                  <p:pic>
                    <p:nvPicPr>
                      <p:cNvPr id="3758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8200" y="1219201"/>
            <a:ext cx="1605790" cy="785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72886" y="3649872"/>
            <a:ext cx="1605790" cy="78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3400" y="2362200"/>
            <a:ext cx="867026" cy="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23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5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6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7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8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9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0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1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2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3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4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3768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5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3768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6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3768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7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3768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8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3768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9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3768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40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3768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6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7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7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7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78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9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0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3778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1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2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3778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3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4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5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4635"/>
              </p:ext>
            </p:extLst>
          </p:nvPr>
        </p:nvGraphicFramePr>
        <p:xfrm>
          <a:off x="2965450" y="5529263"/>
          <a:ext cx="59864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6" name="Equation" r:id="rId22" imgW="4279900" imgH="520700" progId="Equation.DSMT4">
                  <p:embed/>
                </p:oleObj>
              </mc:Choice>
              <mc:Fallback>
                <p:oleObj name="Equation" r:id="rId22" imgW="4279900" imgH="520700" progId="Equation.DSMT4">
                  <p:embed/>
                  <p:pic>
                    <p:nvPicPr>
                      <p:cNvPr id="3778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529263"/>
                        <a:ext cx="5986463" cy="7286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7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8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9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0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1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2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3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4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3778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5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3778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6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3778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7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3778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8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37788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3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verifications 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95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4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5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6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6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 field producing 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6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4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52802"/>
              </p:ext>
            </p:extLst>
          </p:nvPr>
        </p:nvGraphicFramePr>
        <p:xfrm>
          <a:off x="3200400" y="23971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63"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3348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971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92290"/>
              </p:ext>
            </p:extLst>
          </p:nvPr>
        </p:nvGraphicFramePr>
        <p:xfrm>
          <a:off x="3690938" y="24384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64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348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4384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5272" y="23971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5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2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8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2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8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2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8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this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2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58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04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6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9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5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9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5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0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5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C=</a:t>
            </a:r>
            <a:r>
              <a:rPr lang="en-US" dirty="0">
                <a:latin typeface="Symbol" charset="2"/>
              </a:rPr>
              <a:t>ε</a:t>
            </a:r>
            <a:r>
              <a:rPr lang="en-US" baseline="-25000" dirty="0"/>
              <a:t>0</a:t>
            </a:r>
            <a:r>
              <a:rPr lang="en-US" dirty="0"/>
              <a:t>A/d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0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58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622480"/>
              </p:ext>
            </p:extLst>
          </p:nvPr>
        </p:nvGraphicFramePr>
        <p:xfrm>
          <a:off x="3048000" y="5715000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02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3359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15000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03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3359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04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3359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05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3359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06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3359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35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7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9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4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5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6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7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8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3594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69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3594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70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3594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6207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2.0-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resistor. At the instance 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51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31340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52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313406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53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31341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54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31341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55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13417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56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31341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57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31341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58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31342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59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31342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60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313422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61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31342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62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313424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63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313425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64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31342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10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20, 2019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9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56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57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360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58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360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59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360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0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360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1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3604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2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3604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3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3604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4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3604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5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3604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6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3604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7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3604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8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3604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9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3604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70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3604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8212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53483</TotalTime>
  <Words>3044</Words>
  <Application>Microsoft Macintosh PowerPoint</Application>
  <PresentationFormat>On-screen Show (4:3)</PresentationFormat>
  <Paragraphs>366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#24</vt:lpstr>
      <vt:lpstr>Announcements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 – I </vt:lpstr>
      <vt:lpstr>Properties of Radiation Fields – II 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1122</cp:revision>
  <cp:lastPrinted>2019-12-02T20:38:14Z</cp:lastPrinted>
  <dcterms:created xsi:type="dcterms:W3CDTF">2012-01-19T04:21:20Z</dcterms:created>
  <dcterms:modified xsi:type="dcterms:W3CDTF">2019-12-02T21:07:14Z</dcterms:modified>
</cp:coreProperties>
</file>