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91" r:id="rId2"/>
    <p:sldId id="481" r:id="rId3"/>
    <p:sldId id="482" r:id="rId4"/>
    <p:sldId id="530" r:id="rId5"/>
    <p:sldId id="531" r:id="rId6"/>
    <p:sldId id="532" r:id="rId7"/>
    <p:sldId id="533" r:id="rId8"/>
    <p:sldId id="534" r:id="rId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7"/>
    <p:restoredTop sz="94660"/>
  </p:normalViewPr>
  <p:slideViewPr>
    <p:cSldViewPr>
      <p:cViewPr varScale="1">
        <p:scale>
          <a:sx n="127" d="100"/>
          <a:sy n="127" d="100"/>
        </p:scale>
        <p:origin x="17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330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eams.microsoft.com/l/channel/19%3ae5b118c00e8d4baa8c0b2b4be09bbcd5%40thread.tacv2/General?groupId=a272a438-e2fd-42e7-8c18-1a8166647940&amp;tenantId=5cdc5b43-d7be-4caa-8173-729e3b0a62d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oleObject" Target="../embeddings/oleObject8.bin"/><Relationship Id="rId3" Type="http://schemas.openxmlformats.org/officeDocument/2006/relationships/image" Target="../media/image18.jpeg"/><Relationship Id="rId7" Type="http://schemas.openxmlformats.org/officeDocument/2006/relationships/image" Target="../media/image11.wmf"/><Relationship Id="rId12" Type="http://schemas.openxmlformats.org/officeDocument/2006/relationships/oleObject" Target="../embeddings/oleObject5.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19"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27864" y="1447800"/>
            <a:ext cx="298030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620466" y="2215886"/>
            <a:ext cx="6324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CH21</a:t>
            </a:r>
          </a:p>
          <a:p>
            <a:pPr marL="990600" lvl="1" indent="-533400">
              <a:buFont typeface="Courier New" panose="02070309020205020404" pitchFamily="49" charset="0"/>
              <a:buChar char="o"/>
            </a:pPr>
            <a:r>
              <a:rPr lang="en-US" sz="3200" kern="0" dirty="0">
                <a:solidFill>
                  <a:srgbClr val="003300"/>
                </a:solidFill>
                <a:latin typeface="Arial Narrow" charset="0"/>
              </a:rPr>
              <a:t>Insulators and Conductors &amp; Induced Charge</a:t>
            </a:r>
          </a:p>
          <a:p>
            <a:pPr marL="990600" lvl="1" indent="-533400">
              <a:buFont typeface="Courier New" panose="02070309020205020404" pitchFamily="49" charset="0"/>
              <a:buChar char="o"/>
            </a:pPr>
            <a:r>
              <a:rPr lang="en-US" sz="3200" kern="0" dirty="0">
                <a:solidFill>
                  <a:srgbClr val="003300"/>
                </a:solidFill>
                <a:latin typeface="Arial Narrow" charset="0"/>
              </a:rPr>
              <a:t>Coulomb’s Law</a:t>
            </a:r>
          </a:p>
        </p:txBody>
      </p:sp>
    </p:spTree>
    <p:extLst>
      <p:ext uri="{BB962C8B-B14F-4D97-AF65-F5344CB8AC3E}">
        <p14:creationId xmlns:p14="http://schemas.microsoft.com/office/powerpoint/2010/main" val="260497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19100" y="560151"/>
            <a:ext cx="8305800" cy="5737698"/>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rPr>
              <a:t>Virtual Physics </a:t>
            </a:r>
            <a:r>
              <a:rPr lang="en-US" sz="2800" dirty="0">
                <a:latin typeface="Arial Narrow" charset="0"/>
                <a:ea typeface="ＭＳ Ｐゴシック" charset="0"/>
                <a:cs typeface="ＭＳ Ｐゴシック" charset="0"/>
              </a:rPr>
              <a:t>Clinic:</a:t>
            </a:r>
            <a:r>
              <a:rPr lang="en-US" sz="2800" dirty="0">
                <a:latin typeface="Arial Narrow" charset="0"/>
                <a:ea typeface="ＭＳ Ｐゴシック" charset="0"/>
                <a:cs typeface="ＭＳ Ｐゴシック" charset="0"/>
                <a:sym typeface="Wingdings" pitchFamily="2" charset="2"/>
              </a:rPr>
              <a:t> (M: 9am – 1pm, </a:t>
            </a:r>
            <a:r>
              <a:rPr lang="en-US" sz="2800" dirty="0" err="1">
                <a:latin typeface="Arial Narrow" charset="0"/>
                <a:ea typeface="ＭＳ Ｐゴシック" charset="0"/>
                <a:cs typeface="ＭＳ Ｐゴシック" charset="0"/>
                <a:sym typeface="Wingdings" pitchFamily="2" charset="2"/>
              </a:rPr>
              <a:t>TuWTh</a:t>
            </a:r>
            <a:r>
              <a:rPr lang="en-US" sz="2800" dirty="0">
                <a:latin typeface="Arial Narrow" charset="0"/>
                <a:ea typeface="ＭＳ Ｐゴシック" charset="0"/>
                <a:cs typeface="ＭＳ Ｐゴシック" charset="0"/>
                <a:sym typeface="Wingdings" pitchFamily="2" charset="2"/>
              </a:rPr>
              <a:t>: 9am – 5pm)</a:t>
            </a:r>
            <a:r>
              <a:rPr lang="en-US" sz="2800" dirty="0">
                <a:latin typeface="Arial Narrow" charset="0"/>
                <a:ea typeface="ＭＳ Ｐゴシック" charset="0"/>
                <a:cs typeface="ＭＳ Ｐゴシック" charset="0"/>
              </a:rPr>
              <a:t> </a:t>
            </a:r>
            <a:r>
              <a:rPr lang="en-US" sz="1800" u="sng" dirty="0">
                <a:hlinkClick r:id="rId2"/>
              </a:rPr>
              <a:t>https://teams.microsoft.com/l/channel/19%3ae5b118c00e8d4baa8c0b2b4be09bbcd5%40thread.tacv2/General?groupId=a272a438-e2fd-42e7-8c18-1a8166647940&amp;tenantId=5cdc5b43-d7be-4caa-8173-729e3b0a62d9</a:t>
            </a:r>
            <a:endParaRPr lang="en-US" sz="1800" u="sng" dirty="0"/>
          </a:p>
          <a:p>
            <a:pPr>
              <a:lnSpc>
                <a:spcPct val="90000"/>
              </a:lnSpc>
            </a:pPr>
            <a:r>
              <a:rPr lang="en-US" dirty="0">
                <a:latin typeface="Arial Narrow" charset="0"/>
                <a:ea typeface="ＭＳ Ｐゴシック" charset="0"/>
                <a:cs typeface="ＭＳ Ｐゴシック" charset="0"/>
              </a:rPr>
              <a:t>No class Labor Day coming Monday, Sept. 7</a:t>
            </a:r>
            <a:endParaRPr lang="en-US" sz="3600"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533400" y="7620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SP1-LastName-FirstName-Fall20.pdf </a:t>
            </a:r>
          </a:p>
          <a:p>
            <a:r>
              <a:rPr lang="en-US" sz="2400" dirty="0"/>
              <a:t>Due at the beginning of the class Wednesday, Sept. 9</a:t>
            </a:r>
          </a:p>
        </p:txBody>
      </p:sp>
    </p:spTree>
    <p:extLst>
      <p:ext uri="{BB962C8B-B14F-4D97-AF65-F5344CB8AC3E}">
        <p14:creationId xmlns:p14="http://schemas.microsoft.com/office/powerpoint/2010/main" val="163918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2,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C815EA76-5565-2E44-A5A5-0AFB68126CAD}" type="slidenum">
              <a:rPr lang="en-US"/>
              <a:pPr/>
              <a:t>4</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through this object. </a:t>
            </a:r>
          </a:p>
          <a:p>
            <a:pPr lvl="2">
              <a:lnSpc>
                <a:spcPct val="90000"/>
              </a:lnSpc>
            </a:pPr>
            <a:r>
              <a:rPr lang="en-US" sz="2000" dirty="0"/>
              <a:t>These objects are called the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the </a:t>
            </a:r>
            <a:r>
              <a:rPr lang="en-US" sz="2000" b="1" u="sng" dirty="0">
                <a:solidFill>
                  <a:srgbClr val="C00000"/>
                </a:solidFill>
              </a:rPr>
              <a:t>nonconductors or insulators</a:t>
            </a:r>
            <a:r>
              <a:rPr lang="en-US" sz="2000" dirty="0"/>
              <a:t>.</a:t>
            </a:r>
          </a:p>
          <a:p>
            <a:pPr>
              <a:lnSpc>
                <a:spcPct val="90000"/>
              </a:lnSpc>
            </a:pPr>
            <a:r>
              <a:rPr lang="en-US" sz="2800" dirty="0"/>
              <a:t>Metals are generally a good conductor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71628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7162800" y="2743200"/>
            <a:ext cx="1447800" cy="1085850"/>
          </a:xfrm>
          <a:prstGeom prst="rect">
            <a:avLst/>
          </a:prstGeom>
          <a:noFill/>
        </p:spPr>
      </p:pic>
    </p:spTree>
    <p:extLst>
      <p:ext uri="{BB962C8B-B14F-4D97-AF65-F5344CB8AC3E}">
        <p14:creationId xmlns:p14="http://schemas.microsoft.com/office/powerpoint/2010/main" val="311309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85FB0E94-5568-DE4B-B3AB-2391833D20FE}" type="slidenum">
              <a:rPr lang="en-US"/>
              <a:pPr/>
              <a:t>5</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sz="4000" b="1" dirty="0"/>
              <a:t>Induced Charge</a:t>
            </a:r>
          </a:p>
        </p:txBody>
      </p:sp>
      <p:sp>
        <p:nvSpPr>
          <p:cNvPr id="183299" name="Rectangle 3"/>
          <p:cNvSpPr>
            <a:spLocks noGrp="1" noChangeArrowheads="1"/>
          </p:cNvSpPr>
          <p:nvPr>
            <p:ph type="body" idx="1"/>
          </p:nvPr>
        </p:nvSpPr>
        <p:spPr>
          <a:xfrm>
            <a:off x="82952" y="457200"/>
            <a:ext cx="7079848" cy="5791200"/>
          </a:xfrm>
        </p:spPr>
        <p:txBody>
          <a:bodyPr/>
          <a:lstStyle/>
          <a:p>
            <a:r>
              <a:rPr lang="en-US" dirty="0"/>
              <a:t>When a positively charged metallic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2622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2,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AAFBAD2F-6B50-AD48-AD5E-A2599AE5E798}" type="slidenum">
              <a:rPr lang="en-US"/>
              <a:pPr/>
              <a:t>6</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76200"/>
            <a:ext cx="8077200" cy="685800"/>
          </a:xfrm>
        </p:spPr>
        <p:txBody>
          <a:bodyPr/>
          <a:lstStyle/>
          <a:p>
            <a:r>
              <a:rPr lang="en-US" b="1" dirty="0"/>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109189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730A5BC6-3A90-4F44-AACF-B7351EC92CF4}" type="slidenum">
              <a:rPr lang="en-US"/>
              <a:pPr/>
              <a:t>7</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190500" y="8001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 through an experiment using a torsion balance </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the fundamental property of matter, just like mass.</a:t>
            </a:r>
          </a:p>
          <a:p>
            <a:r>
              <a:rPr lang="en-US" sz="2800" dirty="0"/>
              <a:t>How would you put the above into a formula?</a:t>
            </a:r>
          </a:p>
        </p:txBody>
      </p:sp>
      <p:pic>
        <p:nvPicPr>
          <p:cNvPr id="2" name="Picture 1">
            <a:extLst>
              <a:ext uri="{FF2B5EF4-FFF2-40B4-BE49-F238E27FC236}">
                <a16:creationId xmlns:a16="http://schemas.microsoft.com/office/drawing/2014/main" id="{0DDA08D4-4FC7-CF48-8CE2-0D726C5E27A4}"/>
              </a:ext>
            </a:extLst>
          </p:cNvPr>
          <p:cNvPicPr>
            <a:picLocks noChangeAspect="1"/>
          </p:cNvPicPr>
          <p:nvPr/>
        </p:nvPicPr>
        <p:blipFill>
          <a:blip r:embed="rId2"/>
          <a:stretch>
            <a:fillRect/>
          </a:stretch>
        </p:blipFill>
        <p:spPr>
          <a:xfrm>
            <a:off x="6792699" y="2743200"/>
            <a:ext cx="2275101" cy="1973699"/>
          </a:xfrm>
          <a:prstGeom prst="rect">
            <a:avLst/>
          </a:prstGeom>
        </p:spPr>
      </p:pic>
    </p:spTree>
    <p:extLst>
      <p:ext uri="{BB962C8B-B14F-4D97-AF65-F5344CB8AC3E}">
        <p14:creationId xmlns:p14="http://schemas.microsoft.com/office/powerpoint/2010/main" val="162459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1C15CDBB-5BBB-B44F-A893-1516E99BEC87}" type="slidenum">
              <a:rPr lang="en-US"/>
              <a:pPr/>
              <a:t>8</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2897"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straight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the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2898"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2899"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2900"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2901"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2902"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2903"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00200" y="5486400"/>
          <a:ext cx="3429000" cy="519112"/>
        </p:xfrm>
        <a:graphic>
          <a:graphicData uri="http://schemas.openxmlformats.org/presentationml/2006/ole">
            <mc:AlternateContent xmlns:mc="http://schemas.openxmlformats.org/markup-compatibility/2006">
              <mc:Choice xmlns:v="urn:schemas-microsoft-com:vml" Requires="v">
                <p:oleObj spid="_x0000_s2904"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5486400"/>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459882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15490</TotalTime>
  <Words>941</Words>
  <Application>Microsoft Macintosh PowerPoint</Application>
  <PresentationFormat>On-screen Show (4:3)</PresentationFormat>
  <Paragraphs>97</Paragraphs>
  <Slides>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 Narrow</vt:lpstr>
      <vt:lpstr>Courier New</vt:lpstr>
      <vt:lpstr>Monotype Corsiva</vt:lpstr>
      <vt:lpstr>Times New Roman</vt:lpstr>
      <vt:lpstr>phys1443-spring02</vt:lpstr>
      <vt:lpstr>Equation</vt:lpstr>
      <vt:lpstr>PHYS 1441 – Section 002 Lecture #3</vt:lpstr>
      <vt:lpstr>Announcements</vt:lpstr>
      <vt:lpstr>Reminder: Extra Credit Special Project #1 </vt:lpstr>
      <vt:lpstr>Insulators and Conductors</vt:lpstr>
      <vt:lpstr>Induced Charge</vt:lpstr>
      <vt:lpstr>Induced Charge</vt:lpstr>
      <vt:lpstr>Coulomb’s Law</vt:lpstr>
      <vt:lpstr>Coulomb’s Law – The Formula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653</cp:revision>
  <dcterms:created xsi:type="dcterms:W3CDTF">2012-01-19T04:21:20Z</dcterms:created>
  <dcterms:modified xsi:type="dcterms:W3CDTF">2020-09-02T19:45:52Z</dcterms:modified>
</cp:coreProperties>
</file>