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118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51.bin" ContentType="application/vnd.openxmlformats-officedocument.oleObject"/>
  <Override PartName="/ppt/embeddings/oleObject128.bin" ContentType="application/vnd.openxmlformats-officedocument.oleObject"/>
  <Override PartName="/ppt/embeddings/oleObject137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147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123.bin" ContentType="application/vnd.openxmlformats-officedocument.oleObject"/>
  <Override PartName="/ppt/embeddings/oleObject67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48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149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116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30.bin" ContentType="application/vnd.openxmlformats-officedocument.oleObject"/>
  <Override PartName="/ppt/embeddings/oleObject75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117.bin" ContentType="application/vnd.openxmlformats-officedocument.oleObject"/>
  <Override PartName="/ppt/embeddings/oleObject94.bin" ContentType="application/vnd.openxmlformats-officedocument.oleObject"/>
  <Override PartName="/ppt/embeddings/oleObject150.bin" ContentType="application/vnd.openxmlformats-officedocument.oleObject"/>
  <Override PartName="/ppt/embeddings/oleObject127.bin" ContentType="application/vnd.openxmlformats-officedocument.oleObject"/>
  <Override PartName="/ppt/embeddings/oleObject136.bin" ContentType="application/vnd.openxmlformats-officedocument.oleObject"/>
  <Override PartName="/ppt/embeddings/oleObject14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88" r:id="rId3"/>
    <p:sldId id="703" r:id="rId4"/>
    <p:sldId id="704" r:id="rId5"/>
    <p:sldId id="705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19" r:id="rId20"/>
    <p:sldId id="720" r:id="rId21"/>
    <p:sldId id="721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84" d="100"/>
          <a:sy n="84" d="100"/>
        </p:scale>
        <p:origin x="-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1" Type="http://schemas.openxmlformats.org/officeDocument/2006/relationships/image" Target="../media/image2.wmf"/><Relationship Id="rId2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70.wmf"/><Relationship Id="rId5" Type="http://schemas.openxmlformats.org/officeDocument/2006/relationships/image" Target="../media/image65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1" Type="http://schemas.openxmlformats.org/officeDocument/2006/relationships/image" Target="../media/image2.wmf"/><Relationship Id="rId2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wmf"/><Relationship Id="rId14" Type="http://schemas.openxmlformats.org/officeDocument/2006/relationships/image" Target="../media/image86.wmf"/><Relationship Id="rId1" Type="http://schemas.openxmlformats.org/officeDocument/2006/relationships/image" Target="../media/image2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" Type="http://schemas.openxmlformats.org/officeDocument/2006/relationships/image" Target="../media/image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6.wmf"/><Relationship Id="rId13" Type="http://schemas.openxmlformats.org/officeDocument/2006/relationships/image" Target="../media/image47.wmf"/><Relationship Id="rId14" Type="http://schemas.openxmlformats.org/officeDocument/2006/relationships/image" Target="../media/image48.wmf"/><Relationship Id="rId15" Type="http://schemas.openxmlformats.org/officeDocument/2006/relationships/image" Target="../media/image49.wmf"/><Relationship Id="rId16" Type="http://schemas.openxmlformats.org/officeDocument/2006/relationships/image" Target="../media/image50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2.wmf"/><Relationship Id="rId2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1" Type="http://schemas.openxmlformats.org/officeDocument/2006/relationships/image" Target="../media/image2.wmf"/><Relationship Id="rId2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oleObject" Target="../embeddings/oleObject74.bin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Relationship Id="rId9" Type="http://schemas.openxmlformats.org/officeDocument/2006/relationships/oleObject" Target="../embeddings/oleObject79.bin"/><Relationship Id="rId10" Type="http://schemas.openxmlformats.org/officeDocument/2006/relationships/oleObject" Target="../embeddings/oleObject80.bin"/><Relationship Id="rId11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82.bin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oleObject" Target="../embeddings/oleObject9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98.bin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oleObject" Target="../embeddings/oleObject107.bin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4" Type="http://schemas.openxmlformats.org/officeDocument/2006/relationships/oleObject" Target="../embeddings/oleObject111.bin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18.bin"/><Relationship Id="rId5" Type="http://schemas.openxmlformats.org/officeDocument/2006/relationships/oleObject" Target="../embeddings/oleObject119.bin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8" Type="http://schemas.openxmlformats.org/officeDocument/2006/relationships/oleObject" Target="../embeddings/oleObject12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1.bin"/><Relationship Id="rId12" Type="http://schemas.openxmlformats.org/officeDocument/2006/relationships/oleObject" Target="../embeddings/oleObject132.bin"/><Relationship Id="rId13" Type="http://schemas.openxmlformats.org/officeDocument/2006/relationships/oleObject" Target="../embeddings/oleObject133.bin"/><Relationship Id="rId14" Type="http://schemas.openxmlformats.org/officeDocument/2006/relationships/oleObject" Target="../embeddings/oleObject13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3.bin"/><Relationship Id="rId4" Type="http://schemas.openxmlformats.org/officeDocument/2006/relationships/oleObject" Target="../embeddings/oleObject124.bin"/><Relationship Id="rId5" Type="http://schemas.openxmlformats.org/officeDocument/2006/relationships/oleObject" Target="../embeddings/oleObject125.bin"/><Relationship Id="rId6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9" Type="http://schemas.openxmlformats.org/officeDocument/2006/relationships/oleObject" Target="../embeddings/oleObject129.bin"/><Relationship Id="rId10" Type="http://schemas.openxmlformats.org/officeDocument/2006/relationships/oleObject" Target="../embeddings/oleObject130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3.bin"/><Relationship Id="rId12" Type="http://schemas.openxmlformats.org/officeDocument/2006/relationships/oleObject" Target="../embeddings/oleObject144.bin"/><Relationship Id="rId13" Type="http://schemas.openxmlformats.org/officeDocument/2006/relationships/oleObject" Target="../embeddings/oleObject145.bin"/><Relationship Id="rId14" Type="http://schemas.openxmlformats.org/officeDocument/2006/relationships/oleObject" Target="../embeddings/oleObject146.bin"/><Relationship Id="rId15" Type="http://schemas.openxmlformats.org/officeDocument/2006/relationships/oleObject" Target="../embeddings/oleObject147.bin"/><Relationship Id="rId16" Type="http://schemas.openxmlformats.org/officeDocument/2006/relationships/oleObject" Target="../embeddings/oleObject148.bin"/><Relationship Id="rId17" Type="http://schemas.openxmlformats.org/officeDocument/2006/relationships/oleObject" Target="../embeddings/oleObject149.bin"/><Relationship Id="rId18" Type="http://schemas.openxmlformats.org/officeDocument/2006/relationships/oleObject" Target="../embeddings/oleObject150.bin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6" Type="http://schemas.openxmlformats.org/officeDocument/2006/relationships/oleObject" Target="../embeddings/oleObject138.bin"/><Relationship Id="rId7" Type="http://schemas.openxmlformats.org/officeDocument/2006/relationships/oleObject" Target="../embeddings/oleObject139.bin"/><Relationship Id="rId8" Type="http://schemas.openxmlformats.org/officeDocument/2006/relationships/oleObject" Target="../embeddings/oleObject140.bin"/><Relationship Id="rId9" Type="http://schemas.openxmlformats.org/officeDocument/2006/relationships/oleObject" Target="../embeddings/oleObject141.bin"/><Relationship Id="rId10" Type="http://schemas.openxmlformats.org/officeDocument/2006/relationships/oleObject" Target="../embeddings/oleObject1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11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oleObject" Target="../embeddings/oleObject46.bin"/><Relationship Id="rId14" Type="http://schemas.openxmlformats.org/officeDocument/2006/relationships/oleObject" Target="../embeddings/oleObject47.bin"/><Relationship Id="rId15" Type="http://schemas.openxmlformats.org/officeDocument/2006/relationships/oleObject" Target="../embeddings/oleObject48.bin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oleObject" Target="../embeddings/oleObject58.bin"/><Relationship Id="rId13" Type="http://schemas.openxmlformats.org/officeDocument/2006/relationships/oleObject" Target="../embeddings/oleObject59.bin"/><Relationship Id="rId14" Type="http://schemas.openxmlformats.org/officeDocument/2006/relationships/oleObject" Target="../embeddings/oleObject60.bin"/><Relationship Id="rId15" Type="http://schemas.openxmlformats.org/officeDocument/2006/relationships/oleObject" Target="../embeddings/oleObject61.bin"/><Relationship Id="rId16" Type="http://schemas.openxmlformats.org/officeDocument/2006/relationships/oleObject" Target="../embeddings/oleObject62.bin"/><Relationship Id="rId17" Type="http://schemas.openxmlformats.org/officeDocument/2006/relationships/oleObject" Target="../embeddings/oleObject63.bin"/><Relationship Id="rId18" Type="http://schemas.openxmlformats.org/officeDocument/2006/relationships/oleObject" Target="../embeddings/oleObject64.bin"/><Relationship Id="rId19" Type="http://schemas.openxmlformats.org/officeDocument/2006/relationships/oleObject" Target="../embeddings/oleObject6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1.jpeg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0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oleObject" Target="../embeddings/oleObject67.bin"/><Relationship Id="rId5" Type="http://schemas.openxmlformats.org/officeDocument/2006/relationships/oleObject" Target="../embeddings/oleObject68.bin"/><Relationship Id="rId6" Type="http://schemas.openxmlformats.org/officeDocument/2006/relationships/oleObject" Target="../embeddings/oleObject69.bin"/><Relationship Id="rId7" Type="http://schemas.openxmlformats.org/officeDocument/2006/relationships/oleObject" Target="../embeddings/oleObject70.bin"/><Relationship Id="rId8" Type="http://schemas.openxmlformats.org/officeDocument/2006/relationships/oleObject" Target="../embeddings/oleObject71.bin"/><Relationship Id="rId9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3851" y="1311275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23,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954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Extension of Ampere’s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Gauss’ Law of Magnetism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Production of Electromagnetic Waves</a:t>
            </a: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charset="0"/>
              <a:ea typeface="+mn-ea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791200"/>
            <a:ext cx="6321712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13,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Tuesday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 May 1!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10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69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6995" name="Equation" r:id="rId4" imgW="914400" imgH="190080" progId="Equation.DSMT4">
              <p:embed/>
            </p:oleObj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699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p:oleObj spid="_x0000_s596997" name="Equation" r:id="rId6" imgW="355320" imgH="203040" progId="Equation.DSMT4">
              <p:embed/>
            </p:oleObj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p:oleObj spid="_x0000_s596998" name="Equation" r:id="rId7" imgW="355320" imgH="203040" progId="Equation.DSMT4">
              <p:embed/>
            </p:oleObj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p:oleObj spid="_x0000_s596999" name="Equation" r:id="rId8" imgW="927000" imgH="406080" progId="Equation.DSMT4">
              <p:embed/>
            </p:oleObj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p:oleObj spid="_x0000_s597000" name="Equation" r:id="rId9" imgW="698400" imgH="291960" progId="Equation.DSMT4">
              <p:embed/>
            </p:oleObj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p:oleObj spid="_x0000_s597001" name="Equation" r:id="rId10" imgW="469800" imgH="291960" progId="Equation.DSMT4">
              <p:embed/>
            </p:oleObj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p:oleObj spid="_x0000_s597002" name="Equation" r:id="rId11" imgW="4950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11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801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8019" name="Equation" r:id="rId5" imgW="914400" imgH="190080" progId="Equation.DSMT4">
              <p:embed/>
            </p:oleObj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8020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p:oleObj spid="_x0000_s598021" name="Equation" r:id="rId7" imgW="6984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12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90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90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9044" name="Equation" r:id="rId5" imgW="914400" imgH="190080" progId="Equation.DSMT4">
              <p:embed/>
            </p:oleObj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90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p:oleObj spid="_x0000_s599046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p:oleObj spid="_x0000_s599047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p:oleObj spid="_x0000_s599048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p:oleObj spid="_x0000_s599049" name="Equation" r:id="rId10" imgW="1739880" imgH="368280" progId="Equation.DSMT4">
              <p:embed/>
            </p:oleObj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13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00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00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0068" name="Equation" r:id="rId5" imgW="914400" imgH="190080" progId="Equation.DSMT4">
              <p:embed/>
            </p:oleObj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006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14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109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109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1092" name="Equation" r:id="rId6" imgW="914400" imgH="190080" progId="Equation.DSMT4">
              <p:embed/>
            </p:oleObj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1093" name="Equation" r:id="rId7" imgW="914400" imgH="190080" progId="Equation.DSMT4">
              <p:embed/>
            </p:oleObj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211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211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2116" name="Equation" r:id="rId6" imgW="914400" imgH="190080" progId="Equation.DSMT4">
              <p:embed/>
            </p:oleObj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2117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16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313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313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3140" name="Equation" r:id="rId5" imgW="914400" imgH="190080" progId="Equation.DSMT4">
              <p:embed/>
            </p:oleObj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3141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17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416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416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4164" name="Equation" r:id="rId5" imgW="914400" imgH="190080" progId="Equation.DSMT4">
              <p:embed/>
            </p:oleObj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416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18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518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518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5188" name="Equation" r:id="rId6" imgW="914400" imgH="190080" progId="Equation.DSMT4">
              <p:embed/>
            </p:oleObj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5189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p:oleObj spid="_x0000_s606214" name="Equation" r:id="rId4" imgW="114120" imgH="164880" progId="Equation.DSMT4">
                <p:embed/>
              </p:oleObj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621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621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6212" name="Equation" r:id="rId7" imgW="914400" imgH="190080" progId="Equation.DSMT4">
              <p:embed/>
            </p:oleObj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6213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105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bring your planetarium extra credit sheet by the beginning of the class next Monday, Apr. 30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Be sure to tape one edge of the ticket stub with the title of the show on top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Non-comprehensive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5:30 – 6:50pm, this Wednesday, Apr. 25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27 – 1 to what we finish today (CH31.1)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723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723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7236" name="Equation" r:id="rId5" imgW="914400" imgH="190080" progId="Equation.DSMT4">
              <p:embed/>
            </p:oleObj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723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p:oleObj spid="_x0000_s607238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p:oleObj spid="_x0000_s607239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p:oleObj spid="_x0000_s607240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p:oleObj spid="_x0000_s607241" name="Equation" r:id="rId10" imgW="1739880" imgH="368280" progId="Equation.DSMT4">
              <p:embed/>
            </p:oleObj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p:oleObj spid="_x0000_s607242" name="Equation" r:id="rId11" imgW="711000" imgH="291960" progId="Equation.DSMT4">
              <p:embed/>
            </p:oleObj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p:oleObj spid="_x0000_s607243" name="Equation" r:id="rId12" imgW="698400" imgH="291960" progId="Equation.DSMT4">
              <p:embed/>
            </p:oleObj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p:oleObj spid="_x0000_s607244" name="Equation" r:id="rId13" imgW="1028520" imgH="368280" progId="Equation.DSMT4">
              <p:embed/>
            </p:oleObj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p:oleObj spid="_x0000_s607245" name="Equation" r:id="rId14" imgW="1218960" imgH="368280" progId="Equation.DSMT4">
              <p:embed/>
            </p:oleObj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21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82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82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8260" name="Equation" r:id="rId5" imgW="914400" imgH="190080" progId="Equation.DSMT4">
              <p:embed/>
            </p:oleObj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826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p:oleObj spid="_x0000_s608262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p:oleObj spid="_x0000_s608263" name="Equation" r:id="rId8" imgW="228600" imgH="164880" progId="Equation.DSMT4">
              <p:embed/>
            </p:oleObj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p:oleObj spid="_x0000_s608264" name="Equation" r:id="rId9" imgW="253800" imgH="152280" progId="Equation.DSMT4">
              <p:embed/>
            </p:oleObj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p:oleObj spid="_x0000_s608265" name="Equation" r:id="rId10" imgW="266400" imgH="126720" progId="Equation.DSMT4">
              <p:embed/>
            </p:oleObj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p:oleObj spid="_x0000_s608266" name="Equation" r:id="rId11" imgW="342720" imgH="190440" progId="Equation.DSMT4">
              <p:embed/>
            </p:oleObj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p:oleObj spid="_x0000_s608267" name="Equation" r:id="rId12" imgW="317160" imgH="228600" progId="Equation.DSMT4">
              <p:embed/>
            </p:oleObj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p:oleObj spid="_x0000_s608268" name="Equation" r:id="rId13" imgW="914400" imgH="228600" progId="Equation.DSMT4">
              <p:embed/>
            </p:oleObj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p:oleObj spid="_x0000_s608269" name="Equation" r:id="rId14" imgW="304560" imgH="203040" progId="Equation.DSMT4">
              <p:embed/>
            </p:oleObj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p:oleObj spid="_x0000_s608270" name="Equation" r:id="rId15" imgW="914400" imgH="228600" progId="Equation.DSMT4">
              <p:embed/>
            </p:oleObj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p:oleObj spid="_x0000_s608271" name="Equation" r:id="rId16" imgW="241200" imgH="368280" progId="Equation.DSMT4">
              <p:embed/>
            </p:oleObj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p:oleObj spid="_x0000_s608272" name="Equation" r:id="rId17" imgW="304560" imgH="190440" progId="Equation.DSMT4">
              <p:embed/>
            </p:oleObj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p:oleObj spid="_x0000_s608273" name="Equation" r:id="rId18" imgW="279360" imgH="368280" progId="Equation.DSMT4">
              <p:embed/>
            </p:oleObj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p:oleObj spid="_x0000_s608274" name="Equation" r:id="rId19" imgW="114120" imgH="126720" progId="Equation.DSMT4">
              <p:embed/>
            </p:oleObj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3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8982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8982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89828" name="Equation" r:id="rId5" imgW="914400" imgH="190080" progId="Equation.DSMT4">
              <p:embed/>
            </p:oleObj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8982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p:oleObj spid="_x0000_s589830" name="Equation" r:id="rId7" imgW="596880" imgH="291960" progId="Equation.DSMT4">
              <p:embed/>
            </p:oleObj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p:oleObj spid="_x0000_s589831" name="Equation" r:id="rId8" imgW="177480" imgH="203040" progId="Equation.DSMT4">
              <p:embed/>
            </p:oleObj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p:oleObj spid="_x0000_s589832" name="Equation" r:id="rId9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4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085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085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0852" name="Equation" r:id="rId7" imgW="914400" imgH="190080" progId="Equation.DSMT4">
              <p:embed/>
            </p:oleObj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0853" name="Equation" r:id="rId8" imgW="914400" imgH="190080" progId="Equation.DSMT4">
              <p:embed/>
            </p:oleObj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p:oleObj spid="_x0000_s590854" name="Equation" r:id="rId9" imgW="596880" imgH="291960" progId="Equation.DSMT4">
              <p:embed/>
            </p:oleObj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p:oleObj spid="_x0000_s590855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p:oleObj spid="_x0000_s590856" name="Equation" r:id="rId11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5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18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18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1876" name="Equation" r:id="rId5" imgW="914400" imgH="190080" progId="Equation.DSMT4">
              <p:embed/>
            </p:oleObj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187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p:oleObj spid="_x0000_s591878" name="Equation" r:id="rId7" imgW="253800" imgH="190440" progId="Equation.DSMT4">
              <p:embed/>
            </p:oleObj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p:oleObj spid="_x0000_s591879" name="Equation" r:id="rId8" imgW="355320" imgH="164880" progId="Equation.DSMT4">
              <p:embed/>
            </p:oleObj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p:oleObj spid="_x0000_s591880" name="Equation" r:id="rId9" imgW="457200" imgH="406080" progId="Equation.DSMT4">
              <p:embed/>
            </p:oleObj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p:oleObj spid="_x0000_s591881" name="Equation" r:id="rId10" imgW="355320" imgH="203040" progId="Equation.DSMT4">
              <p:embed/>
            </p:oleObj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p:oleObj spid="_x0000_s591882" name="Equation" r:id="rId11" imgW="330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28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28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2900" name="Equation" r:id="rId5" imgW="914400" imgH="190080" progId="Equation.DSMT4">
              <p:embed/>
            </p:oleObj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29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p:oleObj spid="_x0000_s592902" name="Equation" r:id="rId7" imgW="355320" imgH="368280" progId="Equation.DSMT4">
              <p:embed/>
            </p:oleObj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p:oleObj spid="_x0000_s592903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p:oleObj spid="_x0000_s592904" name="Equation" r:id="rId9" imgW="1739880" imgH="368280" progId="Equation.DSMT4">
              <p:embed/>
            </p:oleObj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p:oleObj spid="_x0000_s592905" name="Equation" r:id="rId10" imgW="469800" imgH="368280" progId="Equation.DSMT4">
              <p:embed/>
            </p:oleObj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p:oleObj spid="_x0000_s592906" name="Equation" r:id="rId11" imgW="355320" imgH="368280" progId="Equation.DSMT4">
              <p:embed/>
            </p:oleObj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p:oleObj spid="_x0000_s592907" name="Equation" r:id="rId12" imgW="583920" imgH="368280" progId="Equation.DSMT4">
              <p:embed/>
            </p:oleObj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p:oleObj spid="_x0000_s592908" name="Equation" r:id="rId13" imgW="736560" imgH="393480" progId="Equation.DSMT4">
              <p:embed/>
            </p:oleObj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p:oleObj spid="_x0000_s592909" name="Equation" r:id="rId14" imgW="507960" imgH="368280" progId="Equation.DSMT4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p:oleObj spid="_x0000_s593922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p:oleObj spid="_x0000_s593923" name="Equation" r:id="rId4" imgW="253800" imgH="152280" progId="Equation.DSMT4">
              <p:embed/>
            </p:oleObj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p:oleObj spid="_x0000_s593924" name="Equation" r:id="rId5" imgW="279360" imgH="203040" progId="Equation.DSMT4">
              <p:embed/>
            </p:oleObj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p:oleObj spid="_x0000_s593925" name="Equation" r:id="rId6" imgW="342720" imgH="368280" progId="Equation.DSMT4">
              <p:embed/>
            </p:oleObj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p:oleObj spid="_x0000_s593926" name="Equation" r:id="rId7" imgW="266400" imgH="203040" progId="Equation.DSMT4">
              <p:embed/>
            </p:oleObj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p:oleObj spid="_x0000_s593927" name="Equation" r:id="rId8" imgW="660240" imgH="279360" progId="Equation.DSMT4">
              <p:embed/>
            </p:oleObj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p:oleObj spid="_x0000_s593928" name="Equation" r:id="rId9" imgW="533160" imgH="419040" progId="Equation.DSMT4">
              <p:embed/>
            </p:oleObj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p:oleObj spid="_x0000_s593929" name="Equation" r:id="rId10" imgW="939600" imgH="431640" progId="Equation.DSMT4">
              <p:embed/>
            </p:oleObj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p:oleObj spid="_x0000_s593930" name="Equation" r:id="rId11" imgW="317160" imgH="368280" progId="Equation.DSMT4">
              <p:embed/>
            </p:oleObj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p:oleObj spid="_x0000_s593931" name="Equation" r:id="rId12" imgW="774360" imgH="368280" progId="Equation.DSMT4">
              <p:embed/>
            </p:oleObj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p:oleObj spid="_x0000_s593932" name="Equation" r:id="rId13" imgW="317160" imgH="406080" progId="Equation.DSMT4">
              <p:embed/>
            </p:oleObj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p:oleObj spid="_x0000_s593933" name="Equation" r:id="rId14" imgW="330120" imgH="406080" progId="Equation.DSMT4">
              <p:embed/>
            </p:oleObj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p:oleObj spid="_x0000_s593934" name="Equation" r:id="rId15" imgW="533160" imgH="406080" progId="Equation.DSMT4">
              <p:embed/>
            </p:oleObj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p:oleObj spid="_x0000_s593935" name="Equation" r:id="rId16" imgW="34034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8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p:oleObj spid="_x0000_s594946" name="Equation" r:id="rId3" imgW="355320" imgH="203040" progId="Equation.DSMT4">
              <p:embed/>
            </p:oleObj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p:oleObj spid="_x0000_s594947" name="Equation" r:id="rId4" imgW="596880" imgH="291960" progId="Equation.DSMT4">
              <p:embed/>
            </p:oleObj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p:oleObj spid="_x0000_s594948" name="Equation" r:id="rId6" imgW="660240" imgH="228600" progId="Equation.DSMT4">
              <p:embed/>
            </p:oleObj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p:oleObj spid="_x0000_s594949" name="Equation" r:id="rId7" imgW="355320" imgH="203040" progId="Equation.DSMT4">
              <p:embed/>
            </p:oleObj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p:oleObj spid="_x0000_s594950" name="Equation" r:id="rId8" imgW="660240" imgH="228600" progId="Equation.DSMT4">
              <p:embed/>
            </p:oleObj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p:oleObj spid="_x0000_s594951" name="Equation" r:id="rId9" imgW="876240" imgH="368280" progId="Equation.DSMT4">
              <p:embed/>
            </p:oleObj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p:oleObj spid="_x0000_s594952" name="Equation" r:id="rId10" imgW="1028520" imgH="419040" progId="Equation.DSMT4">
              <p:embed/>
            </p:oleObj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p:oleObj spid="_x0000_s594953" name="Equation" r:id="rId11" imgW="647640" imgH="368280" progId="Equation.DSMT4">
              <p:embed/>
            </p:oleObj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p:oleObj spid="_x0000_s594954" name="Equation" r:id="rId12" imgW="330120" imgH="152280" progId="Equation.DSMT4">
              <p:embed/>
            </p:oleObj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p:oleObj spid="_x0000_s594955" name="Equation" r:id="rId13" imgW="355320" imgH="203040" progId="Equation.DSMT4">
              <p:embed/>
            </p:oleObj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p:oleObj spid="_x0000_s594956" name="Equation" r:id="rId14" imgW="1002960" imgH="444240" progId="Equation.DSMT4">
              <p:embed/>
            </p:oleObj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p:oleObj spid="_x0000_s594957" name="Equation" r:id="rId15" imgW="749160" imgH="368280" progId="Equation.DSMT4">
              <p:embed/>
            </p:oleObj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p:oleObj spid="_x0000_s594958" name="Equation" r:id="rId16" imgW="330120" imgH="152280" progId="Equation.DSMT4">
              <p:embed/>
            </p:oleObj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p:oleObj spid="_x0000_s594959" name="Equation" r:id="rId17" imgW="469800" imgH="253800" progId="Equation.DSMT4">
              <p:embed/>
            </p:oleObj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p:oleObj spid="_x0000_s594960" name="Equation" r:id="rId18" imgW="1130040" imgH="444240" progId="Equation.DSMT4">
              <p:embed/>
            </p:oleObj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p:oleObj spid="_x0000_s594961" name="Equation" r:id="rId19" imgW="863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9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59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59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5972" name="Equation" r:id="rId5" imgW="914400" imgH="190080" progId="Equation.DSMT4">
              <p:embed/>
            </p:oleObj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597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p:oleObj spid="_x0000_s595974" name="Equation" r:id="rId7" imgW="1257120" imgH="291960" progId="Equation.DSMT4">
              <p:embed/>
            </p:oleObj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p:oleObj spid="_x0000_s595975" name="Equation" r:id="rId8" imgW="304560" imgH="203040" progId="Equation.DSMT4">
              <p:embed/>
            </p:oleObj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p:oleObj spid="_x0000_s595976" name="Equation" r:id="rId9" imgW="507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43065</TotalTime>
  <Words>2568</Words>
  <Application>Microsoft Macintosh PowerPoint</Application>
  <PresentationFormat>On-screen Show (4:3)</PresentationFormat>
  <Paragraphs>274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1444 – Section 004 Lecture #22</vt:lpstr>
      <vt:lpstr>Announcements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887</cp:revision>
  <dcterms:created xsi:type="dcterms:W3CDTF">2012-04-24T02:18:14Z</dcterms:created>
  <dcterms:modified xsi:type="dcterms:W3CDTF">2012-04-24T02:21:21Z</dcterms:modified>
</cp:coreProperties>
</file>