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122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131.bin" ContentType="application/vnd.openxmlformats-officedocument.oleObject"/>
  <Override PartName="/ppt/embeddings/oleObject76.bin" ContentType="application/vnd.openxmlformats-officedocument.oleObject"/>
  <Override PartName="/ppt/embeddings/oleObject141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118.bin" ContentType="application/vnd.openxmlformats-officedocument.oleObject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51.bin" ContentType="application/vnd.openxmlformats-officedocument.oleObject"/>
  <Override PartName="/ppt/embeddings/oleObject128.bin" ContentType="application/vnd.openxmlformats-officedocument.oleObject"/>
  <Override PartName="/ppt/embeddings/oleObject137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147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123.bin" ContentType="application/vnd.openxmlformats-officedocument.oleObject"/>
  <Override PartName="/ppt/embeddings/oleObject67.bin" ContentType="application/vnd.openxmlformats-officedocument.oleObject"/>
  <Override PartName="/ppt/embeddings/oleObject132.bin" ContentType="application/vnd.openxmlformats-officedocument.oleObject"/>
  <Override PartName="/ppt/embeddings/oleObject77.bin" ContentType="application/vnd.openxmlformats-officedocument.oleObject"/>
  <Override PartName="/ppt/embeddings/oleObject142.bin" ContentType="application/vnd.openxmlformats-officedocument.oleObject"/>
  <Override PartName="/ppt/embeddings/oleObject86.bin" ContentType="application/vnd.openxmlformats-officedocument.oleObject"/>
  <Override PartName="/ppt/embeddings/oleObject119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129.bin" ContentType="application/vnd.openxmlformats-officedocument.oleObject"/>
  <Override PartName="/ppt/embeddings/oleObject138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148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oleObject114.bin" ContentType="application/vnd.openxmlformats-officedocument.oleObject"/>
  <Override PartName="/ppt/embeddings/oleObject124.bin" ContentType="application/vnd.openxmlformats-officedocument.oleObject"/>
  <Override PartName="/ppt/embeddings/oleObject68.bin" ContentType="application/vnd.openxmlformats-officedocument.oleObject"/>
  <Override PartName="/docProps/app.xml" ContentType="application/vnd.openxmlformats-officedocument.extended-properties+xml"/>
  <Override PartName="/ppt/embeddings/oleObject133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139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149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115.bin" ContentType="application/vnd.openxmlformats-officedocument.oleObject"/>
  <Override PartName="/ppt/embeddings/oleObject125.bin" ContentType="application/vnd.openxmlformats-officedocument.oleObject"/>
  <Override PartName="/ppt/embeddings/oleObject69.bin" ContentType="application/vnd.openxmlformats-officedocument.oleObject"/>
  <Override PartName="/ppt/embeddings/oleObject134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Override PartName="/ppt/embeddings/oleObject120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116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embeddings/oleObject126.bin" ContentType="application/vnd.openxmlformats-officedocument.oleObject"/>
  <Override PartName="/ppt/presentation.xml" ContentType="application/vnd.openxmlformats-officedocument.presentationml.presentation.main+xml"/>
  <Override PartName="/ppt/embeddings/oleObject135.bin" ContentType="application/vnd.openxmlformats-officedocument.oleObject"/>
  <Override PartName="/ppt/embeddings/oleObject12.bin" ContentType="application/vnd.openxmlformats-officedocument.oleObject"/>
  <Override PartName="/ppt/embeddings/oleObject145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121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30.bin" ContentType="application/vnd.openxmlformats-officedocument.oleObject"/>
  <Override PartName="/ppt/embeddings/oleObject75.bin" ContentType="application/vnd.openxmlformats-officedocument.oleObject"/>
  <Override PartName="/ppt/embeddings/oleObject140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117.bin" ContentType="application/vnd.openxmlformats-officedocument.oleObject"/>
  <Override PartName="/ppt/embeddings/oleObject94.bin" ContentType="application/vnd.openxmlformats-officedocument.oleObject"/>
  <Override PartName="/ppt/embeddings/oleObject150.bin" ContentType="application/vnd.openxmlformats-officedocument.oleObject"/>
  <Override PartName="/ppt/embeddings/oleObject127.bin" ContentType="application/vnd.openxmlformats-officedocument.oleObject"/>
  <Override PartName="/ppt/embeddings/oleObject136.bin" ContentType="application/vnd.openxmlformats-officedocument.oleObject"/>
  <Override PartName="/ppt/embeddings/oleObject146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88" r:id="rId3"/>
    <p:sldId id="703" r:id="rId4"/>
    <p:sldId id="704" r:id="rId5"/>
    <p:sldId id="705" r:id="rId6"/>
    <p:sldId id="706" r:id="rId7"/>
    <p:sldId id="707" r:id="rId8"/>
    <p:sldId id="708" r:id="rId9"/>
    <p:sldId id="709" r:id="rId10"/>
    <p:sldId id="710" r:id="rId11"/>
    <p:sldId id="711" r:id="rId12"/>
    <p:sldId id="712" r:id="rId13"/>
    <p:sldId id="713" r:id="rId14"/>
    <p:sldId id="714" r:id="rId15"/>
    <p:sldId id="715" r:id="rId16"/>
    <p:sldId id="716" r:id="rId17"/>
    <p:sldId id="717" r:id="rId18"/>
    <p:sldId id="718" r:id="rId19"/>
    <p:sldId id="719" r:id="rId20"/>
    <p:sldId id="720" r:id="rId21"/>
    <p:sldId id="721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105" d="100"/>
          <a:sy n="105" d="100"/>
        </p:scale>
        <p:origin x="-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1" Type="http://schemas.openxmlformats.org/officeDocument/2006/relationships/image" Target="../media/image2.wmf"/><Relationship Id="rId2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70.wmf"/><Relationship Id="rId5" Type="http://schemas.openxmlformats.org/officeDocument/2006/relationships/image" Target="../media/image65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8" Type="http://schemas.openxmlformats.org/officeDocument/2006/relationships/image" Target="../media/image73.wmf"/><Relationship Id="rId1" Type="http://schemas.openxmlformats.org/officeDocument/2006/relationships/image" Target="../media/image2.wmf"/><Relationship Id="rId2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wmf"/><Relationship Id="rId12" Type="http://schemas.openxmlformats.org/officeDocument/2006/relationships/image" Target="../media/image84.wmf"/><Relationship Id="rId13" Type="http://schemas.openxmlformats.org/officeDocument/2006/relationships/image" Target="../media/image85.wmf"/><Relationship Id="rId14" Type="http://schemas.openxmlformats.org/officeDocument/2006/relationships/image" Target="../media/image86.wmf"/><Relationship Id="rId1" Type="http://schemas.openxmlformats.org/officeDocument/2006/relationships/image" Target="../media/image2.wmf"/><Relationship Id="rId2" Type="http://schemas.openxmlformats.org/officeDocument/2006/relationships/image" Target="../media/image74.wmf"/><Relationship Id="rId3" Type="http://schemas.openxmlformats.org/officeDocument/2006/relationships/image" Target="../media/image75.wmf"/><Relationship Id="rId4" Type="http://schemas.openxmlformats.org/officeDocument/2006/relationships/image" Target="../media/image76.wmf"/><Relationship Id="rId5" Type="http://schemas.openxmlformats.org/officeDocument/2006/relationships/image" Target="../media/image77.wmf"/><Relationship Id="rId6" Type="http://schemas.openxmlformats.org/officeDocument/2006/relationships/image" Target="../media/image78.wmf"/><Relationship Id="rId7" Type="http://schemas.openxmlformats.org/officeDocument/2006/relationships/image" Target="../media/image79.wmf"/><Relationship Id="rId8" Type="http://schemas.openxmlformats.org/officeDocument/2006/relationships/image" Target="../media/image80.wmf"/><Relationship Id="rId9" Type="http://schemas.openxmlformats.org/officeDocument/2006/relationships/image" Target="../media/image81.wmf"/><Relationship Id="rId10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1" Type="http://schemas.openxmlformats.org/officeDocument/2006/relationships/image" Target="../media/image2.wmf"/><Relationship Id="rId2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9" Type="http://schemas.openxmlformats.org/officeDocument/2006/relationships/image" Target="../media/image20.wmf"/><Relationship Id="rId1" Type="http://schemas.openxmlformats.org/officeDocument/2006/relationships/image" Target="../media/image2.wmf"/><Relationship Id="rId2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image" Target="../media/image32.wmf"/><Relationship Id="rId13" Type="http://schemas.openxmlformats.org/officeDocument/2006/relationships/image" Target="../media/image33.wmf"/><Relationship Id="rId14" Type="http://schemas.openxmlformats.org/officeDocument/2006/relationships/image" Target="../media/image34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9" Type="http://schemas.openxmlformats.org/officeDocument/2006/relationships/image" Target="../media/image29.wmf"/><Relationship Id="rId10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wmf"/><Relationship Id="rId12" Type="http://schemas.openxmlformats.org/officeDocument/2006/relationships/image" Target="../media/image46.wmf"/><Relationship Id="rId13" Type="http://schemas.openxmlformats.org/officeDocument/2006/relationships/image" Target="../media/image47.wmf"/><Relationship Id="rId14" Type="http://schemas.openxmlformats.org/officeDocument/2006/relationships/image" Target="../media/image48.wmf"/><Relationship Id="rId15" Type="http://schemas.openxmlformats.org/officeDocument/2006/relationships/image" Target="../media/image49.wmf"/><Relationship Id="rId16" Type="http://schemas.openxmlformats.org/officeDocument/2006/relationships/image" Target="../media/image50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6" Type="http://schemas.openxmlformats.org/officeDocument/2006/relationships/image" Target="../media/image40.wmf"/><Relationship Id="rId7" Type="http://schemas.openxmlformats.org/officeDocument/2006/relationships/image" Target="../media/image41.wmf"/><Relationship Id="rId8" Type="http://schemas.openxmlformats.org/officeDocument/2006/relationships/image" Target="../media/image42.wmf"/><Relationship Id="rId9" Type="http://schemas.openxmlformats.org/officeDocument/2006/relationships/image" Target="../media/image43.wmf"/><Relationship Id="rId10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image" Target="../media/image2.wmf"/><Relationship Id="rId2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1" Type="http://schemas.openxmlformats.org/officeDocument/2006/relationships/image" Target="../media/image2.wmf"/><Relationship Id="rId2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oleObject" Target="../embeddings/oleObject74.bin"/><Relationship Id="rId5" Type="http://schemas.openxmlformats.org/officeDocument/2006/relationships/oleObject" Target="../embeddings/oleObject75.bin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oleObject" Target="../embeddings/oleObject78.bin"/><Relationship Id="rId9" Type="http://schemas.openxmlformats.org/officeDocument/2006/relationships/oleObject" Target="../embeddings/oleObject79.bin"/><Relationship Id="rId10" Type="http://schemas.openxmlformats.org/officeDocument/2006/relationships/oleObject" Target="../embeddings/oleObject80.bin"/><Relationship Id="rId11" Type="http://schemas.openxmlformats.org/officeDocument/2006/relationships/oleObject" Target="../embeddings/oleObject8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oleObject" Target="../embeddings/oleObject82.bin"/><Relationship Id="rId5" Type="http://schemas.openxmlformats.org/officeDocument/2006/relationships/oleObject" Target="../embeddings/oleObject83.bin"/><Relationship Id="rId6" Type="http://schemas.openxmlformats.org/officeDocument/2006/relationships/oleObject" Target="../embeddings/oleObject84.bin"/><Relationship Id="rId7" Type="http://schemas.openxmlformats.org/officeDocument/2006/relationships/oleObject" Target="../embeddings/oleObject85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oleObject" Target="../embeddings/oleObject87.bin"/><Relationship Id="rId5" Type="http://schemas.openxmlformats.org/officeDocument/2006/relationships/oleObject" Target="../embeddings/oleObject88.bin"/><Relationship Id="rId6" Type="http://schemas.openxmlformats.org/officeDocument/2006/relationships/oleObject" Target="../embeddings/oleObject89.bin"/><Relationship Id="rId7" Type="http://schemas.openxmlformats.org/officeDocument/2006/relationships/oleObject" Target="../embeddings/oleObject90.bin"/><Relationship Id="rId8" Type="http://schemas.openxmlformats.org/officeDocument/2006/relationships/oleObject" Target="../embeddings/oleObject91.bin"/><Relationship Id="rId9" Type="http://schemas.openxmlformats.org/officeDocument/2006/relationships/oleObject" Target="../embeddings/oleObject92.bin"/><Relationship Id="rId10" Type="http://schemas.openxmlformats.org/officeDocument/2006/relationships/oleObject" Target="../embeddings/oleObject9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oleObject" Target="../embeddings/oleObject95.bin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oleObject" Target="../embeddings/oleObject98.bin"/><Relationship Id="rId5" Type="http://schemas.openxmlformats.org/officeDocument/2006/relationships/oleObject" Target="../embeddings/oleObject99.bin"/><Relationship Id="rId6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oleObject" Target="../embeddings/oleObject102.bin"/><Relationship Id="rId5" Type="http://schemas.openxmlformats.org/officeDocument/2006/relationships/oleObject" Target="../embeddings/oleObject103.bin"/><Relationship Id="rId6" Type="http://schemas.openxmlformats.org/officeDocument/2006/relationships/oleObject" Target="../embeddings/oleObject104.bin"/><Relationship Id="rId7" Type="http://schemas.openxmlformats.org/officeDocument/2006/relationships/oleObject" Target="../embeddings/oleObject10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4" Type="http://schemas.openxmlformats.org/officeDocument/2006/relationships/oleObject" Target="../embeddings/oleObject107.bin"/><Relationship Id="rId5" Type="http://schemas.openxmlformats.org/officeDocument/2006/relationships/oleObject" Target="../embeddings/oleObject108.bin"/><Relationship Id="rId6" Type="http://schemas.openxmlformats.org/officeDocument/2006/relationships/oleObject" Target="../embeddings/oleObject10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4" Type="http://schemas.openxmlformats.org/officeDocument/2006/relationships/oleObject" Target="../embeddings/oleObject111.bin"/><Relationship Id="rId5" Type="http://schemas.openxmlformats.org/officeDocument/2006/relationships/oleObject" Target="../embeddings/oleObject112.bin"/><Relationship Id="rId6" Type="http://schemas.openxmlformats.org/officeDocument/2006/relationships/oleObject" Target="../embeddings/oleObject11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114.bin"/><Relationship Id="rId5" Type="http://schemas.openxmlformats.org/officeDocument/2006/relationships/oleObject" Target="../embeddings/oleObject115.bin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oleObject" Target="../embeddings/oleObject118.bin"/><Relationship Id="rId5" Type="http://schemas.openxmlformats.org/officeDocument/2006/relationships/oleObject" Target="../embeddings/oleObject119.bin"/><Relationship Id="rId6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8" Type="http://schemas.openxmlformats.org/officeDocument/2006/relationships/oleObject" Target="../embeddings/oleObject12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1.bin"/><Relationship Id="rId12" Type="http://schemas.openxmlformats.org/officeDocument/2006/relationships/oleObject" Target="../embeddings/oleObject132.bin"/><Relationship Id="rId13" Type="http://schemas.openxmlformats.org/officeDocument/2006/relationships/oleObject" Target="../embeddings/oleObject133.bin"/><Relationship Id="rId14" Type="http://schemas.openxmlformats.org/officeDocument/2006/relationships/oleObject" Target="../embeddings/oleObject13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3.bin"/><Relationship Id="rId4" Type="http://schemas.openxmlformats.org/officeDocument/2006/relationships/oleObject" Target="../embeddings/oleObject124.bin"/><Relationship Id="rId5" Type="http://schemas.openxmlformats.org/officeDocument/2006/relationships/oleObject" Target="../embeddings/oleObject125.bin"/><Relationship Id="rId6" Type="http://schemas.openxmlformats.org/officeDocument/2006/relationships/oleObject" Target="../embeddings/oleObject126.bin"/><Relationship Id="rId7" Type="http://schemas.openxmlformats.org/officeDocument/2006/relationships/oleObject" Target="../embeddings/oleObject127.bin"/><Relationship Id="rId8" Type="http://schemas.openxmlformats.org/officeDocument/2006/relationships/oleObject" Target="../embeddings/oleObject128.bin"/><Relationship Id="rId9" Type="http://schemas.openxmlformats.org/officeDocument/2006/relationships/oleObject" Target="../embeddings/oleObject129.bin"/><Relationship Id="rId10" Type="http://schemas.openxmlformats.org/officeDocument/2006/relationships/oleObject" Target="../embeddings/oleObject130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3.bin"/><Relationship Id="rId12" Type="http://schemas.openxmlformats.org/officeDocument/2006/relationships/oleObject" Target="../embeddings/oleObject144.bin"/><Relationship Id="rId13" Type="http://schemas.openxmlformats.org/officeDocument/2006/relationships/oleObject" Target="../embeddings/oleObject145.bin"/><Relationship Id="rId14" Type="http://schemas.openxmlformats.org/officeDocument/2006/relationships/oleObject" Target="../embeddings/oleObject146.bin"/><Relationship Id="rId15" Type="http://schemas.openxmlformats.org/officeDocument/2006/relationships/oleObject" Target="../embeddings/oleObject147.bin"/><Relationship Id="rId16" Type="http://schemas.openxmlformats.org/officeDocument/2006/relationships/oleObject" Target="../embeddings/oleObject148.bin"/><Relationship Id="rId17" Type="http://schemas.openxmlformats.org/officeDocument/2006/relationships/oleObject" Target="../embeddings/oleObject149.bin"/><Relationship Id="rId18" Type="http://schemas.openxmlformats.org/officeDocument/2006/relationships/oleObject" Target="../embeddings/oleObject150.bin"/><Relationship Id="rId19" Type="http://schemas.openxmlformats.org/officeDocument/2006/relationships/oleObject" Target="../embeddings/oleObject151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5.bin"/><Relationship Id="rId4" Type="http://schemas.openxmlformats.org/officeDocument/2006/relationships/oleObject" Target="../embeddings/oleObject136.bin"/><Relationship Id="rId5" Type="http://schemas.openxmlformats.org/officeDocument/2006/relationships/oleObject" Target="../embeddings/oleObject137.bin"/><Relationship Id="rId6" Type="http://schemas.openxmlformats.org/officeDocument/2006/relationships/oleObject" Target="../embeddings/oleObject138.bin"/><Relationship Id="rId7" Type="http://schemas.openxmlformats.org/officeDocument/2006/relationships/oleObject" Target="../embeddings/oleObject139.bin"/><Relationship Id="rId8" Type="http://schemas.openxmlformats.org/officeDocument/2006/relationships/oleObject" Target="../embeddings/oleObject140.bin"/><Relationship Id="rId9" Type="http://schemas.openxmlformats.org/officeDocument/2006/relationships/oleObject" Target="../embeddings/oleObject141.bin"/><Relationship Id="rId10" Type="http://schemas.openxmlformats.org/officeDocument/2006/relationships/oleObject" Target="../embeddings/oleObject14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0" Type="http://schemas.openxmlformats.org/officeDocument/2006/relationships/oleObject" Target="../embeddings/oleObject13.bin"/><Relationship Id="rId11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oleObject" Target="../embeddings/oleObject16.bin"/><Relationship Id="rId5" Type="http://schemas.openxmlformats.org/officeDocument/2006/relationships/oleObject" Target="../embeddings/oleObject17.bin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oleObject" Target="../embeddings/oleObject22.bin"/><Relationship Id="rId11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3" Type="http://schemas.openxmlformats.org/officeDocument/2006/relationships/oleObject" Target="../embeddings/oleObject34.bin"/><Relationship Id="rId14" Type="http://schemas.openxmlformats.org/officeDocument/2006/relationships/oleObject" Target="../embeddings/oleObject3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oleObject" Target="../embeddings/oleObject46.bin"/><Relationship Id="rId14" Type="http://schemas.openxmlformats.org/officeDocument/2006/relationships/oleObject" Target="../embeddings/oleObject47.bin"/><Relationship Id="rId15" Type="http://schemas.openxmlformats.org/officeDocument/2006/relationships/oleObject" Target="../embeddings/oleObject48.bin"/><Relationship Id="rId16" Type="http://schemas.openxmlformats.org/officeDocument/2006/relationships/oleObject" Target="../embeddings/oleObject4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oleObject" Target="../embeddings/oleObject37.bin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0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7.bin"/><Relationship Id="rId12" Type="http://schemas.openxmlformats.org/officeDocument/2006/relationships/oleObject" Target="../embeddings/oleObject58.bin"/><Relationship Id="rId13" Type="http://schemas.openxmlformats.org/officeDocument/2006/relationships/oleObject" Target="../embeddings/oleObject59.bin"/><Relationship Id="rId14" Type="http://schemas.openxmlformats.org/officeDocument/2006/relationships/oleObject" Target="../embeddings/oleObject60.bin"/><Relationship Id="rId15" Type="http://schemas.openxmlformats.org/officeDocument/2006/relationships/oleObject" Target="../embeddings/oleObject61.bin"/><Relationship Id="rId16" Type="http://schemas.openxmlformats.org/officeDocument/2006/relationships/oleObject" Target="../embeddings/oleObject62.bin"/><Relationship Id="rId17" Type="http://schemas.openxmlformats.org/officeDocument/2006/relationships/oleObject" Target="../embeddings/oleObject63.bin"/><Relationship Id="rId18" Type="http://schemas.openxmlformats.org/officeDocument/2006/relationships/oleObject" Target="../embeddings/oleObject64.bin"/><Relationship Id="rId19" Type="http://schemas.openxmlformats.org/officeDocument/2006/relationships/oleObject" Target="../embeddings/oleObject6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oleObject" Target="../embeddings/oleObject51.bin"/><Relationship Id="rId5" Type="http://schemas.openxmlformats.org/officeDocument/2006/relationships/image" Target="../media/image51.jpeg"/><Relationship Id="rId6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8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0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oleObject" Target="../embeddings/oleObject67.bin"/><Relationship Id="rId5" Type="http://schemas.openxmlformats.org/officeDocument/2006/relationships/oleObject" Target="../embeddings/oleObject68.bin"/><Relationship Id="rId6" Type="http://schemas.openxmlformats.org/officeDocument/2006/relationships/oleObject" Target="../embeddings/oleObject69.bin"/><Relationship Id="rId7" Type="http://schemas.openxmlformats.org/officeDocument/2006/relationships/oleObject" Target="../embeddings/oleObject70.bin"/><Relationship Id="rId8" Type="http://schemas.openxmlformats.org/officeDocument/2006/relationships/oleObject" Target="../embeddings/oleObject71.bin"/><Relationship Id="rId9" Type="http://schemas.openxmlformats.org/officeDocument/2006/relationships/oleObject" Target="../embeddings/oleObject7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004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#22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3851" y="1311275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April 23,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954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Extension of Ampere’s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Gauss’ Law of Magnetism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Maxwell’s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Production of Electromagnetic </a:t>
            </a:r>
            <a:r>
              <a:rPr lang="en-US" sz="2800" smtClean="0">
                <a:solidFill>
                  <a:schemeClr val="accent2"/>
                </a:solidFill>
                <a:latin typeface="Arial Narrow" charset="0"/>
              </a:rPr>
              <a:t>Waves</a:t>
            </a:r>
            <a:endParaRPr lang="en-US" sz="2800" smtClean="0">
              <a:solidFill>
                <a:schemeClr val="accent2"/>
              </a:solidFill>
              <a:latin typeface="Arial Narrow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smtClean="0">
              <a:solidFill>
                <a:schemeClr val="accent2"/>
              </a:solidFill>
              <a:latin typeface="Arial Narrow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 charset="0"/>
              <a:ea typeface="+mn-ea"/>
              <a:cs typeface="+mn-cs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295400" y="5791200"/>
            <a:ext cx="6321712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#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13,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Tuesday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smtClean="0">
                <a:solidFill>
                  <a:schemeClr val="accent2"/>
                </a:solidFill>
                <a:latin typeface="Arial Narrow" charset="0"/>
              </a:rPr>
              <a:t> May 1!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allAtOnce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10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699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6995" name="Equation" r:id="rId4" imgW="914400" imgH="190080" progId="Equation.DSMT4">
              <p:embed/>
            </p:oleObj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699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p:oleObj spid="_x0000_s596997" name="Equation" r:id="rId6" imgW="355320" imgH="203040" progId="Equation.DSMT4">
              <p:embed/>
            </p:oleObj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p:oleObj spid="_x0000_s596998" name="Equation" r:id="rId7" imgW="355320" imgH="203040" progId="Equation.DSMT4">
              <p:embed/>
            </p:oleObj>
          </a:graphicData>
        </a:graphic>
      </p:graphicFrame>
      <p:graphicFrame>
        <p:nvGraphicFramePr>
          <p:cNvPr id="352308" name="Object 52"/>
          <p:cNvGraphicFramePr>
            <a:graphicFrameLocks noChangeAspect="1"/>
          </p:cNvGraphicFramePr>
          <p:nvPr/>
        </p:nvGraphicFramePr>
        <p:xfrm>
          <a:off x="4267200" y="3886200"/>
          <a:ext cx="1752600" cy="755650"/>
        </p:xfrm>
        <a:graphic>
          <a:graphicData uri="http://schemas.openxmlformats.org/presentationml/2006/ole">
            <p:oleObj spid="_x0000_s596999" name="Equation" r:id="rId8" imgW="927000" imgH="406080" progId="Equation.DSMT4">
              <p:embed/>
            </p:oleObj>
          </a:graphicData>
        </a:graphic>
      </p:graphicFrame>
      <p:graphicFrame>
        <p:nvGraphicFramePr>
          <p:cNvPr id="352309" name="Object 53"/>
          <p:cNvGraphicFramePr>
            <a:graphicFrameLocks noChangeAspect="1"/>
          </p:cNvGraphicFramePr>
          <p:nvPr/>
        </p:nvGraphicFramePr>
        <p:xfrm>
          <a:off x="4267200" y="5029200"/>
          <a:ext cx="1828800" cy="752475"/>
        </p:xfrm>
        <a:graphic>
          <a:graphicData uri="http://schemas.openxmlformats.org/presentationml/2006/ole">
            <p:oleObj spid="_x0000_s597000" name="Equation" r:id="rId9" imgW="698400" imgH="291960" progId="Equation.DSMT4">
              <p:embed/>
            </p:oleObj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graphicFrame>
        <p:nvGraphicFramePr>
          <p:cNvPr id="352313" name="Object 57"/>
          <p:cNvGraphicFramePr>
            <a:graphicFrameLocks noChangeAspect="1"/>
          </p:cNvGraphicFramePr>
          <p:nvPr/>
        </p:nvGraphicFramePr>
        <p:xfrm>
          <a:off x="2157413" y="1524000"/>
          <a:ext cx="1119187" cy="682625"/>
        </p:xfrm>
        <a:graphic>
          <a:graphicData uri="http://schemas.openxmlformats.org/presentationml/2006/ole">
            <p:oleObj spid="_x0000_s597001" name="Equation" r:id="rId10" imgW="469800" imgH="291960" progId="Equation.DSMT4">
              <p:embed/>
            </p:oleObj>
          </a:graphicData>
        </a:graphic>
      </p:graphicFrame>
      <p:graphicFrame>
        <p:nvGraphicFramePr>
          <p:cNvPr id="352314" name="Object 58"/>
          <p:cNvGraphicFramePr>
            <a:graphicFrameLocks noChangeAspect="1"/>
          </p:cNvGraphicFramePr>
          <p:nvPr/>
        </p:nvGraphicFramePr>
        <p:xfrm>
          <a:off x="2192338" y="2667000"/>
          <a:ext cx="1236662" cy="715963"/>
        </p:xfrm>
        <a:graphic>
          <a:graphicData uri="http://schemas.openxmlformats.org/presentationml/2006/ole">
            <p:oleObj spid="_x0000_s597002" name="Equation" r:id="rId11" imgW="4950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build="p"/>
      <p:bldP spid="352311" grpId="0" animBg="1"/>
      <p:bldP spid="3523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11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801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8019" name="Equation" r:id="rId5" imgW="914400" imgH="190080" progId="Equation.DSMT4">
              <p:embed/>
            </p:oleObj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8020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61482" name="Object 10"/>
          <p:cNvGraphicFramePr>
            <a:graphicFrameLocks noChangeAspect="1"/>
          </p:cNvGraphicFramePr>
          <p:nvPr/>
        </p:nvGraphicFramePr>
        <p:xfrm>
          <a:off x="2514600" y="1757363"/>
          <a:ext cx="2209800" cy="909637"/>
        </p:xfrm>
        <a:graphic>
          <a:graphicData uri="http://schemas.openxmlformats.org/presentationml/2006/ole">
            <p:oleObj spid="_x0000_s598021" name="Equation" r:id="rId7" imgW="6984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12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904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904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9044" name="Equation" r:id="rId5" imgW="914400" imgH="190080" progId="Equation.DSMT4">
              <p:embed/>
            </p:oleObj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904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3302" name="Object 22"/>
          <p:cNvGraphicFramePr>
            <a:graphicFrameLocks noChangeAspect="1"/>
          </p:cNvGraphicFramePr>
          <p:nvPr/>
        </p:nvGraphicFramePr>
        <p:xfrm>
          <a:off x="685800" y="1676400"/>
          <a:ext cx="2649538" cy="1173163"/>
        </p:xfrm>
        <a:graphic>
          <a:graphicData uri="http://schemas.openxmlformats.org/presentationml/2006/ole">
            <p:oleObj spid="_x0000_s599046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53307" name="Object 27"/>
          <p:cNvGraphicFramePr>
            <a:graphicFrameLocks noChangeAspect="1"/>
          </p:cNvGraphicFramePr>
          <p:nvPr/>
        </p:nvGraphicFramePr>
        <p:xfrm>
          <a:off x="685800" y="3017838"/>
          <a:ext cx="1997075" cy="842962"/>
        </p:xfrm>
        <a:graphic>
          <a:graphicData uri="http://schemas.openxmlformats.org/presentationml/2006/ole">
            <p:oleObj spid="_x0000_s599047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53308" name="Object 28"/>
          <p:cNvGraphicFramePr>
            <a:graphicFrameLocks noChangeAspect="1"/>
          </p:cNvGraphicFramePr>
          <p:nvPr/>
        </p:nvGraphicFramePr>
        <p:xfrm>
          <a:off x="685800" y="4029075"/>
          <a:ext cx="2941638" cy="1063625"/>
        </p:xfrm>
        <a:graphic>
          <a:graphicData uri="http://schemas.openxmlformats.org/presentationml/2006/ole">
            <p:oleObj spid="_x0000_s599048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53309" name="Object 29"/>
          <p:cNvGraphicFramePr>
            <a:graphicFrameLocks noChangeAspect="1"/>
          </p:cNvGraphicFramePr>
          <p:nvPr/>
        </p:nvGraphicFramePr>
        <p:xfrm>
          <a:off x="685800" y="5260975"/>
          <a:ext cx="4973638" cy="1063625"/>
        </p:xfrm>
        <a:graphic>
          <a:graphicData uri="http://schemas.openxmlformats.org/presentationml/2006/ole">
            <p:oleObj spid="_x0000_s599049" name="Equation" r:id="rId10" imgW="1739880" imgH="368280" progId="Equation.DSMT4">
              <p:embed/>
            </p:oleObj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13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00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00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0068" name="Equation" r:id="rId5" imgW="914400" imgH="190080" progId="Equation.DSMT4">
              <p:embed/>
            </p:oleObj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006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14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109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109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1092" name="Equation" r:id="rId6" imgW="914400" imgH="190080" progId="Equation.DSMT4">
              <p:embed/>
            </p:oleObj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1093" name="Equation" r:id="rId7" imgW="914400" imgH="190080" progId="Equation.DSMT4">
              <p:embed/>
            </p:oleObj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 build="p"/>
      <p:bldP spid="36250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211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211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2116" name="Equation" r:id="rId6" imgW="914400" imgH="190080" progId="Equation.DSMT4">
              <p:embed/>
            </p:oleObj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2117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16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313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313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3140" name="Equation" r:id="rId5" imgW="914400" imgH="190080" progId="Equation.DSMT4">
              <p:embed/>
            </p:oleObj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/>
              <a:t>The fields travel on the other side of the antenna as well</a:t>
            </a:r>
          </a:p>
          <a:p>
            <a:r>
              <a:rPr lang="en-US"/>
              <a:t>The field strength are the greatest in the direction perpendicular to the oscillating charge while along the direction is 0</a:t>
            </a:r>
          </a:p>
          <a:p>
            <a:r>
              <a:rPr lang="en-US"/>
              <a:t>The magnitude of E and B in the radiation field decrease with distance as 1/r</a:t>
            </a:r>
          </a:p>
          <a:p>
            <a:r>
              <a:rPr lang="en-US"/>
              <a:t>The energy carried by the EM wave is proportional to the square of the amplitude, E</a:t>
            </a:r>
            <a:r>
              <a:rPr lang="en-US" baseline="30000"/>
              <a:t>2</a:t>
            </a:r>
            <a:r>
              <a:rPr lang="en-US"/>
              <a:t> or B</a:t>
            </a:r>
            <a:r>
              <a:rPr lang="en-US" baseline="30000"/>
              <a:t>2</a:t>
            </a:r>
          </a:p>
          <a:p>
            <a:pPr lvl="1"/>
            <a:r>
              <a:rPr lang="en-US"/>
              <a:t>So the intensity of wave decreases as 1/r</a:t>
            </a:r>
            <a:r>
              <a:rPr lang="en-US" baseline="3000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3141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17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416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416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4164" name="Equation" r:id="rId5" imgW="914400" imgH="190080" progId="Equation.DSMT4">
              <p:embed/>
            </p:oleObj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4165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18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5186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5187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5188" name="Equation" r:id="rId6" imgW="914400" imgH="190080" progId="Equation.DSMT4">
              <p:embed/>
            </p:oleObj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err="1"/>
              <a:t>sinusoidally</a:t>
            </a:r>
            <a:r>
              <a:rPr lang="en-US" sz="2800" dirty="0"/>
              <a:t>, the field strengths of the radiation field vary </a:t>
            </a:r>
            <a:r>
              <a:rPr lang="en-US" sz="2800" dirty="0" err="1"/>
              <a:t>sinusoidally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5189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p:oleObj spid="_x0000_s606214" name="Equation" r:id="rId4" imgW="114120" imgH="164880" progId="Equation.DSMT4">
                <p:embed/>
              </p:oleObj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6210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621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6212" name="Equation" r:id="rId7" imgW="914400" imgH="190080" progId="Equation.DSMT4">
              <p:embed/>
            </p:oleObj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/>
              <a:t>In other words, far from emf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/>
              <a:t>At any instance </a:t>
            </a:r>
            <a:r>
              <a:rPr lang="en-US" b="1"/>
              <a:t>E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So we can also assume that the wave is traveling in the x-direction w/ velocity, </a:t>
            </a:r>
            <a:r>
              <a:rPr lang="en-US" b="1"/>
              <a:t>v</a:t>
            </a:r>
            <a:r>
              <a:rPr lang="en-US"/>
              <a:t>=v</a:t>
            </a:r>
            <a:r>
              <a:rPr lang="en-US" b="1"/>
              <a:t>i</a:t>
            </a:r>
            <a:r>
              <a:rPr lang="en-US"/>
              <a:t>, and that </a:t>
            </a:r>
            <a:r>
              <a:rPr lang="en-US" b="1"/>
              <a:t>E</a:t>
            </a:r>
            <a:r>
              <a:rPr lang="en-US"/>
              <a:t> is parallel to y axis and </a:t>
            </a:r>
            <a:r>
              <a:rPr lang="en-US" b="1"/>
              <a:t>B</a:t>
            </a:r>
            <a:r>
              <a:rPr lang="en-US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6213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105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Your 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bring your planetarium extra credit sheet by the beginning of the class next Monday, Apr. 30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Be sure to tape one edge of the ticket stub with the title of the show on top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Non-comprehensive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Date and time: 5:30 – 6:50pm, this Wednesday, Apr. 25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Coverage: CH. 27 – 1 to what we finish today (CH31.1)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Please do NOT miss the exam!!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20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723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723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7236" name="Equation" r:id="rId5" imgW="914400" imgH="190080" progId="Equation.DSMT4">
              <p:embed/>
            </p:oleObj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723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685800" y="1676400"/>
          <a:ext cx="1852613" cy="820738"/>
        </p:xfrm>
        <a:graphic>
          <a:graphicData uri="http://schemas.openxmlformats.org/presentationml/2006/ole">
            <p:oleObj spid="_x0000_s607238" name="Equation" r:id="rId7" imgW="927000" imgH="406080" progId="Equation.DSMT4">
              <p:embed/>
            </p:oleObj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685800" y="2627313"/>
          <a:ext cx="1397000" cy="588962"/>
        </p:xfrm>
        <a:graphic>
          <a:graphicData uri="http://schemas.openxmlformats.org/presentationml/2006/ole">
            <p:oleObj spid="_x0000_s607239" name="Equation" r:id="rId8" imgW="698400" imgH="291960" progId="Equation.DSMT4">
              <p:embed/>
            </p:oleObj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685800" y="3417888"/>
          <a:ext cx="2057400" cy="744537"/>
        </p:xfrm>
        <a:graphic>
          <a:graphicData uri="http://schemas.openxmlformats.org/presentationml/2006/ole">
            <p:oleObj spid="_x0000_s607240" name="Equation" r:id="rId9" imgW="1028520" imgH="368280" progId="Equation.DSMT4">
              <p:embed/>
            </p:oleObj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685800" y="4344988"/>
          <a:ext cx="3609975" cy="771525"/>
        </p:xfrm>
        <a:graphic>
          <a:graphicData uri="http://schemas.openxmlformats.org/presentationml/2006/ole">
            <p:oleObj spid="_x0000_s607241" name="Equation" r:id="rId10" imgW="1739880" imgH="368280" progId="Equation.DSMT4">
              <p:embed/>
            </p:oleObj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5943600" y="1792288"/>
          <a:ext cx="1422400" cy="588962"/>
        </p:xfrm>
        <a:graphic>
          <a:graphicData uri="http://schemas.openxmlformats.org/presentationml/2006/ole">
            <p:oleObj spid="_x0000_s607242" name="Equation" r:id="rId11" imgW="711000" imgH="291960" progId="Equation.DSMT4">
              <p:embed/>
            </p:oleObj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5943600" y="2627313"/>
          <a:ext cx="1397000" cy="588962"/>
        </p:xfrm>
        <a:graphic>
          <a:graphicData uri="http://schemas.openxmlformats.org/presentationml/2006/ole">
            <p:oleObj spid="_x0000_s607243" name="Equation" r:id="rId12" imgW="698400" imgH="291960" progId="Equation.DSMT4">
              <p:embed/>
            </p:oleObj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5943600" y="3416300"/>
          <a:ext cx="2057400" cy="744538"/>
        </p:xfrm>
        <a:graphic>
          <a:graphicData uri="http://schemas.openxmlformats.org/presentationml/2006/ole">
            <p:oleObj spid="_x0000_s607244" name="Equation" r:id="rId13" imgW="1028520" imgH="368280" progId="Equation.DSMT4">
              <p:embed/>
            </p:oleObj>
          </a:graphicData>
        </a:graphic>
      </p:graphicFrame>
      <p:graphicFrame>
        <p:nvGraphicFramePr>
          <p:cNvPr id="372751" name="Object 15"/>
          <p:cNvGraphicFramePr>
            <a:graphicFrameLocks noChangeAspect="1"/>
          </p:cNvGraphicFramePr>
          <p:nvPr/>
        </p:nvGraphicFramePr>
        <p:xfrm>
          <a:off x="5943600" y="4346575"/>
          <a:ext cx="2514600" cy="766763"/>
        </p:xfrm>
        <a:graphic>
          <a:graphicData uri="http://schemas.openxmlformats.org/presentationml/2006/ole">
            <p:oleObj spid="_x0000_s607245" name="Equation" r:id="rId14" imgW="1218960" imgH="368280" progId="Equation.DSMT4">
              <p:embed/>
            </p:oleObj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21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60825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60825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8260" name="Equation" r:id="rId5" imgW="914400" imgH="190080" progId="Equation.DSMT4">
              <p:embed/>
            </p:oleObj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60826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p:oleObj spid="_x0000_s608262" name="Equation" r:id="rId7" imgW="253800" imgH="152280" progId="Equation.DSMT4">
              <p:embed/>
            </p:oleObj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p:oleObj spid="_x0000_s608263" name="Equation" r:id="rId8" imgW="228600" imgH="164880" progId="Equation.DSMT4">
              <p:embed/>
            </p:oleObj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p:oleObj spid="_x0000_s608264" name="Equation" r:id="rId9" imgW="253800" imgH="152280" progId="Equation.DSMT4">
              <p:embed/>
            </p:oleObj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p:oleObj spid="_x0000_s608265" name="Equation" r:id="rId10" imgW="266400" imgH="126720" progId="Equation.DSMT4">
              <p:embed/>
            </p:oleObj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p:oleObj spid="_x0000_s608266" name="Equation" r:id="rId11" imgW="342720" imgH="190440" progId="Equation.DSMT4">
              <p:embed/>
            </p:oleObj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p:oleObj spid="_x0000_s608267" name="Equation" r:id="rId12" imgW="317160" imgH="228600" progId="Equation.DSMT4">
              <p:embed/>
            </p:oleObj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p:oleObj spid="_x0000_s608268" name="Equation" r:id="rId13" imgW="914400" imgH="228600" progId="Equation.DSMT4">
              <p:embed/>
            </p:oleObj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p:oleObj spid="_x0000_s608269" name="Equation" r:id="rId14" imgW="304560" imgH="203040" progId="Equation.DSMT4">
              <p:embed/>
            </p:oleObj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p:oleObj spid="_x0000_s608270" name="Equation" r:id="rId15" imgW="914400" imgH="228600" progId="Equation.DSMT4">
              <p:embed/>
            </p:oleObj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p:oleObj spid="_x0000_s608271" name="Equation" r:id="rId16" imgW="241200" imgH="368280" progId="Equation.DSMT4">
              <p:embed/>
            </p:oleObj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p:oleObj spid="_x0000_s608272" name="Equation" r:id="rId17" imgW="304560" imgH="190440" progId="Equation.DSMT4">
              <p:embed/>
            </p:oleObj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p:oleObj spid="_x0000_s608273" name="Equation" r:id="rId18" imgW="279360" imgH="368280" progId="Equation.DSMT4">
              <p:embed/>
            </p:oleObj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p:oleObj spid="_x0000_s608274" name="Equation" r:id="rId19" imgW="114120" imgH="126720" progId="Equation.DSMT4">
              <p:embed/>
            </p:oleObj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3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8982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8982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89828" name="Equation" r:id="rId5" imgW="914400" imgH="190080" progId="Equation.DSMT4">
              <p:embed/>
            </p:oleObj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8982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4872" name="Object 24"/>
          <p:cNvGraphicFramePr>
            <a:graphicFrameLocks noChangeAspect="1"/>
          </p:cNvGraphicFramePr>
          <p:nvPr/>
        </p:nvGraphicFramePr>
        <p:xfrm>
          <a:off x="1136650" y="2384425"/>
          <a:ext cx="2139950" cy="1044575"/>
        </p:xfrm>
        <a:graphic>
          <a:graphicData uri="http://schemas.openxmlformats.org/presentationml/2006/ole">
            <p:oleObj spid="_x0000_s589830" name="Equation" r:id="rId7" imgW="596880" imgH="291960" progId="Equation.DSMT4">
              <p:embed/>
            </p:oleObj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p:oleObj spid="_x0000_s589831" name="Equation" r:id="rId8" imgW="177480" imgH="203040" progId="Equation.DSMT4">
              <p:embed/>
            </p:oleObj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p:oleObj spid="_x0000_s589832" name="Equation" r:id="rId9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4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0850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085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0852" name="Equation" r:id="rId7" imgW="914400" imgH="190080" progId="Equation.DSMT4">
              <p:embed/>
            </p:oleObj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0853" name="Equation" r:id="rId8" imgW="914400" imgH="190080" progId="Equation.DSMT4">
              <p:embed/>
            </p:oleObj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4419600" y="4800600"/>
          <a:ext cx="1121372" cy="547376"/>
        </p:xfrm>
        <a:graphic>
          <a:graphicData uri="http://schemas.openxmlformats.org/presentationml/2006/ole">
            <p:oleObj spid="_x0000_s590854" name="Equation" r:id="rId9" imgW="596880" imgH="291960" progId="Equation.DSMT4">
              <p:embed/>
            </p:oleObj>
          </a:graphicData>
        </a:graphic>
      </p:graphicFrame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5562600" y="4800600"/>
          <a:ext cx="334415" cy="381000"/>
        </p:xfrm>
        <a:graphic>
          <a:graphicData uri="http://schemas.openxmlformats.org/presentationml/2006/ole">
            <p:oleObj spid="_x0000_s590855" name="Equation" r:id="rId10" imgW="177480" imgH="203040" progId="Equation.DSMT4">
              <p:embed/>
            </p:oleObj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5867400" y="4800600"/>
          <a:ext cx="501622" cy="381000"/>
        </p:xfrm>
        <a:graphic>
          <a:graphicData uri="http://schemas.openxmlformats.org/presentationml/2006/ole">
            <p:oleObj spid="_x0000_s590856" name="Equation" r:id="rId11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5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187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187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1876" name="Equation" r:id="rId5" imgW="914400" imgH="190080" progId="Equation.DSMT4">
              <p:embed/>
            </p:oleObj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1877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p:oleObj spid="_x0000_s591878" name="Equation" r:id="rId7" imgW="253800" imgH="190440" progId="Equation.DSMT4">
              <p:embed/>
            </p:oleObj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p:oleObj spid="_x0000_s591879" name="Equation" r:id="rId8" imgW="355320" imgH="164880" progId="Equation.DSMT4">
              <p:embed/>
            </p:oleObj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p:oleObj spid="_x0000_s591880" name="Equation" r:id="rId9" imgW="457200" imgH="406080" progId="Equation.DSMT4">
              <p:embed/>
            </p:oleObj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p:oleObj spid="_x0000_s591881" name="Equation" r:id="rId10" imgW="355320" imgH="203040" progId="Equation.DSMT4">
              <p:embed/>
            </p:oleObj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p:oleObj spid="_x0000_s591882" name="Equation" r:id="rId11" imgW="3301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289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289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2900" name="Equation" r:id="rId5" imgW="914400" imgH="190080" progId="Equation.DSMT4">
              <p:embed/>
            </p:oleObj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290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p:oleObj spid="_x0000_s592902" name="Equation" r:id="rId7" imgW="355320" imgH="368280" progId="Equation.DSMT4">
              <p:embed/>
            </p:oleObj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p:oleObj spid="_x0000_s592903" name="Equation" r:id="rId8" imgW="228600" imgH="152280" progId="Equation.DSMT4">
              <p:embed/>
            </p:oleObj>
          </a:graphicData>
        </a:graphic>
      </p:graphicFrame>
      <p:graphicFrame>
        <p:nvGraphicFramePr>
          <p:cNvPr id="359435" name="Object 11"/>
          <p:cNvGraphicFramePr>
            <a:graphicFrameLocks noChangeAspect="1"/>
          </p:cNvGraphicFramePr>
          <p:nvPr/>
        </p:nvGraphicFramePr>
        <p:xfrm>
          <a:off x="1905000" y="4162425"/>
          <a:ext cx="4114800" cy="868363"/>
        </p:xfrm>
        <a:graphic>
          <a:graphicData uri="http://schemas.openxmlformats.org/presentationml/2006/ole">
            <p:oleObj spid="_x0000_s592904" name="Equation" r:id="rId9" imgW="1739880" imgH="368280" progId="Equation.DSMT4">
              <p:embed/>
            </p:oleObj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p:oleObj spid="_x0000_s592905" name="Equation" r:id="rId10" imgW="469800" imgH="368280" progId="Equation.DSMT4">
              <p:embed/>
            </p:oleObj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p:oleObj spid="_x0000_s592906" name="Equation" r:id="rId11" imgW="355320" imgH="368280" progId="Equation.DSMT4">
              <p:embed/>
            </p:oleObj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p:oleObj spid="_x0000_s592907" name="Equation" r:id="rId12" imgW="583920" imgH="368280" progId="Equation.DSMT4">
              <p:embed/>
            </p:oleObj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p:oleObj spid="_x0000_s592908" name="Equation" r:id="rId13" imgW="736560" imgH="393480" progId="Equation.DSMT4">
              <p:embed/>
            </p:oleObj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p:oleObj spid="_x0000_s592909" name="Equation" r:id="rId14" imgW="507960" imgH="368280" progId="Equation.DSMT4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7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p:oleObj spid="_x0000_s593922" name="Equation" r:id="rId3" imgW="253800" imgH="190440" progId="Equation.DSMT4">
              <p:embed/>
            </p:oleObj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p:oleObj spid="_x0000_s593923" name="Equation" r:id="rId4" imgW="253800" imgH="152280" progId="Equation.DSMT4">
              <p:embed/>
            </p:oleObj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p:oleObj spid="_x0000_s593924" name="Equation" r:id="rId5" imgW="279360" imgH="203040" progId="Equation.DSMT4">
              <p:embed/>
            </p:oleObj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p:oleObj spid="_x0000_s593925" name="Equation" r:id="rId6" imgW="342720" imgH="368280" progId="Equation.DSMT4">
              <p:embed/>
            </p:oleObj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p:oleObj spid="_x0000_s593926" name="Equation" r:id="rId7" imgW="266400" imgH="203040" progId="Equation.DSMT4">
              <p:embed/>
            </p:oleObj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p:oleObj spid="_x0000_s593927" name="Equation" r:id="rId8" imgW="660240" imgH="279360" progId="Equation.DSMT4">
              <p:embed/>
            </p:oleObj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p:oleObj spid="_x0000_s593928" name="Equation" r:id="rId9" imgW="533160" imgH="419040" progId="Equation.DSMT4">
              <p:embed/>
            </p:oleObj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p:oleObj spid="_x0000_s593929" name="Equation" r:id="rId10" imgW="939600" imgH="431640" progId="Equation.DSMT4">
              <p:embed/>
            </p:oleObj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p:oleObj spid="_x0000_s593930" name="Equation" r:id="rId11" imgW="317160" imgH="368280" progId="Equation.DSMT4">
              <p:embed/>
            </p:oleObj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p:oleObj spid="_x0000_s593931" name="Equation" r:id="rId12" imgW="774360" imgH="368280" progId="Equation.DSMT4">
              <p:embed/>
            </p:oleObj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p:oleObj spid="_x0000_s593932" name="Equation" r:id="rId13" imgW="317160" imgH="406080" progId="Equation.DSMT4">
              <p:embed/>
            </p:oleObj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p:oleObj spid="_x0000_s593933" name="Equation" r:id="rId14" imgW="330120" imgH="406080" progId="Equation.DSMT4">
              <p:embed/>
            </p:oleObj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p:oleObj spid="_x0000_s593934" name="Equation" r:id="rId15" imgW="533160" imgH="406080" progId="Equation.DSMT4">
              <p:embed/>
            </p:oleObj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p:oleObj spid="_x0000_s593935" name="Equation" r:id="rId16" imgW="340344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8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p:oleObj spid="_x0000_s594946" name="Equation" r:id="rId3" imgW="355320" imgH="203040" progId="Equation.DSMT4">
              <p:embed/>
            </p:oleObj>
          </a:graphicData>
        </a:graphic>
      </p:graphicFrame>
      <p:graphicFrame>
        <p:nvGraphicFramePr>
          <p:cNvPr id="360457" name="Object 9"/>
          <p:cNvGraphicFramePr>
            <a:graphicFrameLocks noChangeAspect="1"/>
          </p:cNvGraphicFramePr>
          <p:nvPr/>
        </p:nvGraphicFramePr>
        <p:xfrm>
          <a:off x="4279900" y="2012950"/>
          <a:ext cx="1206500" cy="577850"/>
        </p:xfrm>
        <a:graphic>
          <a:graphicData uri="http://schemas.openxmlformats.org/presentationml/2006/ole">
            <p:oleObj spid="_x0000_s594947" name="Equation" r:id="rId4" imgW="596880" imgH="291960" progId="Equation.DSMT4">
              <p:embed/>
            </p:oleObj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p:oleObj spid="_x0000_s594948" name="Equation" r:id="rId6" imgW="660240" imgH="228600" progId="Equation.DSMT4">
              <p:embed/>
            </p:oleObj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p:oleObj spid="_x0000_s594949" name="Equation" r:id="rId7" imgW="355320" imgH="203040" progId="Equation.DSMT4">
              <p:embed/>
            </p:oleObj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p:oleObj spid="_x0000_s594950" name="Equation" r:id="rId8" imgW="660240" imgH="228600" progId="Equation.DSMT4">
              <p:embed/>
            </p:oleObj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p:oleObj spid="_x0000_s594951" name="Equation" r:id="rId9" imgW="876240" imgH="368280" progId="Equation.DSMT4">
              <p:embed/>
            </p:oleObj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p:oleObj spid="_x0000_s594952" name="Equation" r:id="rId10" imgW="1028520" imgH="419040" progId="Equation.DSMT4">
              <p:embed/>
            </p:oleObj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p:oleObj spid="_x0000_s594953" name="Equation" r:id="rId11" imgW="647640" imgH="368280" progId="Equation.DSMT4">
              <p:embed/>
            </p:oleObj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p:oleObj spid="_x0000_s594954" name="Equation" r:id="rId12" imgW="330120" imgH="152280" progId="Equation.DSMT4">
              <p:embed/>
            </p:oleObj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p:oleObj spid="_x0000_s594955" name="Equation" r:id="rId13" imgW="355320" imgH="203040" progId="Equation.DSMT4">
              <p:embed/>
            </p:oleObj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p:oleObj spid="_x0000_s594956" name="Equation" r:id="rId14" imgW="1002960" imgH="444240" progId="Equation.DSMT4">
              <p:embed/>
            </p:oleObj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p:oleObj spid="_x0000_s594957" name="Equation" r:id="rId15" imgW="749160" imgH="368280" progId="Equation.DSMT4">
              <p:embed/>
            </p:oleObj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p:oleObj spid="_x0000_s594958" name="Equation" r:id="rId16" imgW="330120" imgH="152280" progId="Equation.DSMT4">
              <p:embed/>
            </p:oleObj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p:oleObj spid="_x0000_s594959" name="Equation" r:id="rId17" imgW="469800" imgH="253800" progId="Equation.DSMT4">
              <p:embed/>
            </p:oleObj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p:oleObj spid="_x0000_s594960" name="Equation" r:id="rId18" imgW="1130040" imgH="444240" progId="Equation.DSMT4">
              <p:embed/>
            </p:oleObj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p:oleObj spid="_x0000_s594961" name="Equation" r:id="rId19" imgW="863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Apr. 23, 2012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1444-004, Spring 2012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9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59597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59597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5972" name="Equation" r:id="rId5" imgW="914400" imgH="190080" progId="Equation.DSMT4">
              <p:embed/>
            </p:oleObj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59597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50242" name="Object 34"/>
          <p:cNvGraphicFramePr>
            <a:graphicFrameLocks noChangeAspect="1"/>
          </p:cNvGraphicFramePr>
          <p:nvPr/>
        </p:nvGraphicFramePr>
        <p:xfrm>
          <a:off x="1676400" y="3035300"/>
          <a:ext cx="4002088" cy="927100"/>
        </p:xfrm>
        <a:graphic>
          <a:graphicData uri="http://schemas.openxmlformats.org/presentationml/2006/ole">
            <p:oleObj spid="_x0000_s595974" name="Equation" r:id="rId7" imgW="1257120" imgH="291960" progId="Equation.DSMT4">
              <p:embed/>
            </p:oleObj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p:oleObj spid="_x0000_s595975" name="Equation" r:id="rId8" imgW="304560" imgH="203040" progId="Equation.DSMT4">
              <p:embed/>
            </p:oleObj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p:oleObj spid="_x0000_s595976" name="Equation" r:id="rId9" imgW="5079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43063</TotalTime>
  <Words>2568</Words>
  <Application>Microsoft Macintosh PowerPoint</Application>
  <PresentationFormat>On-screen Show (4:3)</PresentationFormat>
  <Paragraphs>274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1444 – Section 004 Lecture #22</vt:lpstr>
      <vt:lpstr>Announcements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886</cp:revision>
  <dcterms:created xsi:type="dcterms:W3CDTF">2012-04-24T02:18:14Z</dcterms:created>
  <dcterms:modified xsi:type="dcterms:W3CDTF">2012-04-24T02:19:38Z</dcterms:modified>
</cp:coreProperties>
</file>