
<file path=[Content_Types].xml><?xml version="1.0" encoding="utf-8"?>
<Types xmlns="http://schemas.openxmlformats.org/package/2006/content-types">
  <Override PartName="/ppt/embeddings/oleObject180.bin" ContentType="application/vnd.openxmlformats-officedocument.oleObject"/>
  <Override PartName="/ppt/embeddings/oleObject210.bin" ContentType="application/vnd.openxmlformats-officedocument.oleObject"/>
  <Override PartName="/ppt/embeddings/oleObject28.bin" ContentType="application/vnd.openxmlformats-officedocument.oleObject"/>
  <Override PartName="/ppt/embeddings/oleObject174.bin" ContentType="application/vnd.openxmlformats-officedocument.oleObject"/>
  <Override PartName="/ppt/embeddings/oleObject204.bin" ContentType="application/vnd.openxmlformats-officedocument.oleObject"/>
  <Override PartName="/ppt/embeddings/oleObject139.bin" ContentType="application/vnd.openxmlformats-officedocument.oleObject"/>
  <Override PartName="/ppt/embeddings/oleObject48.bin" ContentType="application/vnd.openxmlformats-officedocument.oleObject"/>
  <Override PartName="/ppt/embeddings/oleObject194.bin" ContentType="application/vnd.openxmlformats-officedocument.oleObject"/>
  <Override PartName="/ppt/embeddings/oleObject224.bin" ContentType="application/vnd.openxmlformats-officedocument.oleObject"/>
  <Override PartName="/ppt/embeddings/oleObject117.bin" ContentType="application/vnd.openxmlformats-officedocument.oleObject"/>
  <Override PartName="/ppt/embeddings/oleObject26.bin" ContentType="application/vnd.openxmlformats-officedocument.oleObject"/>
  <Override PartName="/ppt/embeddings/oleObject172.bin" ContentType="application/vnd.openxmlformats-officedocument.oleObject"/>
  <Override PartName="/ppt/embeddings/oleObject159.bin" ContentType="application/vnd.openxmlformats-officedocument.oleObject"/>
  <Override PartName="/ppt/slides/slide22.xml" ContentType="application/vnd.openxmlformats-officedocument.presentationml.slide+xml"/>
  <Override PartName="/ppt/embeddings/oleObject202.bin" ContentType="application/vnd.openxmlformats-officedocument.oleObject"/>
  <Override PartName="/ppt/embeddings/oleObject68.bin" ContentType="application/vnd.openxmlformats-officedocument.oleObject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embeddings/oleObject46.bin" ContentType="application/vnd.openxmlformats-officedocument.oleObject"/>
  <Override PartName="/ppt/embeddings/oleObject179.bin" ContentType="application/vnd.openxmlformats-officedocument.oleObject"/>
  <Override PartName="/ppt/embeddings/oleObject192.bin" ContentType="application/vnd.openxmlformats-officedocument.oleObject"/>
  <Override PartName="/ppt/embeddings/oleObject209.bin" ContentType="application/vnd.openxmlformats-officedocument.oleObject"/>
  <Override PartName="/ppt/embeddings/oleObject115.bin" ContentType="application/vnd.openxmlformats-officedocument.oleObject"/>
  <Override PartName="/ppt/embeddings/oleObject222.bin" ContentType="application/vnd.openxmlformats-officedocument.oleObject"/>
  <Override PartName="/ppt/embeddings/oleObject109.bin" ContentType="application/vnd.openxmlformats-officedocument.oleObject"/>
  <Override PartName="/ppt/embeddings/oleObject88.bin" ContentType="application/vnd.openxmlformats-officedocument.oleObject"/>
  <Override PartName="/ppt/embeddings/oleObject24.bin" ContentType="application/vnd.openxmlformats-officedocument.oleObject"/>
  <Override PartName="/ppt/embeddings/oleObject170.bin" ContentType="application/vnd.openxmlformats-officedocument.oleObject"/>
  <Override PartName="/ppt/embeddings/oleObject157.bin" ContentType="application/vnd.openxmlformats-officedocument.oleObject"/>
  <Override PartName="/ppt/slides/slide20.xml" ContentType="application/vnd.openxmlformats-officedocument.presentationml.slide+xml"/>
  <Override PartName="/ppt/embeddings/oleObject200.bin" ContentType="application/vnd.openxmlformats-officedocument.oleObject"/>
  <Override PartName="/ppt/embeddings/oleObject66.bin" ContentType="application/vnd.openxmlformats-officedocument.oleObject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embeddings/oleObject44.bin" ContentType="application/vnd.openxmlformats-officedocument.oleObject"/>
  <Override PartName="/ppt/embeddings/oleObject177.bin" ContentType="application/vnd.openxmlformats-officedocument.oleObject"/>
  <Override PartName="/ppt/embeddings/oleObject190.bin" ContentType="application/vnd.openxmlformats-officedocument.oleObject"/>
  <Override PartName="/ppt/embeddings/oleObject207.bin" ContentType="application/vnd.openxmlformats-officedocument.oleObject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oleObject220.bin" ContentType="application/vnd.openxmlformats-officedocument.oleObject"/>
  <Override PartName="/ppt/embeddings/oleObject86.bin" ContentType="application/vnd.openxmlformats-officedocument.oleObject"/>
  <Override PartName="/ppt/embeddings/oleObject107.bin" ContentType="application/vnd.openxmlformats-officedocument.oleObject"/>
  <Override PartName="/ppt/embeddings/oleObject22.bin" ContentType="application/vnd.openxmlformats-officedocument.oleObject"/>
  <Override PartName="/ppt/embeddings/oleObject155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embeddings/oleObject64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embeddings/oleObject127.bin" ContentType="application/vnd.openxmlformats-officedocument.oleObject"/>
  <Override PartName="/ppt/embeddings/oleObject42.bin" ContentType="application/vnd.openxmlformats-officedocument.oleObject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69.bin" ContentType="application/vnd.openxmlformats-officedocument.oleObject"/>
  <Override PartName="/ppt/embeddings/oleObject111.bin" ContentType="application/vnd.openxmlformats-officedocument.oleObject"/>
  <Override PartName="/ppt/embeddings/oleObject105.bin" ContentType="application/vnd.openxmlformats-officedocument.oleObject"/>
  <Override PartName="/ppt/embeddings/oleObject84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embeddings/oleObject153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embeddings/oleObject56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89.bin" ContentType="application/vnd.openxmlformats-officedocument.oleObject"/>
  <Override PartName="/ppt/embeddings/oleObject125.bin" ContentType="application/vnd.openxmlformats-officedocument.oleObject"/>
  <Override PartName="/ppt/embeddings/oleObject219.bin" ContentType="application/vnd.openxmlformats-officedocument.oleObject"/>
  <Override PartName="/ppt/embeddings/oleObject40.bin" ContentType="application/vnd.openxmlformats-officedocument.oleObject"/>
  <Override PartName="/ppt/embeddings/oleObject98.bin" ContentType="application/vnd.openxmlformats-officedocument.oleObject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embeddings/oleObject167.bin" ContentType="application/vnd.openxmlformats-officedocument.oleObject"/>
  <Override PartName="/ppt/slides/slide17.xml" ContentType="application/vnd.openxmlformats-officedocument.presentationml.slide+xml"/>
  <Override PartName="/ppt/embeddings/oleObject103.bin" ContentType="application/vnd.openxmlformats-officedocument.oleObject"/>
  <Override PartName="/ppt/embeddings/oleObject82.bin" ContentType="application/vnd.openxmlformats-officedocument.oleObject"/>
  <Override PartName="/ppt/embeddings/oleObject76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87.bin" ContentType="application/vnd.openxmlformats-officedocument.oleObject"/>
  <Override PartName="/ppt/embeddings/oleObject217.bin" ContentType="application/vnd.openxmlformats-officedocument.oleObject"/>
  <Override PartName="/ppt/embeddings/oleObject123.bin" ContentType="application/vnd.openxmlformats-officedocument.oleObject"/>
  <Override PartName="/ppt/embeddings/oleObject96.bin" ContentType="application/vnd.openxmlformats-officedocument.oleObject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embeddings/oleObject165.bin" ContentType="application/vnd.openxmlformats-officedocument.oleObject"/>
  <Override PartName="/ppt/slides/slide3.xml" ContentType="application/vnd.openxmlformats-officedocument.presentationml.slide+xml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embeddings/oleObject74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embeddings/oleObject39.bin" ContentType="application/vnd.openxmlformats-officedocument.oleObject"/>
  <Override PartName="/ppt/embeddings/oleObject52.bin" ContentType="application/vnd.openxmlformats-officedocument.oleObject"/>
  <Override PartName="/ppt/embeddings/oleObject185.bin" ContentType="application/vnd.openxmlformats-officedocument.oleObject"/>
  <Override PartName="/ppt/slideLayouts/slideLayout2.xml" ContentType="application/vnd.openxmlformats-officedocument.presentationml.slideLayout+xml"/>
  <Override PartName="/ppt/embeddings/oleObject215.bin" ContentType="application/vnd.openxmlformats-officedocument.oleObject"/>
  <Override PartName="/ppt/embeddings/oleObject121.bin" ContentType="application/vnd.openxmlformats-officedocument.oleObject"/>
  <Override PartName="/ppt/embeddings/oleObject94.bin" ContentType="application/vnd.openxmlformats-officedocument.oleObject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63.bin" ContentType="application/vnd.openxmlformats-officedocument.oleObject"/>
  <Override PartName="/ppt/embeddings/oleObject17.bin" ContentType="application/vnd.openxmlformats-officedocument.oleObject"/>
  <Override PartName="/ppt/embeddings/oleObject72.bin" ContentType="application/vnd.openxmlformats-officedocument.oleObject"/>
  <Override PartName="/ppt/embeddings/oleObject141.bin" ContentType="application/vnd.openxmlformats-officedocument.oleObject"/>
  <Override PartName="/ppt/embeddings/oleObject199.bin" ContentType="application/vnd.openxmlformats-officedocument.oleObject"/>
  <Override PartName="/ppt/theme/theme3.xml" ContentType="application/vnd.openxmlformats-officedocument.theme+xml"/>
  <Override PartName="/ppt/embeddings/oleObject50.bin" ContentType="application/vnd.openxmlformats-officedocument.oleObject"/>
  <Override PartName="/ppt/viewProps.xml" ContentType="application/vnd.openxmlformats-officedocument.presentationml.viewProps+xml"/>
  <Override PartName="/ppt/embeddings/oleObject183.bin" ContentType="application/vnd.openxmlformats-officedocument.oleObject"/>
  <Override PartName="/ppt/embeddings/oleObject213.bin" ContentType="application/vnd.openxmlformats-officedocument.oleObject"/>
  <Override PartName="/ppt/embeddings/oleObject92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embeddings/oleObject161.bin" ContentType="application/vnd.openxmlformats-officedocument.oleObject"/>
  <Override PartName="/ppt/slides/slide11.xml" ContentType="application/vnd.openxmlformats-officedocument.presentationml.slide+xml"/>
  <Override PartName="/ppt/embeddings/oleObject70.bin" ContentType="application/vnd.openxmlformats-officedocument.oleObject"/>
  <Override PartName="/ppt/embeddings/oleObject197.bin" ContentType="application/vnd.openxmlformats-officedocument.oleObject"/>
  <Override PartName="/ppt/embeddings/oleObject227.bin" ContentType="application/vnd.openxmlformats-officedocument.oleObject"/>
  <Override PartName="/ppt/theme/theme1.xml" ContentType="application/vnd.openxmlformats-officedocument.theme+xml"/>
  <Override PartName="/ppt/embeddings/oleObject181.bin" ContentType="application/vnd.openxmlformats-officedocument.oleObject"/>
  <Override PartName="/ppt/embeddings/oleObject211.bin" ContentType="application/vnd.openxmlformats-officedocument.oleObject"/>
  <Override PartName="/ppt/embeddings/oleObject29.bin" ContentType="application/vnd.openxmlformats-officedocument.oleObject"/>
  <Override PartName="/ppt/embeddings/oleObject175.bin" ContentType="application/vnd.openxmlformats-officedocument.oleObject"/>
  <Override PartName="/ppt/embeddings/oleObject205.bin" ContentType="application/vnd.openxmlformats-officedocument.oleObject"/>
  <Override PartName="/ppt/embeddings/oleObject90.bin" ContentType="application/vnd.openxmlformats-officedocument.oleObject"/>
  <Override PartName="/ppt/embeddings/oleObject13.bin" ContentType="application/vnd.openxmlformats-officedocument.oleObject"/>
  <Override PartName="/ppt/embeddings/oleObject49.bin" ContentType="application/vnd.openxmlformats-officedocument.oleObject"/>
  <Override PartName="/ppt/embeddings/oleObject195.bin" ContentType="application/vnd.openxmlformats-officedocument.oleObject"/>
  <Override PartName="/ppt/embeddings/oleObject225.bin" ContentType="application/vnd.openxmlformats-officedocument.oleObject"/>
  <Override PartName="/ppt/embeddings/oleObject118.bin" ContentType="application/vnd.openxmlformats-officedocument.oleObject"/>
  <Override PartName="/ppt/embeddings/oleObject27.bin" ContentType="application/vnd.openxmlformats-officedocument.oleObject"/>
  <Override PartName="/ppt/embeddings/oleObject173.bin" ContentType="application/vnd.openxmlformats-officedocument.oleObject"/>
  <Default Extension="pict" ContentType="image/pict"/>
  <Override PartName="/ppt/embeddings/oleObject203.bin" ContentType="application/vnd.openxmlformats-officedocument.oleObject"/>
  <Override PartName="/ppt/embeddings/oleObject69.bin" ContentType="application/vnd.openxmlformats-officedocument.oleObject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slideLayouts/slideLayout12.xml" ContentType="application/vnd.openxmlformats-officedocument.presentationml.slideLayout+xml"/>
  <Override PartName="/ppt/embeddings/oleObject47.bin" ContentType="application/vnd.openxmlformats-officedocument.oleObject"/>
  <Override PartName="/ppt/embeddings/oleObject193.bin" ContentType="application/vnd.openxmlformats-officedocument.oleObject"/>
  <Override PartName="/ppt/embeddings/oleObject223.bin" ContentType="application/vnd.openxmlformats-officedocument.oleObject"/>
  <Override PartName="/ppt/embeddings/oleObject116.bin" ContentType="application/vnd.openxmlformats-officedocument.oleObject"/>
  <Override PartName="/ppt/embeddings/oleObject89.bin" ContentType="application/vnd.openxmlformats-officedocument.oleObject"/>
  <Override PartName="/ppt/embeddings/oleObject25.bin" ContentType="application/vnd.openxmlformats-officedocument.oleObject"/>
  <Override PartName="/ppt/embeddings/oleObject171.bin" ContentType="application/vnd.openxmlformats-officedocument.oleObject"/>
  <Override PartName="/ppt/embeddings/oleObject158.bin" ContentType="application/vnd.openxmlformats-officedocument.oleObject"/>
  <Override PartName="/ppt/slides/slide21.xml" ContentType="application/vnd.openxmlformats-officedocument.presentationml.slide+xml"/>
  <Override PartName="/ppt/embeddings/oleObject201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embeddings/oleObject45.bin" ContentType="application/vnd.openxmlformats-officedocument.oleObject"/>
  <Override PartName="/ppt/embeddings/oleObject178.bin" ContentType="application/vnd.openxmlformats-officedocument.oleObject"/>
  <Override PartName="/ppt/presentation.xml" ContentType="application/vnd.openxmlformats-officedocument.presentationml.presentation.main+xml"/>
  <Override PartName="/ppt/embeddings/oleObject191.bin" ContentType="application/vnd.openxmlformats-officedocument.oleObject"/>
  <Override PartName="/ppt/embeddings/oleObject114.bin" ContentType="application/vnd.openxmlformats-officedocument.oleObject"/>
  <Override PartName="/ppt/embeddings/oleObject208.bin" ContentType="application/vnd.openxmlformats-officedocument.oleObject"/>
  <Override PartName="/ppt/embeddings/oleObject221.bin" ContentType="application/vnd.openxmlformats-officedocument.oleObject"/>
  <Override PartName="/ppt/embeddings/oleObject87.bin" ContentType="application/vnd.openxmlformats-officedocument.oleObject"/>
  <Override PartName="/ppt/embeddings/oleObject108.bin" ContentType="application/vnd.openxmlformats-officedocument.oleObject"/>
  <Override PartName="/ppt/embeddings/oleObject23.bin" ContentType="application/vnd.openxmlformats-officedocument.oleObject"/>
  <Override PartName="/ppt/embeddings/oleObject156.bin" ContentType="application/vnd.openxmlformats-officedocument.oleObject"/>
  <Override PartName="/ppt/embeddings/oleObject65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43.bin" ContentType="application/vnd.openxmlformats-officedocument.oleObject"/>
  <Override PartName="/ppt/embeddings/oleObject206.bin" ContentType="application/vnd.openxmlformats-officedocument.oleObject"/>
  <Override PartName="/ppt/embeddings/oleObject112.bin" ContentType="application/vnd.openxmlformats-officedocument.oleObject"/>
  <Override PartName="/ppt/embeddings/oleObject37.bin" ContentType="application/vnd.openxmlformats-officedocument.oleObject"/>
  <Override PartName="/ppt/slides/slide8.xml" ContentType="application/vnd.openxmlformats-officedocument.presentationml.slide+xml"/>
  <Override PartName="/ppt/embeddings/oleObject85.bin" ContentType="application/vnd.openxmlformats-officedocument.oleObject"/>
  <Override PartName="/ppt/embeddings/oleObject106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embeddings/oleObject154.bin" ContentType="application/vnd.openxmlformats-officedocument.oleObject"/>
  <Override PartName="/ppt/embeddings/oleObject148.bin" ContentType="application/vnd.openxmlformats-officedocument.oleObject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embeddings/oleObject126.bin" ContentType="application/vnd.openxmlformats-officedocument.oleObject"/>
  <Override PartName="/ppt/embeddings/oleObject41.bin" ContentType="application/vnd.openxmlformats-officedocument.oleObject"/>
  <Override PartName="/ppt/embeddings/oleObject99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68.bin" ContentType="application/vnd.openxmlformats-officedocument.oleObject"/>
  <Override PartName="/ppt/embeddings/oleObject110.bin" ContentType="application/vnd.openxmlformats-officedocument.oleObject"/>
  <Override PartName="/ppt/embeddings/oleObject104.bin" ContentType="application/vnd.openxmlformats-officedocument.oleObject"/>
  <Override PartName="/ppt/embeddings/oleObject83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embeddings/oleObject130.bin" ContentType="application/vnd.openxmlformats-officedocument.oleObject"/>
  <Override PartName="/ppt/slideLayouts/slideLayout5.xml" ContentType="application/vnd.openxmlformats-officedocument.presentationml.slideLayout+xml"/>
  <Override PartName="/ppt/embeddings/oleObject55.bin" ContentType="application/vnd.openxmlformats-officedocument.oleObject"/>
  <Override PartName="/ppt/embeddings/oleObject188.bin" ContentType="application/vnd.openxmlformats-officedocument.oleObject"/>
  <Override PartName="/ppt/embeddings/oleObject218.bin" ContentType="application/vnd.openxmlformats-officedocument.oleObject"/>
  <Override PartName="/ppt/embeddings/oleObject124.bin" ContentType="application/vnd.openxmlformats-officedocument.oleObject"/>
  <Default Extension="bin" ContentType="application/vnd.openxmlformats-officedocument.presentationml.printerSettings"/>
  <Override PartName="/ppt/embeddings/oleObject97.bin" ContentType="application/vnd.openxmlformats-officedocument.oleObject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embeddings/oleObject166.bin" ContentType="application/vnd.openxmlformats-officedocument.oleObject"/>
  <Override PartName="/ppt/slides/slide16.xml" ContentType="application/vnd.openxmlformats-officedocument.presentationml.slide+xml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embeddings/oleObject75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embeddings/oleObject53.bin" ContentType="application/vnd.openxmlformats-officedocument.oleObject"/>
  <Override PartName="/ppt/embeddings/oleObject186.bin" ContentType="application/vnd.openxmlformats-officedocument.oleObject"/>
  <Override PartName="/ppt/slideLayouts/slideLayout3.xml" ContentType="application/vnd.openxmlformats-officedocument.presentationml.slideLayout+xml"/>
  <Override PartName="/ppt/embeddings/oleObject216.bin" ContentType="application/vnd.openxmlformats-officedocument.oleObject"/>
  <Override PartName="/ppt/embeddings/oleObject122.bin" ContentType="application/vnd.openxmlformats-officedocument.oleObject"/>
  <Override PartName="/ppt/embeddings/oleObject95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64.bin" ContentType="application/vnd.openxmlformats-officedocument.oleObject"/>
  <Override PartName="/ppt/embeddings/oleObject18.bin" ContentType="application/vnd.openxmlformats-officedocument.oleObject"/>
  <Override PartName="/ppt/embeddings/oleObject100.bin" ContentType="application/vnd.openxmlformats-officedocument.oleObject"/>
  <Override PartName="/ppt/embeddings/oleObject73.bin" ContentType="application/vnd.openxmlformats-officedocument.oleObject"/>
  <Override PartName="/ppt/embeddings/oleObject142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embeddings/oleObject51.bin" ContentType="application/vnd.openxmlformats-officedocument.oleObject"/>
  <Override PartName="/ppt/embeddings/oleObject184.bin" ContentType="application/vnd.openxmlformats-officedocument.oleObject"/>
  <Override PartName="/ppt/embeddings/oleObject214.bin" ContentType="application/vnd.openxmlformats-officedocument.oleObject"/>
  <Override PartName="/ppt/embeddings/oleObject120.bin" ContentType="application/vnd.openxmlformats-officedocument.oleObject"/>
  <Override PartName="/ppt/embeddings/oleObject93.bin" ContentType="application/vnd.openxmlformats-officedocument.oleObject"/>
  <Override PartName="/ppt/embeddings/oleObject16.bin" ContentType="application/vnd.openxmlformats-officedocument.oleObject"/>
  <Override PartName="/ppt/embeddings/oleObject162.bin" ContentType="application/vnd.openxmlformats-officedocument.oleObject"/>
  <Default Extension="png" ContentType="image/png"/>
  <Default Extension="wmf" ContentType="image/x-wmf"/>
  <Override PartName="/ppt/slides/slide12.xml" ContentType="application/vnd.openxmlformats-officedocument.presentationml.slide+xml"/>
  <Override PartName="/ppt/embeddings/oleObject71.bin" ContentType="application/vnd.openxmlformats-officedocument.oleObject"/>
  <Default Extension="rels" ContentType="application/vnd.openxmlformats-package.relationships+xml"/>
  <Override PartName="/ppt/embeddings/oleObject140.bin" ContentType="application/vnd.openxmlformats-officedocument.oleObject"/>
  <Override PartName="/ppt/embeddings/oleObject198.bin" ContentType="application/vnd.openxmlformats-officedocument.oleObject"/>
  <Override PartName="/ppt/theme/theme2.xml" ContentType="application/vnd.openxmlformats-officedocument.theme+xml"/>
  <Override PartName="/ppt/embeddings/oleObject182.bin" ContentType="application/vnd.openxmlformats-officedocument.oleObject"/>
  <Override PartName="/ppt/embeddings/oleObject212.bin" ContentType="application/vnd.openxmlformats-officedocument.oleObject"/>
  <Override PartName="/ppt/embeddings/oleObject176.bin" ContentType="application/vnd.openxmlformats-officedocument.oleObject"/>
  <Override PartName="/ppt/embeddings/oleObject91.bin" ContentType="application/vnd.openxmlformats-officedocument.oleObject"/>
  <Override PartName="/ppt/embeddings/oleObject14.bin" ContentType="application/vnd.openxmlformats-officedocument.oleObject"/>
  <Override PartName="/ppt/embeddings/oleObject160.bin" ContentType="application/vnd.openxmlformats-officedocument.oleObject"/>
  <Override PartName="/ppt/slides/slide10.xml" ContentType="application/vnd.openxmlformats-officedocument.presentationml.slide+xml"/>
  <Override PartName="/ppt/embeddings/oleObject196.bin" ContentType="application/vnd.openxmlformats-officedocument.oleObject"/>
  <Override PartName="/ppt/presProps.xml" ContentType="application/vnd.openxmlformats-officedocument.presentationml.presProps+xml"/>
  <Override PartName="/ppt/embeddings/oleObject226.bin" ContentType="application/vnd.openxmlformats-officedocument.oleObject"/>
  <Override PartName="/ppt/embeddings/oleObject119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88" r:id="rId3"/>
    <p:sldId id="738" r:id="rId4"/>
    <p:sldId id="739" r:id="rId5"/>
    <p:sldId id="737" r:id="rId6"/>
    <p:sldId id="722" r:id="rId7"/>
    <p:sldId id="723" r:id="rId8"/>
    <p:sldId id="724" r:id="rId9"/>
    <p:sldId id="725" r:id="rId10"/>
    <p:sldId id="726" r:id="rId11"/>
    <p:sldId id="727" r:id="rId12"/>
    <p:sldId id="728" r:id="rId13"/>
    <p:sldId id="729" r:id="rId14"/>
    <p:sldId id="730" r:id="rId15"/>
    <p:sldId id="731" r:id="rId16"/>
    <p:sldId id="740" r:id="rId17"/>
    <p:sldId id="732" r:id="rId18"/>
    <p:sldId id="733" r:id="rId19"/>
    <p:sldId id="734" r:id="rId20"/>
    <p:sldId id="735" r:id="rId21"/>
    <p:sldId id="736" r:id="rId22"/>
    <p:sldId id="741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91" d="100"/>
          <a:sy n="91" d="100"/>
        </p:scale>
        <p:origin x="-10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5" Type="http://schemas.openxmlformats.org/officeDocument/2006/relationships/image" Target="../media/image112.wmf"/><Relationship Id="rId6" Type="http://schemas.openxmlformats.org/officeDocument/2006/relationships/image" Target="../media/image113.wmf"/><Relationship Id="rId7" Type="http://schemas.openxmlformats.org/officeDocument/2006/relationships/image" Target="../media/image114.wmf"/><Relationship Id="rId1" Type="http://schemas.openxmlformats.org/officeDocument/2006/relationships/image" Target="../media/image108.wmf"/><Relationship Id="rId2" Type="http://schemas.openxmlformats.org/officeDocument/2006/relationships/image" Target="../media/image10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115.pict"/><Relationship Id="rId3" Type="http://schemas.openxmlformats.org/officeDocument/2006/relationships/image" Target="../media/image11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ict"/><Relationship Id="rId4" Type="http://schemas.openxmlformats.org/officeDocument/2006/relationships/image" Target="../media/image120.pict"/><Relationship Id="rId1" Type="http://schemas.openxmlformats.org/officeDocument/2006/relationships/image" Target="../media/image117.pict"/><Relationship Id="rId2" Type="http://schemas.openxmlformats.org/officeDocument/2006/relationships/image" Target="../media/image118.pict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pict"/><Relationship Id="rId20" Type="http://schemas.openxmlformats.org/officeDocument/2006/relationships/image" Target="../media/image139.wmf"/><Relationship Id="rId21" Type="http://schemas.openxmlformats.org/officeDocument/2006/relationships/image" Target="../media/image140.pict"/><Relationship Id="rId10" Type="http://schemas.openxmlformats.org/officeDocument/2006/relationships/image" Target="../media/image129.wmf"/><Relationship Id="rId11" Type="http://schemas.openxmlformats.org/officeDocument/2006/relationships/image" Target="../media/image130.wmf"/><Relationship Id="rId12" Type="http://schemas.openxmlformats.org/officeDocument/2006/relationships/image" Target="../media/image131.wmf"/><Relationship Id="rId13" Type="http://schemas.openxmlformats.org/officeDocument/2006/relationships/image" Target="../media/image132.wmf"/><Relationship Id="rId14" Type="http://schemas.openxmlformats.org/officeDocument/2006/relationships/image" Target="../media/image133.wmf"/><Relationship Id="rId15" Type="http://schemas.openxmlformats.org/officeDocument/2006/relationships/image" Target="../media/image134.wmf"/><Relationship Id="rId16" Type="http://schemas.openxmlformats.org/officeDocument/2006/relationships/image" Target="../media/image135.wmf"/><Relationship Id="rId17" Type="http://schemas.openxmlformats.org/officeDocument/2006/relationships/image" Target="../media/image136.wmf"/><Relationship Id="rId18" Type="http://schemas.openxmlformats.org/officeDocument/2006/relationships/image" Target="../media/image137.wmf"/><Relationship Id="rId19" Type="http://schemas.openxmlformats.org/officeDocument/2006/relationships/image" Target="../media/image138.wmf"/><Relationship Id="rId1" Type="http://schemas.openxmlformats.org/officeDocument/2006/relationships/image" Target="../media/image3.wmf"/><Relationship Id="rId2" Type="http://schemas.openxmlformats.org/officeDocument/2006/relationships/image" Target="../media/image121.wmf"/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5" Type="http://schemas.openxmlformats.org/officeDocument/2006/relationships/image" Target="../media/image124.wmf"/><Relationship Id="rId6" Type="http://schemas.openxmlformats.org/officeDocument/2006/relationships/image" Target="../media/image125.wmf"/><Relationship Id="rId7" Type="http://schemas.openxmlformats.org/officeDocument/2006/relationships/image" Target="../media/image126.wmf"/><Relationship Id="rId8" Type="http://schemas.openxmlformats.org/officeDocument/2006/relationships/image" Target="../media/image1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4" Type="http://schemas.openxmlformats.org/officeDocument/2006/relationships/image" Target="../media/image143.wmf"/><Relationship Id="rId5" Type="http://schemas.openxmlformats.org/officeDocument/2006/relationships/image" Target="../media/image144.wmf"/><Relationship Id="rId6" Type="http://schemas.openxmlformats.org/officeDocument/2006/relationships/image" Target="../media/image145.wmf"/><Relationship Id="rId7" Type="http://schemas.openxmlformats.org/officeDocument/2006/relationships/image" Target="../media/image146.wmf"/><Relationship Id="rId8" Type="http://schemas.openxmlformats.org/officeDocument/2006/relationships/image" Target="../media/image147.wmf"/><Relationship Id="rId9" Type="http://schemas.openxmlformats.org/officeDocument/2006/relationships/image" Target="../media/image148.wmf"/><Relationship Id="rId1" Type="http://schemas.openxmlformats.org/officeDocument/2006/relationships/image" Target="../media/image3.wmf"/><Relationship Id="rId2" Type="http://schemas.openxmlformats.org/officeDocument/2006/relationships/image" Target="../media/image1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4" Type="http://schemas.openxmlformats.org/officeDocument/2006/relationships/image" Target="../media/image151.wmf"/><Relationship Id="rId5" Type="http://schemas.openxmlformats.org/officeDocument/2006/relationships/image" Target="../media/image152.wmf"/><Relationship Id="rId1" Type="http://schemas.openxmlformats.org/officeDocument/2006/relationships/image" Target="../media/image3.wmf"/><Relationship Id="rId2" Type="http://schemas.openxmlformats.org/officeDocument/2006/relationships/image" Target="../media/image1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4" Type="http://schemas.openxmlformats.org/officeDocument/2006/relationships/image" Target="../media/image155.wmf"/><Relationship Id="rId5" Type="http://schemas.openxmlformats.org/officeDocument/2006/relationships/image" Target="../media/image156.wmf"/><Relationship Id="rId6" Type="http://schemas.openxmlformats.org/officeDocument/2006/relationships/image" Target="../media/image157.wmf"/><Relationship Id="rId7" Type="http://schemas.openxmlformats.org/officeDocument/2006/relationships/image" Target="../media/image158.wmf"/><Relationship Id="rId1" Type="http://schemas.openxmlformats.org/officeDocument/2006/relationships/image" Target="../media/image3.wmf"/><Relationship Id="rId2" Type="http://schemas.openxmlformats.org/officeDocument/2006/relationships/image" Target="../media/image1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4" Type="http://schemas.openxmlformats.org/officeDocument/2006/relationships/image" Target="../media/image162.wmf"/><Relationship Id="rId5" Type="http://schemas.openxmlformats.org/officeDocument/2006/relationships/image" Target="../media/image163.wmf"/><Relationship Id="rId6" Type="http://schemas.openxmlformats.org/officeDocument/2006/relationships/image" Target="../media/image164.wmf"/><Relationship Id="rId7" Type="http://schemas.openxmlformats.org/officeDocument/2006/relationships/image" Target="../media/image165.wmf"/><Relationship Id="rId8" Type="http://schemas.openxmlformats.org/officeDocument/2006/relationships/image" Target="../media/image166.wmf"/><Relationship Id="rId9" Type="http://schemas.openxmlformats.org/officeDocument/2006/relationships/image" Target="../media/image167.wmf"/><Relationship Id="rId10" Type="http://schemas.openxmlformats.org/officeDocument/2006/relationships/image" Target="../media/image168.wmf"/><Relationship Id="rId1" Type="http://schemas.openxmlformats.org/officeDocument/2006/relationships/image" Target="../media/image159.wmf"/><Relationship Id="rId2" Type="http://schemas.openxmlformats.org/officeDocument/2006/relationships/image" Target="../media/image160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image" Target="../media/image21.wmf"/><Relationship Id="rId13" Type="http://schemas.openxmlformats.org/officeDocument/2006/relationships/image" Target="../media/image22.pict"/><Relationship Id="rId14" Type="http://schemas.openxmlformats.org/officeDocument/2006/relationships/image" Target="../media/image23.pict"/><Relationship Id="rId1" Type="http://schemas.openxmlformats.org/officeDocument/2006/relationships/image" Target="../media/image3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20" Type="http://schemas.openxmlformats.org/officeDocument/2006/relationships/image" Target="../media/image42.wmf"/><Relationship Id="rId21" Type="http://schemas.openxmlformats.org/officeDocument/2006/relationships/image" Target="../media/image43.wmf"/><Relationship Id="rId22" Type="http://schemas.openxmlformats.org/officeDocument/2006/relationships/image" Target="../media/image44.wmf"/><Relationship Id="rId10" Type="http://schemas.openxmlformats.org/officeDocument/2006/relationships/image" Target="../media/image32.wmf"/><Relationship Id="rId11" Type="http://schemas.openxmlformats.org/officeDocument/2006/relationships/image" Target="../media/image33.wmf"/><Relationship Id="rId12" Type="http://schemas.openxmlformats.org/officeDocument/2006/relationships/image" Target="../media/image34.wmf"/><Relationship Id="rId13" Type="http://schemas.openxmlformats.org/officeDocument/2006/relationships/image" Target="../media/image35.wmf"/><Relationship Id="rId14" Type="http://schemas.openxmlformats.org/officeDocument/2006/relationships/image" Target="../media/image36.wmf"/><Relationship Id="rId15" Type="http://schemas.openxmlformats.org/officeDocument/2006/relationships/image" Target="../media/image37.wmf"/><Relationship Id="rId16" Type="http://schemas.openxmlformats.org/officeDocument/2006/relationships/image" Target="../media/image38.wmf"/><Relationship Id="rId17" Type="http://schemas.openxmlformats.org/officeDocument/2006/relationships/image" Target="../media/image39.wmf"/><Relationship Id="rId18" Type="http://schemas.openxmlformats.org/officeDocument/2006/relationships/image" Target="../media/image40.wmf"/><Relationship Id="rId19" Type="http://schemas.openxmlformats.org/officeDocument/2006/relationships/image" Target="../media/image41.wmf"/><Relationship Id="rId1" Type="http://schemas.openxmlformats.org/officeDocument/2006/relationships/image" Target="../media/image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8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ict"/><Relationship Id="rId12" Type="http://schemas.openxmlformats.org/officeDocument/2006/relationships/image" Target="../media/image56.pict"/><Relationship Id="rId13" Type="http://schemas.openxmlformats.org/officeDocument/2006/relationships/image" Target="../media/image57.wmf"/><Relationship Id="rId14" Type="http://schemas.openxmlformats.org/officeDocument/2006/relationships/image" Target="../media/image58.wmf"/><Relationship Id="rId15" Type="http://schemas.openxmlformats.org/officeDocument/2006/relationships/image" Target="../media/image59.wmf"/><Relationship Id="rId16" Type="http://schemas.openxmlformats.org/officeDocument/2006/relationships/image" Target="../media/image60.wmf"/><Relationship Id="rId1" Type="http://schemas.openxmlformats.org/officeDocument/2006/relationships/image" Target="../media/image3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pict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wmf"/><Relationship Id="rId12" Type="http://schemas.openxmlformats.org/officeDocument/2006/relationships/image" Target="../media/image72.wmf"/><Relationship Id="rId13" Type="http://schemas.openxmlformats.org/officeDocument/2006/relationships/image" Target="../media/image73.wmf"/><Relationship Id="rId14" Type="http://schemas.openxmlformats.org/officeDocument/2006/relationships/image" Target="../media/image74.wmf"/><Relationship Id="rId15" Type="http://schemas.openxmlformats.org/officeDocument/2006/relationships/image" Target="../media/image23.pict"/><Relationship Id="rId1" Type="http://schemas.openxmlformats.org/officeDocument/2006/relationships/image" Target="../media/image3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pict"/><Relationship Id="rId8" Type="http://schemas.openxmlformats.org/officeDocument/2006/relationships/image" Target="../media/image68.wmf"/><Relationship Id="rId9" Type="http://schemas.openxmlformats.org/officeDocument/2006/relationships/image" Target="../media/image69.wmf"/><Relationship Id="rId10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wmf"/><Relationship Id="rId12" Type="http://schemas.openxmlformats.org/officeDocument/2006/relationships/image" Target="../media/image85.wmf"/><Relationship Id="rId13" Type="http://schemas.openxmlformats.org/officeDocument/2006/relationships/image" Target="../media/image86.wmf"/><Relationship Id="rId14" Type="http://schemas.openxmlformats.org/officeDocument/2006/relationships/image" Target="../media/image87.wmf"/><Relationship Id="rId15" Type="http://schemas.openxmlformats.org/officeDocument/2006/relationships/image" Target="../media/image88.wmf"/><Relationship Id="rId16" Type="http://schemas.openxmlformats.org/officeDocument/2006/relationships/image" Target="../media/image89.wmf"/><Relationship Id="rId17" Type="http://schemas.openxmlformats.org/officeDocument/2006/relationships/image" Target="../media/image90.wmf"/><Relationship Id="rId18" Type="http://schemas.openxmlformats.org/officeDocument/2006/relationships/image" Target="../media/image91.pict"/><Relationship Id="rId19" Type="http://schemas.openxmlformats.org/officeDocument/2006/relationships/image" Target="../media/image92.pict"/><Relationship Id="rId1" Type="http://schemas.openxmlformats.org/officeDocument/2006/relationships/image" Target="../media/image3.wmf"/><Relationship Id="rId2" Type="http://schemas.openxmlformats.org/officeDocument/2006/relationships/image" Target="../media/image75.wmf"/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wmf"/><Relationship Id="rId7" Type="http://schemas.openxmlformats.org/officeDocument/2006/relationships/image" Target="../media/image80.pict"/><Relationship Id="rId8" Type="http://schemas.openxmlformats.org/officeDocument/2006/relationships/image" Target="../media/image81.wmf"/><Relationship Id="rId9" Type="http://schemas.openxmlformats.org/officeDocument/2006/relationships/image" Target="../media/image82.pict"/><Relationship Id="rId10" Type="http://schemas.openxmlformats.org/officeDocument/2006/relationships/image" Target="../media/image83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wmf"/><Relationship Id="rId12" Type="http://schemas.openxmlformats.org/officeDocument/2006/relationships/image" Target="../media/image103.wmf"/><Relationship Id="rId13" Type="http://schemas.openxmlformats.org/officeDocument/2006/relationships/image" Target="../media/image104.pict"/><Relationship Id="rId14" Type="http://schemas.openxmlformats.org/officeDocument/2006/relationships/image" Target="../media/image105.wmf"/><Relationship Id="rId1" Type="http://schemas.openxmlformats.org/officeDocument/2006/relationships/image" Target="../media/image3.wmf"/><Relationship Id="rId2" Type="http://schemas.openxmlformats.org/officeDocument/2006/relationships/image" Target="../media/image93.wmf"/><Relationship Id="rId3" Type="http://schemas.openxmlformats.org/officeDocument/2006/relationships/image" Target="../media/image94.pict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7" Type="http://schemas.openxmlformats.org/officeDocument/2006/relationships/image" Target="../media/image98.wmf"/><Relationship Id="rId8" Type="http://schemas.openxmlformats.org/officeDocument/2006/relationships/image" Target="../media/image99.pict"/><Relationship Id="rId9" Type="http://schemas.openxmlformats.org/officeDocument/2006/relationships/image" Target="../media/image100.wmf"/><Relationship Id="rId10" Type="http://schemas.openxmlformats.org/officeDocument/2006/relationships/image" Target="../media/image10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6.bin"/><Relationship Id="rId12" Type="http://schemas.openxmlformats.org/officeDocument/2006/relationships/oleObject" Target="../embeddings/oleObject127.bin"/><Relationship Id="rId13" Type="http://schemas.openxmlformats.org/officeDocument/2006/relationships/oleObject" Target="../embeddings/oleObject128.bin"/><Relationship Id="rId14" Type="http://schemas.openxmlformats.org/officeDocument/2006/relationships/oleObject" Target="../embeddings/oleObject129.bin"/><Relationship Id="rId15" Type="http://schemas.openxmlformats.org/officeDocument/2006/relationships/oleObject" Target="../embeddings/oleObject130.bin"/><Relationship Id="rId16" Type="http://schemas.openxmlformats.org/officeDocument/2006/relationships/oleObject" Target="../embeddings/oleObject131.bin"/><Relationship Id="rId17" Type="http://schemas.openxmlformats.org/officeDocument/2006/relationships/oleObject" Target="../embeddings/oleObject132.bin"/><Relationship Id="rId18" Type="http://schemas.openxmlformats.org/officeDocument/2006/relationships/oleObject" Target="../embeddings/oleObject133.bin"/><Relationship Id="rId19" Type="http://schemas.openxmlformats.org/officeDocument/2006/relationships/oleObject" Target="../embeddings/oleObject13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8.bin"/><Relationship Id="rId4" Type="http://schemas.openxmlformats.org/officeDocument/2006/relationships/oleObject" Target="../embeddings/oleObject119.bin"/><Relationship Id="rId5" Type="http://schemas.openxmlformats.org/officeDocument/2006/relationships/oleObject" Target="../embeddings/oleObject120.bin"/><Relationship Id="rId6" Type="http://schemas.openxmlformats.org/officeDocument/2006/relationships/oleObject" Target="../embeddings/oleObject121.bin"/><Relationship Id="rId7" Type="http://schemas.openxmlformats.org/officeDocument/2006/relationships/oleObject" Target="../embeddings/oleObject122.bin"/><Relationship Id="rId8" Type="http://schemas.openxmlformats.org/officeDocument/2006/relationships/oleObject" Target="../embeddings/oleObject123.bin"/><Relationship Id="rId9" Type="http://schemas.openxmlformats.org/officeDocument/2006/relationships/oleObject" Target="../embeddings/oleObject124.bin"/><Relationship Id="rId10" Type="http://schemas.openxmlformats.org/officeDocument/2006/relationships/oleObject" Target="../embeddings/oleObject1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oleObject" Target="../embeddings/oleObject135.bin"/><Relationship Id="rId5" Type="http://schemas.openxmlformats.org/officeDocument/2006/relationships/oleObject" Target="../embeddings/oleObject136.bin"/><Relationship Id="rId6" Type="http://schemas.openxmlformats.org/officeDocument/2006/relationships/oleObject" Target="../embeddings/oleObject137.bin"/><Relationship Id="rId7" Type="http://schemas.openxmlformats.org/officeDocument/2006/relationships/oleObject" Target="../embeddings/oleObject13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4" Type="http://schemas.openxmlformats.org/officeDocument/2006/relationships/oleObject" Target="../embeddings/oleObject140.bin"/><Relationship Id="rId5" Type="http://schemas.openxmlformats.org/officeDocument/2006/relationships/oleObject" Target="../embeddings/oleObject141.bin"/><Relationship Id="rId6" Type="http://schemas.openxmlformats.org/officeDocument/2006/relationships/oleObject" Target="../embeddings/oleObject14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4" Type="http://schemas.openxmlformats.org/officeDocument/2006/relationships/oleObject" Target="../embeddings/oleObject143.bin"/><Relationship Id="rId5" Type="http://schemas.openxmlformats.org/officeDocument/2006/relationships/oleObject" Target="../embeddings/oleObject144.bin"/><Relationship Id="rId6" Type="http://schemas.openxmlformats.org/officeDocument/2006/relationships/oleObject" Target="../embeddings/oleObject145.bin"/><Relationship Id="rId7" Type="http://schemas.openxmlformats.org/officeDocument/2006/relationships/oleObject" Target="../embeddings/oleObject14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4" Type="http://schemas.openxmlformats.org/officeDocument/2006/relationships/oleObject" Target="../embeddings/oleObject148.bin"/><Relationship Id="rId5" Type="http://schemas.openxmlformats.org/officeDocument/2006/relationships/oleObject" Target="../embeddings/oleObject149.bin"/><Relationship Id="rId6" Type="http://schemas.openxmlformats.org/officeDocument/2006/relationships/oleObject" Target="../embeddings/oleObject150.bin"/><Relationship Id="rId7" Type="http://schemas.openxmlformats.org/officeDocument/2006/relationships/oleObject" Target="../embeddings/oleObject151.bin"/><Relationship Id="rId8" Type="http://schemas.openxmlformats.org/officeDocument/2006/relationships/oleObject" Target="../embeddings/oleObject152.bin"/><Relationship Id="rId9" Type="http://schemas.openxmlformats.org/officeDocument/2006/relationships/oleObject" Target="../embeddings/oleObject15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4" Type="http://schemas.openxmlformats.org/officeDocument/2006/relationships/oleObject" Target="../embeddings/oleObject155.bin"/><Relationship Id="rId5" Type="http://schemas.openxmlformats.org/officeDocument/2006/relationships/oleObject" Target="../embeddings/oleObject156.bin"/><Relationship Id="rId6" Type="http://schemas.openxmlformats.org/officeDocument/2006/relationships/oleObject" Target="../embeddings/oleObject157.bin"/><Relationship Id="rId7" Type="http://schemas.openxmlformats.org/officeDocument/2006/relationships/oleObject" Target="../embeddings/oleObject158.bin"/><Relationship Id="rId8" Type="http://schemas.openxmlformats.org/officeDocument/2006/relationships/oleObject" Target="../embeddings/oleObject15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4" Type="http://schemas.openxmlformats.org/officeDocument/2006/relationships/oleObject" Target="../embeddings/oleObject161.bin"/><Relationship Id="rId5" Type="http://schemas.openxmlformats.org/officeDocument/2006/relationships/oleObject" Target="../embeddings/oleObject162.bin"/><Relationship Id="rId6" Type="http://schemas.openxmlformats.org/officeDocument/2006/relationships/oleObject" Target="../embeddings/oleObject16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0.bin"/><Relationship Id="rId20" Type="http://schemas.openxmlformats.org/officeDocument/2006/relationships/oleObject" Target="../embeddings/oleObject181.bin"/><Relationship Id="rId21" Type="http://schemas.openxmlformats.org/officeDocument/2006/relationships/oleObject" Target="../embeddings/oleObject182.bin"/><Relationship Id="rId22" Type="http://schemas.openxmlformats.org/officeDocument/2006/relationships/oleObject" Target="../embeddings/oleObject183.bin"/><Relationship Id="rId23" Type="http://schemas.openxmlformats.org/officeDocument/2006/relationships/oleObject" Target="../embeddings/oleObject184.bin"/><Relationship Id="rId24" Type="http://schemas.openxmlformats.org/officeDocument/2006/relationships/oleObject" Target="../embeddings/oleObject185.bin"/><Relationship Id="rId25" Type="http://schemas.openxmlformats.org/officeDocument/2006/relationships/oleObject" Target="../embeddings/oleObject186.bin"/><Relationship Id="rId26" Type="http://schemas.openxmlformats.org/officeDocument/2006/relationships/oleObject" Target="../embeddings/oleObject187.bin"/><Relationship Id="rId10" Type="http://schemas.openxmlformats.org/officeDocument/2006/relationships/oleObject" Target="../embeddings/oleObject171.bin"/><Relationship Id="rId11" Type="http://schemas.openxmlformats.org/officeDocument/2006/relationships/oleObject" Target="../embeddings/oleObject172.bin"/><Relationship Id="rId12" Type="http://schemas.openxmlformats.org/officeDocument/2006/relationships/oleObject" Target="../embeddings/oleObject173.bin"/><Relationship Id="rId13" Type="http://schemas.openxmlformats.org/officeDocument/2006/relationships/oleObject" Target="../embeddings/oleObject174.bin"/><Relationship Id="rId14" Type="http://schemas.openxmlformats.org/officeDocument/2006/relationships/oleObject" Target="../embeddings/oleObject175.bin"/><Relationship Id="rId15" Type="http://schemas.openxmlformats.org/officeDocument/2006/relationships/oleObject" Target="../embeddings/oleObject176.bin"/><Relationship Id="rId16" Type="http://schemas.openxmlformats.org/officeDocument/2006/relationships/oleObject" Target="../embeddings/oleObject177.bin"/><Relationship Id="rId17" Type="http://schemas.openxmlformats.org/officeDocument/2006/relationships/oleObject" Target="../embeddings/oleObject178.bin"/><Relationship Id="rId18" Type="http://schemas.openxmlformats.org/officeDocument/2006/relationships/oleObject" Target="../embeddings/oleObject179.bin"/><Relationship Id="rId19" Type="http://schemas.openxmlformats.org/officeDocument/2006/relationships/oleObject" Target="../embeddings/oleObject180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4.bin"/><Relationship Id="rId4" Type="http://schemas.openxmlformats.org/officeDocument/2006/relationships/oleObject" Target="../embeddings/oleObject165.bin"/><Relationship Id="rId5" Type="http://schemas.openxmlformats.org/officeDocument/2006/relationships/oleObject" Target="../embeddings/oleObject166.bin"/><Relationship Id="rId6" Type="http://schemas.openxmlformats.org/officeDocument/2006/relationships/oleObject" Target="../embeddings/oleObject167.bin"/><Relationship Id="rId7" Type="http://schemas.openxmlformats.org/officeDocument/2006/relationships/oleObject" Target="../embeddings/oleObject168.bin"/><Relationship Id="rId8" Type="http://schemas.openxmlformats.org/officeDocument/2006/relationships/oleObject" Target="../embeddings/oleObject169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5.bin"/><Relationship Id="rId12" Type="http://schemas.openxmlformats.org/officeDocument/2006/relationships/oleObject" Target="../embeddings/oleObject196.bin"/><Relationship Id="rId13" Type="http://schemas.openxmlformats.org/officeDocument/2006/relationships/oleObject" Target="../embeddings/oleObject197.bin"/><Relationship Id="rId14" Type="http://schemas.openxmlformats.org/officeDocument/2006/relationships/oleObject" Target="../embeddings/oleObject198.bin"/><Relationship Id="rId15" Type="http://schemas.openxmlformats.org/officeDocument/2006/relationships/oleObject" Target="../embeddings/oleObject19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9.jpeg"/><Relationship Id="rId4" Type="http://schemas.openxmlformats.org/officeDocument/2006/relationships/oleObject" Target="../embeddings/oleObject188.bin"/><Relationship Id="rId5" Type="http://schemas.openxmlformats.org/officeDocument/2006/relationships/oleObject" Target="../embeddings/oleObject189.bin"/><Relationship Id="rId6" Type="http://schemas.openxmlformats.org/officeDocument/2006/relationships/oleObject" Target="../embeddings/oleObject190.bin"/><Relationship Id="rId7" Type="http://schemas.openxmlformats.org/officeDocument/2006/relationships/oleObject" Target="../embeddings/oleObject191.bin"/><Relationship Id="rId8" Type="http://schemas.openxmlformats.org/officeDocument/2006/relationships/oleObject" Target="../embeddings/oleObject192.bin"/><Relationship Id="rId9" Type="http://schemas.openxmlformats.org/officeDocument/2006/relationships/oleObject" Target="../embeddings/oleObject193.bin"/><Relationship Id="rId10" Type="http://schemas.openxmlformats.org/officeDocument/2006/relationships/oleObject" Target="../embeddings/oleObject19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4" Type="http://schemas.openxmlformats.org/officeDocument/2006/relationships/oleObject" Target="../embeddings/oleObject201.bin"/><Relationship Id="rId5" Type="http://schemas.openxmlformats.org/officeDocument/2006/relationships/oleObject" Target="../embeddings/oleObject202.bin"/><Relationship Id="rId6" Type="http://schemas.openxmlformats.org/officeDocument/2006/relationships/oleObject" Target="../embeddings/oleObject203.bin"/><Relationship Id="rId7" Type="http://schemas.openxmlformats.org/officeDocument/2006/relationships/oleObject" Target="../embeddings/oleObject204.bin"/><Relationship Id="rId8" Type="http://schemas.openxmlformats.org/officeDocument/2006/relationships/oleObject" Target="../embeddings/oleObject205.bin"/><Relationship Id="rId9" Type="http://schemas.openxmlformats.org/officeDocument/2006/relationships/oleObject" Target="../embeddings/oleObject206.bin"/><Relationship Id="rId10" Type="http://schemas.openxmlformats.org/officeDocument/2006/relationships/oleObject" Target="../embeddings/oleObject207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6.bin"/><Relationship Id="rId12" Type="http://schemas.openxmlformats.org/officeDocument/2006/relationships/oleObject" Target="../embeddings/oleObject21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8.bin"/><Relationship Id="rId4" Type="http://schemas.openxmlformats.org/officeDocument/2006/relationships/oleObject" Target="../embeddings/oleObject209.bin"/><Relationship Id="rId5" Type="http://schemas.openxmlformats.org/officeDocument/2006/relationships/oleObject" Target="../embeddings/oleObject210.bin"/><Relationship Id="rId6" Type="http://schemas.openxmlformats.org/officeDocument/2006/relationships/oleObject" Target="../embeddings/oleObject211.bin"/><Relationship Id="rId7" Type="http://schemas.openxmlformats.org/officeDocument/2006/relationships/oleObject" Target="../embeddings/oleObject212.bin"/><Relationship Id="rId8" Type="http://schemas.openxmlformats.org/officeDocument/2006/relationships/oleObject" Target="../embeddings/oleObject213.bin"/><Relationship Id="rId9" Type="http://schemas.openxmlformats.org/officeDocument/2006/relationships/oleObject" Target="../embeddings/oleObject214.bin"/><Relationship Id="rId10" Type="http://schemas.openxmlformats.org/officeDocument/2006/relationships/oleObject" Target="../embeddings/oleObject215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6.bin"/><Relationship Id="rId12" Type="http://schemas.openxmlformats.org/officeDocument/2006/relationships/oleObject" Target="../embeddings/oleObject22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8.bin"/><Relationship Id="rId4" Type="http://schemas.openxmlformats.org/officeDocument/2006/relationships/oleObject" Target="../embeddings/oleObject219.bin"/><Relationship Id="rId5" Type="http://schemas.openxmlformats.org/officeDocument/2006/relationships/oleObject" Target="../embeddings/oleObject220.bin"/><Relationship Id="rId6" Type="http://schemas.openxmlformats.org/officeDocument/2006/relationships/oleObject" Target="../embeddings/oleObject221.bin"/><Relationship Id="rId7" Type="http://schemas.openxmlformats.org/officeDocument/2006/relationships/oleObject" Target="../embeddings/oleObject222.bin"/><Relationship Id="rId8" Type="http://schemas.openxmlformats.org/officeDocument/2006/relationships/oleObject" Target="../embeddings/oleObject223.bin"/><Relationship Id="rId9" Type="http://schemas.openxmlformats.org/officeDocument/2006/relationships/oleObject" Target="../embeddings/oleObject224.bin"/><Relationship Id="rId10" Type="http://schemas.openxmlformats.org/officeDocument/2006/relationships/oleObject" Target="../embeddings/oleObject22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oleObject" Target="../embeddings/oleObject11.bin"/><Relationship Id="rId14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oleObject" Target="../embeddings/oleObject22.bin"/><Relationship Id="rId13" Type="http://schemas.openxmlformats.org/officeDocument/2006/relationships/oleObject" Target="../embeddings/oleObject23.bin"/><Relationship Id="rId14" Type="http://schemas.openxmlformats.org/officeDocument/2006/relationships/oleObject" Target="../embeddings/oleObject24.bin"/><Relationship Id="rId15" Type="http://schemas.openxmlformats.org/officeDocument/2006/relationships/oleObject" Target="../embeddings/oleObject25.bin"/><Relationship Id="rId16" Type="http://schemas.openxmlformats.org/officeDocument/2006/relationships/oleObject" Target="../embeddings/oleObject26.bin"/><Relationship Id="rId17" Type="http://schemas.openxmlformats.org/officeDocument/2006/relationships/oleObject" Target="../embeddings/oleObject27.bin"/><Relationship Id="rId18" Type="http://schemas.openxmlformats.org/officeDocument/2006/relationships/oleObject" Target="../embeddings/oleObject28.bin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8" Type="http://schemas.openxmlformats.org/officeDocument/2006/relationships/oleObject" Target="../embeddings/oleObject18.bin"/><Relationship Id="rId9" Type="http://schemas.openxmlformats.org/officeDocument/2006/relationships/oleObject" Target="../embeddings/oleObject19.bin"/><Relationship Id="rId10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oleObject" Target="../embeddings/oleObject46.bin"/><Relationship Id="rId21" Type="http://schemas.openxmlformats.org/officeDocument/2006/relationships/oleObject" Target="../embeddings/oleObject47.bin"/><Relationship Id="rId22" Type="http://schemas.openxmlformats.org/officeDocument/2006/relationships/oleObject" Target="../embeddings/oleObject48.bin"/><Relationship Id="rId23" Type="http://schemas.openxmlformats.org/officeDocument/2006/relationships/oleObject" Target="../embeddings/oleObject49.bin"/><Relationship Id="rId24" Type="http://schemas.openxmlformats.org/officeDocument/2006/relationships/oleObject" Target="../embeddings/oleObject50.bin"/><Relationship Id="rId25" Type="http://schemas.openxmlformats.org/officeDocument/2006/relationships/oleObject" Target="../embeddings/oleObject51.bin"/><Relationship Id="rId26" Type="http://schemas.openxmlformats.org/officeDocument/2006/relationships/oleObject" Target="../embeddings/oleObject52.bin"/><Relationship Id="rId27" Type="http://schemas.openxmlformats.org/officeDocument/2006/relationships/oleObject" Target="../embeddings/oleObject53.bin"/><Relationship Id="rId28" Type="http://schemas.openxmlformats.org/officeDocument/2006/relationships/oleObject" Target="../embeddings/oleObject54.bin"/><Relationship Id="rId10" Type="http://schemas.openxmlformats.org/officeDocument/2006/relationships/oleObject" Target="../embeddings/oleObject36.bin"/><Relationship Id="rId11" Type="http://schemas.openxmlformats.org/officeDocument/2006/relationships/oleObject" Target="../embeddings/oleObject37.bin"/><Relationship Id="rId12" Type="http://schemas.openxmlformats.org/officeDocument/2006/relationships/oleObject" Target="../embeddings/oleObject38.bin"/><Relationship Id="rId13" Type="http://schemas.openxmlformats.org/officeDocument/2006/relationships/oleObject" Target="../embeddings/oleObject39.bin"/><Relationship Id="rId14" Type="http://schemas.openxmlformats.org/officeDocument/2006/relationships/oleObject" Target="../embeddings/oleObject40.bin"/><Relationship Id="rId15" Type="http://schemas.openxmlformats.org/officeDocument/2006/relationships/oleObject" Target="../embeddings/oleObject41.bin"/><Relationship Id="rId16" Type="http://schemas.openxmlformats.org/officeDocument/2006/relationships/oleObject" Target="../embeddings/oleObject42.bin"/><Relationship Id="rId17" Type="http://schemas.openxmlformats.org/officeDocument/2006/relationships/oleObject" Target="../embeddings/oleObject43.bin"/><Relationship Id="rId18" Type="http://schemas.openxmlformats.org/officeDocument/2006/relationships/oleObject" Target="../embeddings/oleObject44.bin"/><Relationship Id="rId19" Type="http://schemas.openxmlformats.org/officeDocument/2006/relationships/oleObject" Target="../embeddings/oleObject4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4" Type="http://schemas.openxmlformats.org/officeDocument/2006/relationships/oleObject" Target="../embeddings/oleObject30.bin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8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20" Type="http://schemas.openxmlformats.org/officeDocument/2006/relationships/oleObject" Target="../embeddings/oleObject71.bin"/><Relationship Id="rId21" Type="http://schemas.openxmlformats.org/officeDocument/2006/relationships/oleObject" Target="../embeddings/oleObject72.bin"/><Relationship Id="rId22" Type="http://schemas.openxmlformats.org/officeDocument/2006/relationships/oleObject" Target="../embeddings/oleObject73.bin"/><Relationship Id="rId10" Type="http://schemas.openxmlformats.org/officeDocument/2006/relationships/oleObject" Target="../embeddings/oleObject61.bin"/><Relationship Id="rId11" Type="http://schemas.openxmlformats.org/officeDocument/2006/relationships/oleObject" Target="../embeddings/oleObject62.bin"/><Relationship Id="rId12" Type="http://schemas.openxmlformats.org/officeDocument/2006/relationships/oleObject" Target="../embeddings/oleObject63.bin"/><Relationship Id="rId13" Type="http://schemas.openxmlformats.org/officeDocument/2006/relationships/oleObject" Target="../embeddings/oleObject64.bin"/><Relationship Id="rId14" Type="http://schemas.openxmlformats.org/officeDocument/2006/relationships/oleObject" Target="../embeddings/oleObject65.bin"/><Relationship Id="rId15" Type="http://schemas.openxmlformats.org/officeDocument/2006/relationships/oleObject" Target="../embeddings/oleObject66.bin"/><Relationship Id="rId16" Type="http://schemas.openxmlformats.org/officeDocument/2006/relationships/oleObject" Target="../embeddings/oleObject67.bin"/><Relationship Id="rId17" Type="http://schemas.openxmlformats.org/officeDocument/2006/relationships/oleObject" Target="../embeddings/oleObject68.bin"/><Relationship Id="rId18" Type="http://schemas.openxmlformats.org/officeDocument/2006/relationships/oleObject" Target="../embeddings/oleObject69.bin"/><Relationship Id="rId19" Type="http://schemas.openxmlformats.org/officeDocument/2006/relationships/oleObject" Target="../embeddings/oleObject7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4" Type="http://schemas.openxmlformats.org/officeDocument/2006/relationships/oleObject" Target="../embeddings/oleObject55.bin"/><Relationship Id="rId5" Type="http://schemas.openxmlformats.org/officeDocument/2006/relationships/oleObject" Target="../embeddings/oleObject56.bin"/><Relationship Id="rId6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0.bin"/><Relationship Id="rId20" Type="http://schemas.openxmlformats.org/officeDocument/2006/relationships/oleObject" Target="../embeddings/oleObject91.bin"/><Relationship Id="rId21" Type="http://schemas.openxmlformats.org/officeDocument/2006/relationships/oleObject" Target="../embeddings/oleObject92.bin"/><Relationship Id="rId22" Type="http://schemas.openxmlformats.org/officeDocument/2006/relationships/oleObject" Target="../embeddings/oleObject93.bin"/><Relationship Id="rId10" Type="http://schemas.openxmlformats.org/officeDocument/2006/relationships/oleObject" Target="../embeddings/oleObject81.bin"/><Relationship Id="rId11" Type="http://schemas.openxmlformats.org/officeDocument/2006/relationships/oleObject" Target="../embeddings/oleObject82.bin"/><Relationship Id="rId12" Type="http://schemas.openxmlformats.org/officeDocument/2006/relationships/oleObject" Target="../embeddings/oleObject83.bin"/><Relationship Id="rId13" Type="http://schemas.openxmlformats.org/officeDocument/2006/relationships/oleObject" Target="../embeddings/oleObject84.bin"/><Relationship Id="rId14" Type="http://schemas.openxmlformats.org/officeDocument/2006/relationships/oleObject" Target="../embeddings/oleObject85.bin"/><Relationship Id="rId15" Type="http://schemas.openxmlformats.org/officeDocument/2006/relationships/oleObject" Target="../embeddings/oleObject86.bin"/><Relationship Id="rId16" Type="http://schemas.openxmlformats.org/officeDocument/2006/relationships/oleObject" Target="../embeddings/oleObject87.bin"/><Relationship Id="rId17" Type="http://schemas.openxmlformats.org/officeDocument/2006/relationships/oleObject" Target="../embeddings/oleObject88.bin"/><Relationship Id="rId18" Type="http://schemas.openxmlformats.org/officeDocument/2006/relationships/oleObject" Target="../embeddings/oleObject89.bin"/><Relationship Id="rId19" Type="http://schemas.openxmlformats.org/officeDocument/2006/relationships/oleObject" Target="../embeddings/oleObject9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8" Type="http://schemas.openxmlformats.org/officeDocument/2006/relationships/oleObject" Target="../embeddings/oleObject7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20" Type="http://schemas.openxmlformats.org/officeDocument/2006/relationships/oleObject" Target="../embeddings/oleObject111.bin"/><Relationship Id="rId21" Type="http://schemas.openxmlformats.org/officeDocument/2006/relationships/oleObject" Target="../embeddings/oleObject112.bin"/><Relationship Id="rId22" Type="http://schemas.openxmlformats.org/officeDocument/2006/relationships/oleObject" Target="../embeddings/oleObject113.bin"/><Relationship Id="rId23" Type="http://schemas.openxmlformats.org/officeDocument/2006/relationships/oleObject" Target="../embeddings/oleObject114.bin"/><Relationship Id="rId24" Type="http://schemas.openxmlformats.org/officeDocument/2006/relationships/oleObject" Target="../embeddings/oleObject115.bin"/><Relationship Id="rId25" Type="http://schemas.openxmlformats.org/officeDocument/2006/relationships/oleObject" Target="../embeddings/oleObject116.bin"/><Relationship Id="rId26" Type="http://schemas.openxmlformats.org/officeDocument/2006/relationships/oleObject" Target="../embeddings/oleObject117.bin"/><Relationship Id="rId10" Type="http://schemas.openxmlformats.org/officeDocument/2006/relationships/oleObject" Target="../embeddings/oleObject101.bin"/><Relationship Id="rId11" Type="http://schemas.openxmlformats.org/officeDocument/2006/relationships/oleObject" Target="../embeddings/oleObject102.bin"/><Relationship Id="rId12" Type="http://schemas.openxmlformats.org/officeDocument/2006/relationships/oleObject" Target="../embeddings/oleObject103.bin"/><Relationship Id="rId13" Type="http://schemas.openxmlformats.org/officeDocument/2006/relationships/oleObject" Target="../embeddings/oleObject104.bin"/><Relationship Id="rId14" Type="http://schemas.openxmlformats.org/officeDocument/2006/relationships/oleObject" Target="../embeddings/oleObject105.bin"/><Relationship Id="rId15" Type="http://schemas.openxmlformats.org/officeDocument/2006/relationships/oleObject" Target="../embeddings/oleObject106.bin"/><Relationship Id="rId16" Type="http://schemas.openxmlformats.org/officeDocument/2006/relationships/oleObject" Target="../embeddings/oleObject107.bin"/><Relationship Id="rId17" Type="http://schemas.openxmlformats.org/officeDocument/2006/relationships/oleObject" Target="../embeddings/oleObject108.bin"/><Relationship Id="rId18" Type="http://schemas.openxmlformats.org/officeDocument/2006/relationships/oleObject" Target="../embeddings/oleObject109.bin"/><Relationship Id="rId19" Type="http://schemas.openxmlformats.org/officeDocument/2006/relationships/oleObject" Target="../embeddings/oleObject1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oleObject" Target="../embeddings/oleObject95.bin"/><Relationship Id="rId5" Type="http://schemas.openxmlformats.org/officeDocument/2006/relationships/oleObject" Target="../embeddings/oleObject96.bin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oleObject" Target="../embeddings/oleObject99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3851" y="1311275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April 30,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95400" y="2209800"/>
            <a:ext cx="632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EM Waves from 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Derivation of Speed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of EM Waves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Light as EM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Wave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Energy in EM Wave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Energy Transport and the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Poynting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Vector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charset="0"/>
              <a:ea typeface="+mn-ea"/>
              <a:cs typeface="+mn-cs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895600" y="5562600"/>
            <a:ext cx="2522896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is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320141" y="5562600"/>
            <a:ext cx="92825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None!!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4F79-D6FA-084B-905E-E20545352F9F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337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337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88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3380" name="Equation" r:id="rId5" imgW="914400" imgH="190080" progId="Equation.DSMT4">
              <p:embed/>
            </p:oleObj>
          </a:graphicData>
        </a:graphic>
      </p:graphicFrame>
      <p:sp>
        <p:nvSpPr>
          <p:cNvPr id="37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sz="2800" dirty="0"/>
              <a:t>Taking the time derivative on the relationship from Ampere’s laws, we obtain</a:t>
            </a:r>
          </a:p>
          <a:p>
            <a:r>
              <a:rPr lang="en-US" sz="2800" dirty="0"/>
              <a:t>By the same token, we take position derivative on the relationship from Faraday’s law</a:t>
            </a:r>
          </a:p>
          <a:p>
            <a:r>
              <a:rPr lang="en-US" sz="2800" dirty="0"/>
              <a:t>From these, we obtain</a:t>
            </a:r>
          </a:p>
          <a:p>
            <a:endParaRPr lang="en-US" sz="2800" dirty="0"/>
          </a:p>
          <a:p>
            <a:r>
              <a:rPr lang="en-US" sz="2800" dirty="0"/>
              <a:t>Since the equation for traveling wave is</a:t>
            </a:r>
          </a:p>
          <a:p>
            <a:r>
              <a:rPr lang="en-US" sz="2800" dirty="0"/>
              <a:t>By correspondence, we obtain</a:t>
            </a:r>
          </a:p>
          <a:p>
            <a:r>
              <a:rPr lang="en-US" sz="2800" dirty="0"/>
              <a:t>A natural outcome of Maxwell’s equations is that E and B obey the wave equation for waves traveling </a:t>
            </a:r>
            <a:r>
              <a:rPr lang="en-US" sz="2800" dirty="0" err="1"/>
              <a:t>w</a:t>
            </a:r>
            <a:r>
              <a:rPr lang="en-US" sz="2800" dirty="0"/>
              <a:t>/ speed </a:t>
            </a:r>
          </a:p>
          <a:p>
            <a:pPr lvl="1"/>
            <a:r>
              <a:rPr lang="en-US" sz="2400" dirty="0"/>
              <a:t>Maxwell predicted the existence of EM waves based on this</a:t>
            </a:r>
          </a:p>
        </p:txBody>
      </p:sp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3381" name="Equation" r:id="rId6" imgW="914400" imgH="190080" progId="Equation.DSMT4">
              <p:embed/>
            </p:oleObj>
          </a:graphicData>
        </a:graphic>
      </p:graphicFrame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Light w/o Sinusoidal Wave Forms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8888" name="Object 8"/>
          <p:cNvGraphicFramePr>
            <a:graphicFrameLocks noChangeAspect="1"/>
          </p:cNvGraphicFramePr>
          <p:nvPr/>
        </p:nvGraphicFramePr>
        <p:xfrm>
          <a:off x="3101975" y="1077913"/>
          <a:ext cx="784225" cy="720725"/>
        </p:xfrm>
        <a:graphic>
          <a:graphicData uri="http://schemas.openxmlformats.org/presentationml/2006/ole">
            <p:oleObj spid="_x0000_s613382" name="Equation" r:id="rId7" imgW="431640" imgH="393480" progId="Equation.DSMT4">
              <p:embed/>
            </p:oleObj>
          </a:graphicData>
        </a:graphic>
      </p:graphicFrame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4789488" y="4103688"/>
          <a:ext cx="560387" cy="395287"/>
        </p:xfrm>
        <a:graphic>
          <a:graphicData uri="http://schemas.openxmlformats.org/presentationml/2006/ole">
            <p:oleObj spid="_x0000_s613383" name="Equation" r:id="rId8" imgW="304800" imgH="215900" progId="Equation.DSMT4">
              <p:embed/>
            </p:oleObj>
          </a:graphicData>
        </a:graphic>
      </p:graphicFrame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3074988" y="3114675"/>
            <a:ext cx="5826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4905375" y="2005013"/>
          <a:ext cx="733425" cy="738187"/>
        </p:xfrm>
        <a:graphic>
          <a:graphicData uri="http://schemas.openxmlformats.org/presentationml/2006/ole">
            <p:oleObj spid="_x0000_s613384" name="Equation" r:id="rId9" imgW="406080" imgH="406080" progId="Equation.DSMT4">
              <p:embed/>
            </p:oleObj>
          </a:graphicData>
        </a:graphic>
      </p:graphicFrame>
      <p:graphicFrame>
        <p:nvGraphicFramePr>
          <p:cNvPr id="378892" name="Object 12"/>
          <p:cNvGraphicFramePr>
            <a:graphicFrameLocks noChangeAspect="1"/>
          </p:cNvGraphicFramePr>
          <p:nvPr/>
        </p:nvGraphicFramePr>
        <p:xfrm>
          <a:off x="990600" y="2895600"/>
          <a:ext cx="842963" cy="847725"/>
        </p:xfrm>
        <a:graphic>
          <a:graphicData uri="http://schemas.openxmlformats.org/presentationml/2006/ole">
            <p:oleObj spid="_x0000_s613385" name="Equation" r:id="rId10" imgW="406080" imgH="406080" progId="Equation.DSMT4">
              <p:embed/>
            </p:oleObj>
          </a:graphicData>
        </a:graphic>
      </p:graphicFrame>
      <p:graphicFrame>
        <p:nvGraphicFramePr>
          <p:cNvPr id="378893" name="Object 13"/>
          <p:cNvGraphicFramePr>
            <a:graphicFrameLocks noChangeAspect="1"/>
          </p:cNvGraphicFramePr>
          <p:nvPr/>
        </p:nvGraphicFramePr>
        <p:xfrm>
          <a:off x="3805238" y="2895600"/>
          <a:ext cx="842962" cy="847725"/>
        </p:xfrm>
        <a:graphic>
          <a:graphicData uri="http://schemas.openxmlformats.org/presentationml/2006/ole">
            <p:oleObj spid="_x0000_s613386" name="Equation" r:id="rId11" imgW="406080" imgH="406080" progId="Equation.DSMT4">
              <p:embed/>
            </p:oleObj>
          </a:graphicData>
        </a:graphic>
      </p:graphicFrame>
      <p:graphicFrame>
        <p:nvGraphicFramePr>
          <p:cNvPr id="378894" name="Object 14"/>
          <p:cNvGraphicFramePr>
            <a:graphicFrameLocks noChangeAspect="1"/>
          </p:cNvGraphicFramePr>
          <p:nvPr/>
        </p:nvGraphicFramePr>
        <p:xfrm>
          <a:off x="6019800" y="3429000"/>
          <a:ext cx="725488" cy="779463"/>
        </p:xfrm>
        <a:graphic>
          <a:graphicData uri="http://schemas.openxmlformats.org/presentationml/2006/ole">
            <p:oleObj spid="_x0000_s613387" name="Equation" r:id="rId12" imgW="380880" imgH="406080" progId="Equation.DSMT4">
              <p:embed/>
            </p:oleObj>
          </a:graphicData>
        </a:graphic>
      </p:graphicFrame>
      <p:graphicFrame>
        <p:nvGraphicFramePr>
          <p:cNvPr id="378895" name="Object 15"/>
          <p:cNvGraphicFramePr>
            <a:graphicFrameLocks noChangeAspect="1"/>
          </p:cNvGraphicFramePr>
          <p:nvPr/>
        </p:nvGraphicFramePr>
        <p:xfrm>
          <a:off x="7627938" y="5070475"/>
          <a:ext cx="1376362" cy="512763"/>
        </p:xfrm>
        <a:graphic>
          <a:graphicData uri="http://schemas.openxmlformats.org/presentationml/2006/ole">
            <p:oleObj spid="_x0000_s613388" name="Equation" r:id="rId13" imgW="749300" imgH="279400" progId="Equation.DSMT4">
              <p:embed/>
            </p:oleObj>
          </a:graphicData>
        </a:graphic>
      </p:graphicFrame>
      <p:graphicFrame>
        <p:nvGraphicFramePr>
          <p:cNvPr id="378896" name="Object 16"/>
          <p:cNvGraphicFramePr>
            <a:graphicFrameLocks noChangeAspect="1"/>
          </p:cNvGraphicFramePr>
          <p:nvPr/>
        </p:nvGraphicFramePr>
        <p:xfrm>
          <a:off x="3883025" y="1066800"/>
          <a:ext cx="1222375" cy="744538"/>
        </p:xfrm>
        <a:graphic>
          <a:graphicData uri="http://schemas.openxmlformats.org/presentationml/2006/ole">
            <p:oleObj spid="_x0000_s613389" name="Equation" r:id="rId14" imgW="672840" imgH="406080" progId="Equation.DSMT4">
              <p:embed/>
            </p:oleObj>
          </a:graphicData>
        </a:graphic>
      </p:graphicFrame>
      <p:graphicFrame>
        <p:nvGraphicFramePr>
          <p:cNvPr id="378897" name="Object 17"/>
          <p:cNvGraphicFramePr>
            <a:graphicFrameLocks noChangeAspect="1"/>
          </p:cNvGraphicFramePr>
          <p:nvPr/>
        </p:nvGraphicFramePr>
        <p:xfrm>
          <a:off x="5638800" y="2028825"/>
          <a:ext cx="757238" cy="714375"/>
        </p:xfrm>
        <a:graphic>
          <a:graphicData uri="http://schemas.openxmlformats.org/presentationml/2006/ole">
            <p:oleObj spid="_x0000_s613390" name="Equation" r:id="rId15" imgW="419040" imgH="393480" progId="Equation.DSMT4">
              <p:embed/>
            </p:oleObj>
          </a:graphicData>
        </a:graphic>
      </p:graphicFrame>
      <p:graphicFrame>
        <p:nvGraphicFramePr>
          <p:cNvPr id="378898" name="Object 18"/>
          <p:cNvGraphicFramePr>
            <a:graphicFrameLocks noChangeAspect="1"/>
          </p:cNvGraphicFramePr>
          <p:nvPr/>
        </p:nvGraphicFramePr>
        <p:xfrm>
          <a:off x="1752600" y="2895600"/>
          <a:ext cx="1289050" cy="901700"/>
        </p:xfrm>
        <a:graphic>
          <a:graphicData uri="http://schemas.openxmlformats.org/presentationml/2006/ole">
            <p:oleObj spid="_x0000_s613391" name="Equation" r:id="rId16" imgW="622080" imgH="431640" progId="Equation.DSMT4">
              <p:embed/>
            </p:oleObj>
          </a:graphicData>
        </a:graphic>
      </p:graphicFrame>
      <p:graphicFrame>
        <p:nvGraphicFramePr>
          <p:cNvPr id="378899" name="Object 19"/>
          <p:cNvGraphicFramePr>
            <a:graphicFrameLocks noChangeAspect="1"/>
          </p:cNvGraphicFramePr>
          <p:nvPr/>
        </p:nvGraphicFramePr>
        <p:xfrm>
          <a:off x="4572000" y="2908300"/>
          <a:ext cx="1290638" cy="901700"/>
        </p:xfrm>
        <a:graphic>
          <a:graphicData uri="http://schemas.openxmlformats.org/presentationml/2006/ole">
            <p:oleObj spid="_x0000_s613392" name="Equation" r:id="rId17" imgW="622080" imgH="431640" progId="Equation.DSMT4">
              <p:embed/>
            </p:oleObj>
          </a:graphicData>
        </a:graphic>
      </p:graphicFrame>
      <p:graphicFrame>
        <p:nvGraphicFramePr>
          <p:cNvPr id="378900" name="Object 20"/>
          <p:cNvGraphicFramePr>
            <a:graphicFrameLocks noChangeAspect="1"/>
          </p:cNvGraphicFramePr>
          <p:nvPr/>
        </p:nvGraphicFramePr>
        <p:xfrm>
          <a:off x="6721475" y="3417888"/>
          <a:ext cx="822325" cy="803275"/>
        </p:xfrm>
        <a:graphic>
          <a:graphicData uri="http://schemas.openxmlformats.org/presentationml/2006/ole">
            <p:oleObj spid="_x0000_s613393" name="Equation" r:id="rId18" imgW="431800" imgH="419100" progId="Equation.DSMT4">
              <p:embed/>
            </p:oleObj>
          </a:graphicData>
        </a:graphic>
      </p:graphicFrame>
      <p:graphicFrame>
        <p:nvGraphicFramePr>
          <p:cNvPr id="378901" name="Object 21"/>
          <p:cNvGraphicFramePr>
            <a:graphicFrameLocks noChangeAspect="1"/>
          </p:cNvGraphicFramePr>
          <p:nvPr/>
        </p:nvGraphicFramePr>
        <p:xfrm>
          <a:off x="5313363" y="3962400"/>
          <a:ext cx="630237" cy="744538"/>
        </p:xfrm>
        <a:graphic>
          <a:graphicData uri="http://schemas.openxmlformats.org/presentationml/2006/ole">
            <p:oleObj spid="_x0000_s613394" name="Equation" r:id="rId19" imgW="34272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4-30 at 4.51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70" y="1066800"/>
            <a:ext cx="1627809" cy="1524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6FF-1D28-0F4A-A2C2-0D4D0C3934E8}" type="slidenum">
              <a:rPr lang="en-US"/>
              <a:pPr/>
              <a:t>11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440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440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4404" name="Equation" r:id="rId6" imgW="914400" imgH="190080" progId="Equation.DSMT4">
              <p:embed/>
            </p:oleObj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did not know what kind of waves they are.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/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Charge was rushed back and forth in a short period of time, generating waves with frequency about 10</a:t>
            </a:r>
            <a:r>
              <a:rPr lang="en-US" baseline="30000" dirty="0"/>
              <a:t>9</a:t>
            </a:r>
            <a:r>
              <a:rPr lang="en-US" dirty="0"/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detected using a loop of wire in which an </a:t>
            </a:r>
            <a:r>
              <a:rPr lang="en-US" dirty="0" err="1"/>
              <a:t>emf</a:t>
            </a:r>
            <a:r>
              <a:rPr lang="en-US" dirty="0"/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waves were later shown to travel at the speed of </a:t>
            </a:r>
            <a:r>
              <a:rPr lang="en-US" dirty="0" smtClean="0"/>
              <a:t>light and behave exactly like the light just not visible</a:t>
            </a:r>
            <a:endParaRPr lang="en-US" dirty="0"/>
          </a:p>
        </p:txBody>
      </p:sp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4405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5E25-FB72-C044-BA11-9F8DA0A1BAB5}" type="slidenum">
              <a:rPr lang="en-US"/>
              <a:pPr/>
              <a:t>12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542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542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5428" name="Equation" r:id="rId5" imgW="914400" imgH="190080" progId="Equation.DSMT4">
              <p:embed/>
            </p:oleObj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/>
              <a:t>The wavelengths of visible light were measured in the first decade of the 19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The visible light wave length were found to be between 4.0x10</a:t>
            </a:r>
            <a:r>
              <a:rPr lang="en-US" baseline="30000"/>
              <a:t>-7</a:t>
            </a:r>
            <a:r>
              <a:rPr lang="en-US"/>
              <a:t>m (400nm) and 7.5x10</a:t>
            </a:r>
            <a:r>
              <a:rPr lang="en-US" baseline="30000"/>
              <a:t>-7</a:t>
            </a:r>
            <a:r>
              <a:rPr lang="en-US"/>
              <a:t>m (750nm)</a:t>
            </a:r>
          </a:p>
          <a:p>
            <a:pPr lvl="1"/>
            <a:r>
              <a:rPr lang="en-US"/>
              <a:t>The frequency of visible light is </a:t>
            </a:r>
            <a:r>
              <a:rPr lang="en-US">
                <a:latin typeface="Monotype Corsiva" charset="0"/>
              </a:rPr>
              <a:t>f</a:t>
            </a:r>
            <a:r>
              <a:rPr lang="en-US">
                <a:latin typeface="Symbol" charset="2"/>
              </a:rPr>
              <a:t>l</a:t>
            </a:r>
            <a:r>
              <a:rPr lang="en-US"/>
              <a:t>=c</a:t>
            </a:r>
          </a:p>
          <a:p>
            <a:pPr lvl="2"/>
            <a:r>
              <a:rPr lang="en-US"/>
              <a:t>Where </a:t>
            </a:r>
            <a:r>
              <a:rPr lang="en-US">
                <a:latin typeface="Monotype Corsiva" charset="0"/>
              </a:rPr>
              <a:t>f</a:t>
            </a:r>
            <a:r>
              <a:rPr lang="en-US"/>
              <a:t> and </a:t>
            </a:r>
            <a:r>
              <a:rPr lang="en-US">
                <a:latin typeface="Symbol" charset="2"/>
              </a:rPr>
              <a:t>l</a:t>
            </a:r>
            <a:r>
              <a:rPr lang="en-US"/>
              <a:t> are the frequency and the wavelength of the wave</a:t>
            </a:r>
          </a:p>
          <a:p>
            <a:pPr lvl="3"/>
            <a:r>
              <a:rPr lang="en-US"/>
              <a:t>What is the range of visible light frequency?</a:t>
            </a:r>
          </a:p>
          <a:p>
            <a:pPr lvl="3"/>
            <a:r>
              <a:rPr lang="en-US"/>
              <a:t>4.0x10</a:t>
            </a:r>
            <a:r>
              <a:rPr lang="en-US" baseline="30000"/>
              <a:t>14</a:t>
            </a:r>
            <a:r>
              <a:rPr lang="en-US"/>
              <a:t>Hz to 7.5x10</a:t>
            </a:r>
            <a:r>
              <a:rPr lang="en-US" baseline="30000"/>
              <a:t>14</a:t>
            </a:r>
            <a:r>
              <a:rPr lang="en-US"/>
              <a:t>Hz </a:t>
            </a:r>
          </a:p>
          <a:p>
            <a:pPr lvl="2"/>
            <a:r>
              <a:rPr lang="en-US"/>
              <a:t>c is 3x10</a:t>
            </a:r>
            <a:r>
              <a:rPr lang="en-US" baseline="30000"/>
              <a:t>8</a:t>
            </a:r>
            <a:r>
              <a:rPr lang="en-US"/>
              <a:t>m/s, the speed of light</a:t>
            </a:r>
          </a:p>
          <a:p>
            <a:r>
              <a:rPr lang="en-US"/>
              <a:t>EM Waves, or EM radiation, are categorized using EM spectrum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5429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4C76-0C2C-974B-8798-F0593C5CB5E2}" type="slidenum">
              <a:rPr lang="en-US"/>
              <a:pPr/>
              <a:t>13</a:t>
            </a:fld>
            <a:endParaRPr lang="en-US"/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Electromagnetic Spectrum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64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64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6452" name="Equation" r:id="rId6" imgW="914400" imgH="190080" progId="Equation.DSMT4">
              <p:embed/>
            </p:oleObj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6453" name="Equation" r:id="rId7" imgW="914400" imgH="190080" progId="Equation.DSMT4">
              <p:embed/>
            </p:oleObj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14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286000" y="2514600"/>
          <a:ext cx="527050" cy="309563"/>
        </p:xfrm>
        <a:graphic>
          <a:graphicData uri="http://schemas.openxmlformats.org/presentationml/2006/ole">
            <p:oleObj spid="_x0000_s617474" name="Equation" r:id="rId3" imgW="215640" imgH="126720" progId="Equation.DSMT4">
              <p:embed/>
            </p:oleObj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p:oleObj spid="_x0000_s617475" name="Equation" r:id="rId4" imgW="241200" imgH="164880" progId="Equation.DSMT4">
              <p:embed/>
            </p:oleObj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p:oleObj spid="_x0000_s617476" name="Equation" r:id="rId5" imgW="1523880" imgH="406080" progId="Equation.DSMT4">
              <p:embed/>
            </p:oleObj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11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p:oleObj spid="_x0000_s617477" name="Equation" r:id="rId6" imgW="1498320" imgH="406080" progId="Equation.DSMT4">
              <p:embed/>
            </p:oleObj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13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p:oleObj spid="_x0000_s617478" name="Equation" r:id="rId7" imgW="1917360" imgH="406080" progId="Equation.DSMT4">
              <p:embed/>
            </p:oleObj>
          </a:graphicData>
        </a:graphic>
      </p:graphicFrame>
      <p:graphicFrame>
        <p:nvGraphicFramePr>
          <p:cNvPr id="382990" name="Object 14"/>
          <p:cNvGraphicFramePr>
            <a:graphicFrameLocks noChangeAspect="1"/>
          </p:cNvGraphicFramePr>
          <p:nvPr/>
        </p:nvGraphicFramePr>
        <p:xfrm>
          <a:off x="2719388" y="2438400"/>
          <a:ext cx="557212" cy="463550"/>
        </p:xfrm>
        <a:graphic>
          <a:graphicData uri="http://schemas.openxmlformats.org/presentationml/2006/ole">
            <p:oleObj spid="_x0000_s617479" name="Equation" r:id="rId8" imgW="228600" imgH="190440" progId="Equation.DSMT4">
              <p:embed/>
            </p:oleObj>
          </a:graphicData>
        </a:graphic>
      </p:graphicFrame>
      <p:graphicFrame>
        <p:nvGraphicFramePr>
          <p:cNvPr id="382991" name="Object 15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p:oleObj spid="_x0000_s617480" name="Equation" r:id="rId9" imgW="17748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2A2-4B94-3C46-80FB-D9500F899D5E}" type="slidenum">
              <a:rPr lang="en-US"/>
              <a:pPr/>
              <a:t>15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 in the Transmission Lines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849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849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8500" name="Equation" r:id="rId5" imgW="914400" imgH="190080" progId="Equation.DSMT4">
              <p:embed/>
            </p:oleObj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/>
              <a:t>Can EM waves travel through a wire?</a:t>
            </a:r>
          </a:p>
          <a:p>
            <a:pPr lvl="1"/>
            <a:r>
              <a:rPr lang="en-US" dirty="0"/>
              <a:t>Can it not just travel through the empty space?</a:t>
            </a:r>
          </a:p>
          <a:p>
            <a:pPr lvl="1"/>
            <a:r>
              <a:rPr lang="en-US" dirty="0"/>
              <a:t>Nope.  It sure can travel through a wire.</a:t>
            </a:r>
          </a:p>
          <a:p>
            <a:r>
              <a:rPr lang="en-US" dirty="0"/>
              <a:t>When a source of </a:t>
            </a:r>
            <a:r>
              <a:rPr lang="en-US" dirty="0" err="1"/>
              <a:t>emf</a:t>
            </a:r>
            <a:r>
              <a:rPr lang="en-US" dirty="0"/>
              <a:t> is connected to a transmission line, the electric field within the wire does not set up immediately at all points along the line</a:t>
            </a:r>
          </a:p>
          <a:p>
            <a:pPr lvl="1"/>
            <a:r>
              <a:rPr lang="en-US" dirty="0"/>
              <a:t>When two wires are separated via air, the EM wave travel through the air at the speed of light, </a:t>
            </a:r>
            <a:r>
              <a:rPr lang="en-US" dirty="0" err="1"/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through medium </a:t>
            </a:r>
            <a:r>
              <a:rPr lang="en-US" dirty="0" err="1"/>
              <a:t>w</a:t>
            </a:r>
            <a:r>
              <a:rPr lang="en-US" dirty="0"/>
              <a:t>/ permittivity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dirty="0" smtClean="0"/>
              <a:t> </a:t>
            </a:r>
            <a:r>
              <a:rPr lang="en-US" dirty="0"/>
              <a:t>and permeability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μ</a:t>
            </a:r>
            <a:r>
              <a:rPr lang="en-US" dirty="0" smtClean="0"/>
              <a:t>, </a:t>
            </a:r>
            <a:r>
              <a:rPr lang="en-US" dirty="0"/>
              <a:t>the speed of the EM wave is given</a:t>
            </a:r>
          </a:p>
          <a:p>
            <a:pPr lvl="2"/>
            <a:r>
              <a:rPr lang="en-US" dirty="0"/>
              <a:t>Is this faster than </a:t>
            </a:r>
            <a:r>
              <a:rPr lang="en-US" dirty="0" err="1"/>
              <a:t>c</a:t>
            </a:r>
            <a:r>
              <a:rPr lang="en-US" dirty="0"/>
              <a:t>?  </a:t>
            </a:r>
          </a:p>
        </p:txBody>
      </p:sp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850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84008" name="Object 8"/>
          <p:cNvGraphicFramePr>
            <a:graphicFrameLocks noChangeAspect="1"/>
          </p:cNvGraphicFramePr>
          <p:nvPr/>
        </p:nvGraphicFramePr>
        <p:xfrm>
          <a:off x="6143625" y="5175250"/>
          <a:ext cx="1446213" cy="606425"/>
        </p:xfrm>
        <a:graphic>
          <a:graphicData uri="http://schemas.openxmlformats.org/presentationml/2006/ole">
            <p:oleObj spid="_x0000_s618502" name="Equation" r:id="rId7" imgW="635000" imgH="266700" progId="Equation.DSMT4">
              <p:embed/>
            </p:oleObj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p:oleObj spid="_x0000_s618503" name="Equation" r:id="rId8" imgW="215640" imgH="139680" progId="Equation.DSMT4">
              <p:embed/>
            </p:oleObj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16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Arial Narrow" charset="0"/>
              </a:rPr>
              <a:t>Phone call time lag.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You make a telephone call from New York to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London.  Estimate the time the electrical signal to travel to reach London (a) carried on a  5000km telephone cable under the Atlantic Ocean and (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) sent via satellite 36,000km above the ocean. Would this cause a noticeable delay in either case?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Time delay via the cable: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Delay via satellite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3429000" y="2865438"/>
          <a:ext cx="1114425" cy="927100"/>
        </p:xfrm>
        <a:graphic>
          <a:graphicData uri="http://schemas.openxmlformats.org/presentationml/2006/ole">
            <p:oleObj spid="_x0000_s645122" name="Equation" r:id="rId3" imgW="457200" imgH="381000" progId="Equation.DSMT4">
              <p:embed/>
            </p:oleObj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76550" y="3916363"/>
          <a:ext cx="1390650" cy="957262"/>
        </p:xfrm>
        <a:graphic>
          <a:graphicData uri="http://schemas.openxmlformats.org/presentationml/2006/ole">
            <p:oleObj spid="_x0000_s645124" name="Equation" r:id="rId4" imgW="571500" imgH="393700" progId="Equation.DSMT4">
              <p:embed/>
            </p:oleObj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So in case of satellite, the delay is likely noticeable!!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4495800" y="2819400"/>
          <a:ext cx="2352675" cy="1020763"/>
        </p:xfrm>
        <a:graphic>
          <a:graphicData uri="http://schemas.openxmlformats.org/presentationml/2006/ole">
            <p:oleObj spid="_x0000_s645129" name="Equation" r:id="rId5" imgW="965200" imgH="419100" progId="Equation.DSMT4">
              <p:embed/>
            </p:oleObj>
          </a:graphicData>
        </a:graphic>
      </p:graphicFrame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4224337" y="3886200"/>
          <a:ext cx="2938463" cy="1019175"/>
        </p:xfrm>
        <a:graphic>
          <a:graphicData uri="http://schemas.openxmlformats.org/presentationml/2006/ole">
            <p:oleObj spid="_x0000_s645130" name="Equation" r:id="rId6" imgW="1206500" imgH="419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D9-2F14-9044-9FA9-7871C3A90F4B}" type="slidenum">
              <a:rPr lang="en-US"/>
              <a:pPr/>
              <a:t>17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Energy in EM Waves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952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952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9524" name="Equation" r:id="rId5" imgW="914400" imgH="190080" progId="Equation.DSMT4">
              <p:embed/>
            </p:oleObj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Since B=E/</a:t>
            </a:r>
            <a:r>
              <a:rPr lang="en-US" sz="2800" dirty="0" err="1"/>
              <a:t>c</a:t>
            </a:r>
            <a:r>
              <a:rPr lang="en-US" sz="2800" dirty="0"/>
              <a:t>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Note that the energy density associate with B field is the same as that associate with 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each field contribute half to the total energy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rewriting in B field only, we obtain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952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990600" y="1567511"/>
          <a:ext cx="609600" cy="337489"/>
        </p:xfrm>
        <a:graphic>
          <a:graphicData uri="http://schemas.openxmlformats.org/presentationml/2006/ole">
            <p:oleObj spid="_x0000_s619526" name="Equation" r:id="rId7" imgW="228600" imgH="126720" progId="Equation.DSMT4">
              <p:embed/>
            </p:oleObj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3276600" y="676275"/>
          <a:ext cx="1657350" cy="542925"/>
        </p:xfrm>
        <a:graphic>
          <a:graphicData uri="http://schemas.openxmlformats.org/presentationml/2006/ole">
            <p:oleObj spid="_x0000_s619527" name="Equation" r:id="rId8" imgW="736560" imgH="241200" progId="Equation.DSMT4">
              <p:embed/>
            </p:oleObj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p:oleObj spid="_x0000_s619528" name="Equation" r:id="rId9" imgW="228600" imgH="126720" progId="Equation.DSMT4">
              <p:embed/>
            </p:oleObj>
          </a:graphicData>
        </a:graphic>
      </p:graphicFrame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p:oleObj spid="_x0000_s619529" name="Equation" r:id="rId10" imgW="228600" imgH="126720" progId="Equation.DSMT4">
              <p:embed/>
            </p:oleObj>
          </a:graphicData>
        </a:graphic>
      </p:graphicFrame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7239000" y="1295400"/>
          <a:ext cx="1277938" cy="547688"/>
        </p:xfrm>
        <a:graphic>
          <a:graphicData uri="http://schemas.openxmlformats.org/presentationml/2006/ole">
            <p:oleObj spid="_x0000_s619530" name="Equation" r:id="rId11" imgW="533160" imgH="228600" progId="Equation.DSMT4">
              <p:embed/>
            </p:oleObj>
          </a:graphicData>
        </a:graphic>
      </p:graphicFrame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p:oleObj spid="_x0000_s619531" name="Equation" r:id="rId12" imgW="444240" imgH="431640" progId="Equation.DSMT4">
              <p:embed/>
            </p:oleObj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p:oleObj spid="_x0000_s619532" name="Equation" r:id="rId13" imgW="736560" imgH="457200" progId="Equation.DSMT4">
              <p:embed/>
            </p:oleObj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4421188" y="1295400"/>
          <a:ext cx="747712" cy="658813"/>
        </p:xfrm>
        <a:graphic>
          <a:graphicData uri="http://schemas.openxmlformats.org/presentationml/2006/ole">
            <p:oleObj spid="_x0000_s619533" name="Equation" r:id="rId14" imgW="431800" imgH="381000" progId="Equation.DSMT4">
              <p:embed/>
            </p:oleObj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5201782" y="1295400"/>
          <a:ext cx="1427618" cy="747036"/>
        </p:xfrm>
        <a:graphic>
          <a:graphicData uri="http://schemas.openxmlformats.org/presentationml/2006/ole">
            <p:oleObj spid="_x0000_s619534" name="Equation" r:id="rId15" imgW="825480" imgH="431640" progId="Equation.DSMT4">
              <p:embed/>
            </p:oleObj>
          </a:graphicData>
        </a:graphic>
      </p:graphicFrame>
      <p:graphicFrame>
        <p:nvGraphicFramePr>
          <p:cNvPr id="385041" name="Object 17"/>
          <p:cNvGraphicFramePr>
            <a:graphicFrameLocks noChangeAspect="1"/>
          </p:cNvGraphicFramePr>
          <p:nvPr/>
        </p:nvGraphicFramePr>
        <p:xfrm>
          <a:off x="6613981" y="1371600"/>
          <a:ext cx="548819" cy="395287"/>
        </p:xfrm>
        <a:graphic>
          <a:graphicData uri="http://schemas.openxmlformats.org/presentationml/2006/ole">
            <p:oleObj spid="_x0000_s619535" name="Equation" r:id="rId16" imgW="317160" imgH="228600" progId="Equation.DSMT4">
              <p:embed/>
            </p:oleObj>
          </a:graphicData>
        </a:graphic>
      </p:graphicFrame>
      <p:graphicFrame>
        <p:nvGraphicFramePr>
          <p:cNvPr id="385042" name="Object 18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p:oleObj spid="_x0000_s619536" name="Equation" r:id="rId17" imgW="609480" imgH="431640" progId="Equation.DSMT4">
              <p:embed/>
            </p:oleObj>
          </a:graphicData>
        </a:graphic>
      </p:graphicFrame>
      <p:graphicFrame>
        <p:nvGraphicFramePr>
          <p:cNvPr id="385043" name="Object 19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p:oleObj spid="_x0000_s619537" name="Equation" r:id="rId18" imgW="558720" imgH="431640" progId="Equation.DSMT4">
              <p:embed/>
            </p:oleObj>
          </a:graphicData>
        </a:graphic>
      </p:graphicFrame>
      <p:graphicFrame>
        <p:nvGraphicFramePr>
          <p:cNvPr id="385044" name="Object 20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p:oleObj spid="_x0000_s619538" name="Equation" r:id="rId19" imgW="241200" imgH="431640" progId="Equation.DSMT4">
              <p:embed/>
            </p:oleObj>
          </a:graphicData>
        </a:graphic>
      </p:graphicFrame>
      <p:graphicFrame>
        <p:nvGraphicFramePr>
          <p:cNvPr id="385045" name="Object 21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p:oleObj spid="_x0000_s619539" name="Equation" r:id="rId20" imgW="444240" imgH="228600" progId="Equation.DSMT4">
              <p:embed/>
            </p:oleObj>
          </a:graphicData>
        </a:graphic>
      </p:graphicFrame>
      <p:graphicFrame>
        <p:nvGraphicFramePr>
          <p:cNvPr id="385046" name="Object 22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p:oleObj spid="_x0000_s619540" name="Equation" r:id="rId21" imgW="520560" imgH="203040" progId="Equation.DSMT4">
              <p:embed/>
            </p:oleObj>
          </a:graphicData>
        </a:graphic>
      </p:graphicFrame>
      <p:graphicFrame>
        <p:nvGraphicFramePr>
          <p:cNvPr id="385047" name="Object 23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p:oleObj spid="_x0000_s619541" name="Equation" r:id="rId22" imgW="558720" imgH="431640" progId="Equation.DSMT4">
              <p:embed/>
            </p:oleObj>
          </a:graphicData>
        </a:graphic>
      </p:graphicFrame>
      <p:graphicFrame>
        <p:nvGraphicFramePr>
          <p:cNvPr id="385048" name="Object 24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p:oleObj spid="_x0000_s619542" name="Equation" r:id="rId23" imgW="533160" imgH="457200" progId="Equation.DSMT4">
              <p:embed/>
            </p:oleObj>
          </a:graphicData>
        </a:graphic>
      </p:graphicFrame>
      <p:graphicFrame>
        <p:nvGraphicFramePr>
          <p:cNvPr id="385049" name="Object 25"/>
          <p:cNvGraphicFramePr>
            <a:graphicFrameLocks noChangeAspect="1"/>
          </p:cNvGraphicFramePr>
          <p:nvPr/>
        </p:nvGraphicFramePr>
        <p:xfrm>
          <a:off x="1524000" y="1447800"/>
          <a:ext cx="1256698" cy="426803"/>
        </p:xfrm>
        <a:graphic>
          <a:graphicData uri="http://schemas.openxmlformats.org/presentationml/2006/ole">
            <p:oleObj spid="_x0000_s619543" name="Equation" r:id="rId24" imgW="596880" imgH="203040" progId="Equation.DSMT4">
              <p:embed/>
            </p:oleObj>
          </a:graphicData>
        </a:graphic>
      </p:graphicFrame>
      <p:graphicFrame>
        <p:nvGraphicFramePr>
          <p:cNvPr id="619546" name="Object 26"/>
          <p:cNvGraphicFramePr>
            <a:graphicFrameLocks noChangeAspect="1"/>
          </p:cNvGraphicFramePr>
          <p:nvPr/>
        </p:nvGraphicFramePr>
        <p:xfrm>
          <a:off x="2757488" y="1344612"/>
          <a:ext cx="747712" cy="636588"/>
        </p:xfrm>
        <a:graphic>
          <a:graphicData uri="http://schemas.openxmlformats.org/presentationml/2006/ole">
            <p:oleObj spid="_x0000_s619546" name="Equation" r:id="rId25" imgW="431640" imgH="368280" progId="Equation.DSMT4">
              <p:embed/>
            </p:oleObj>
          </a:graphicData>
        </a:graphic>
      </p:graphicFrame>
      <p:graphicFrame>
        <p:nvGraphicFramePr>
          <p:cNvPr id="619547" name="Object 27"/>
          <p:cNvGraphicFramePr>
            <a:graphicFrameLocks noChangeAspect="1"/>
          </p:cNvGraphicFramePr>
          <p:nvPr/>
        </p:nvGraphicFramePr>
        <p:xfrm>
          <a:off x="3505200" y="1276350"/>
          <a:ext cx="990600" cy="809848"/>
        </p:xfrm>
        <a:graphic>
          <a:graphicData uri="http://schemas.openxmlformats.org/presentationml/2006/ole">
            <p:oleObj spid="_x0000_s619547" name="Equation" r:id="rId26" imgW="5588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DE7B-D6BF-024F-AE3B-9660EDA0ECF3}" type="slidenum">
              <a:rPr lang="en-US"/>
              <a:pPr/>
              <a:t>18</a:t>
            </a:fld>
            <a:endParaRPr lang="en-US"/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</p:spPr>
      </p:pic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Energy Transport</a:t>
            </a:r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2054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2054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0548" name="Equation" r:id="rId6" imgW="914400" imgH="190080" progId="Equation.DSMT4">
              <p:embed/>
            </p:oleObj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given by the vector </a:t>
            </a:r>
            <a:r>
              <a:rPr lang="en-US" sz="2400" b="1" dirty="0"/>
              <a:t>S</a:t>
            </a:r>
            <a:r>
              <a:rPr lang="en-US" sz="2400" dirty="0"/>
              <a:t>, the </a:t>
            </a:r>
            <a:r>
              <a:rPr lang="en-US" sz="2400" dirty="0" err="1"/>
              <a:t>Poynting</a:t>
            </a:r>
            <a:r>
              <a:rPr lang="en-US" sz="2400" dirty="0"/>
              <a:t> vector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unit of </a:t>
            </a:r>
            <a:r>
              <a:rPr lang="en-US" sz="2000" b="1" dirty="0"/>
              <a:t>S</a:t>
            </a:r>
            <a:r>
              <a:rPr lang="en-US" sz="2000" dirty="0"/>
              <a:t> is </a:t>
            </a:r>
            <a:r>
              <a:rPr lang="en-US" sz="2000" b="1" u="sng" dirty="0">
                <a:solidFill>
                  <a:srgbClr val="CC0000"/>
                </a:solidFill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</a:rPr>
              <a:t>2</a:t>
            </a:r>
            <a:r>
              <a:rPr lang="en-US" sz="20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direction of </a:t>
            </a:r>
            <a:r>
              <a:rPr lang="en-US" sz="2000" b="1" dirty="0"/>
              <a:t>S</a:t>
            </a:r>
            <a:r>
              <a:rPr lang="en-US" sz="2000" dirty="0"/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much does the wave move in time 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dx</a:t>
            </a:r>
            <a:r>
              <a:rPr lang="en-US" sz="2000" dirty="0"/>
              <a:t>=</a:t>
            </a:r>
            <a:r>
              <a:rPr lang="en-US" sz="2000" dirty="0" err="1"/>
              <a:t>cdt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energy that passes through A in time </a:t>
            </a:r>
            <a:r>
              <a:rPr lang="en-US" sz="2400" dirty="0" err="1"/>
              <a:t>dt</a:t>
            </a:r>
            <a:r>
              <a:rPr lang="en-US" sz="2400" dirty="0"/>
              <a:t> is the energy that occupies the volume </a:t>
            </a:r>
            <a:r>
              <a:rPr lang="en-US" sz="2400" dirty="0" err="1"/>
              <a:t>dV</a:t>
            </a:r>
            <a:r>
              <a:rPr lang="en-US" sz="24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energy density is </a:t>
            </a:r>
            <a:r>
              <a:rPr lang="en-US" sz="2400" dirty="0" err="1"/>
              <a:t>u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charset="2"/>
              </a:rPr>
              <a:t>ε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/>
              <a:t>, the total energy, </a:t>
            </a:r>
            <a:r>
              <a:rPr lang="en-US" sz="2400" dirty="0" err="1"/>
              <a:t>dU</a:t>
            </a:r>
            <a:r>
              <a:rPr lang="en-US" sz="2400" dirty="0"/>
              <a:t>, contained in the volume V is</a:t>
            </a: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054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4038600" y="5014913"/>
          <a:ext cx="792163" cy="395287"/>
        </p:xfrm>
        <a:graphic>
          <a:graphicData uri="http://schemas.openxmlformats.org/presentationml/2006/ole">
            <p:oleObj spid="_x0000_s620550" name="Equation" r:id="rId8" imgW="330120" imgH="164880" progId="Equation.DSMT4">
              <p:embed/>
            </p:oleObj>
          </a:graphicData>
        </a:graphic>
      </p:graphicFrame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4724400" y="5029200"/>
          <a:ext cx="914400" cy="395288"/>
        </p:xfrm>
        <a:graphic>
          <a:graphicData uri="http://schemas.openxmlformats.org/presentationml/2006/ole">
            <p:oleObj spid="_x0000_s620551" name="Equation" r:id="rId9" imgW="380880" imgH="164880" progId="Equation.DSMT4">
              <p:embed/>
            </p:oleObj>
          </a:graphicData>
        </a:graphic>
      </p:graphicFrame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p:oleObj spid="_x0000_s620552" name="Equation" r:id="rId10" imgW="139680" imgH="152280" progId="Equation.DSMT4">
              <p:embed/>
            </p:oleObj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5851525" y="5029200"/>
          <a:ext cx="549275" cy="395288"/>
        </p:xfrm>
        <a:graphic>
          <a:graphicData uri="http://schemas.openxmlformats.org/presentationml/2006/ole">
            <p:oleObj spid="_x0000_s620553" name="Equation" r:id="rId11" imgW="228600" imgH="164880" progId="Equation.DSMT4">
              <p:embed/>
            </p:oleObj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048000" y="5791200"/>
          <a:ext cx="820738" cy="395288"/>
        </p:xfrm>
        <a:graphic>
          <a:graphicData uri="http://schemas.openxmlformats.org/presentationml/2006/ole">
            <p:oleObj spid="_x0000_s620554" name="Equation" r:id="rId12" imgW="342720" imgH="164880" progId="Equation.DSMT4">
              <p:embed/>
            </p:oleObj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3781425" y="5776913"/>
          <a:ext cx="942975" cy="395287"/>
        </p:xfrm>
        <a:graphic>
          <a:graphicData uri="http://schemas.openxmlformats.org/presentationml/2006/ole">
            <p:oleObj spid="_x0000_s620555" name="Equation" r:id="rId13" imgW="393480" imgH="164880" progId="Equation.DSMT4">
              <p:embed/>
            </p:oleObj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4649788" y="5715000"/>
          <a:ext cx="760412" cy="547688"/>
        </p:xfrm>
        <a:graphic>
          <a:graphicData uri="http://schemas.openxmlformats.org/presentationml/2006/ole">
            <p:oleObj spid="_x0000_s620556" name="Equation" r:id="rId14" imgW="317160" imgH="228600" progId="Equation.DSMT4">
              <p:embed/>
            </p:oleObj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/>
        </p:nvGraphicFramePr>
        <p:xfrm>
          <a:off x="5334000" y="5791200"/>
          <a:ext cx="760413" cy="395288"/>
        </p:xfrm>
        <a:graphic>
          <a:graphicData uri="http://schemas.openxmlformats.org/presentationml/2006/ole">
            <p:oleObj spid="_x0000_s620557" name="Equation" r:id="rId15" imgW="31716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E100-2C8F-D147-992D-FBB0E96C7E14}" type="slidenum">
              <a:rPr lang="en-US"/>
              <a:pPr/>
              <a:t>19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81600" cy="609600"/>
          </a:xfrm>
        </p:spPr>
        <p:txBody>
          <a:bodyPr/>
          <a:lstStyle/>
          <a:p>
            <a:r>
              <a:rPr lang="en-US" dirty="0"/>
              <a:t>Energy Transport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215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215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1572" name="Equation" r:id="rId5" imgW="914400" imgH="190080" progId="Equation.DSMT4">
              <p:embed/>
            </p:oleObj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/>
              <a:t>Thus, the energy crossing the area A per time </a:t>
            </a:r>
            <a:r>
              <a:rPr lang="en-US" sz="2800" dirty="0" err="1"/>
              <a:t>dt</a:t>
            </a:r>
            <a:r>
              <a:rPr lang="en-US" sz="2800" dirty="0"/>
              <a:t>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E=</a:t>
            </a:r>
            <a:r>
              <a:rPr lang="en-US" sz="2800" dirty="0" err="1"/>
              <a:t>cB</a:t>
            </a:r>
            <a:r>
              <a:rPr lang="en-US" sz="2800" dirty="0"/>
              <a:t> and                    , we can also rewrite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the direction of S is along </a:t>
            </a:r>
            <a:r>
              <a:rPr lang="en-US" sz="2800" b="1" dirty="0" err="1"/>
              <a:t>v</a:t>
            </a:r>
            <a:r>
              <a:rPr lang="en-US" sz="2800" dirty="0"/>
              <a:t>, perpendicular to </a:t>
            </a:r>
            <a:r>
              <a:rPr lang="en-US" sz="2800" b="1" dirty="0"/>
              <a:t>E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  <a:r>
              <a:rPr lang="en-US" sz="2800" dirty="0"/>
              <a:t>, the </a:t>
            </a:r>
            <a:r>
              <a:rPr lang="en-US" sz="2800" dirty="0" err="1"/>
              <a:t>Poynting</a:t>
            </a:r>
            <a:r>
              <a:rPr lang="en-US" sz="2800" dirty="0"/>
              <a:t> vector </a:t>
            </a:r>
            <a:r>
              <a:rPr lang="en-US" sz="2800" b="1" dirty="0"/>
              <a:t>S</a:t>
            </a:r>
            <a:r>
              <a:rPr lang="en-US" sz="2800" dirty="0"/>
              <a:t> can be written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gives the energy transported per unit area per unit time at any instant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157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1117600" y="1066800"/>
          <a:ext cx="2616200" cy="882650"/>
        </p:xfrm>
        <a:graphic>
          <a:graphicData uri="http://schemas.openxmlformats.org/presentationml/2006/ole">
            <p:oleObj spid="_x0000_s621574" name="Equation" r:id="rId7" imgW="1091880" imgH="368280" progId="Equation.DSMT4">
              <p:embed/>
            </p:oleObj>
          </a:graphicData>
        </a:graphic>
      </p:graphicFrame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p:oleObj spid="_x0000_s621575" name="Equation" r:id="rId8" imgW="736560" imgH="241200" progId="Equation.DSMT4">
              <p:embed/>
            </p:oleObj>
          </a:graphicData>
        </a:graphic>
      </p:graphicFrame>
      <p:graphicFrame>
        <p:nvGraphicFramePr>
          <p:cNvPr id="387082" name="Object 10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p:oleObj spid="_x0000_s621576" name="Equation" r:id="rId9" imgW="1333440" imgH="431640" progId="Equation.DSMT4">
              <p:embed/>
            </p:oleObj>
          </a:graphicData>
        </a:graphic>
      </p:graphicFrame>
      <p:graphicFrame>
        <p:nvGraphicFramePr>
          <p:cNvPr id="387083" name="Object 11"/>
          <p:cNvGraphicFramePr>
            <a:graphicFrameLocks noChangeAspect="1"/>
          </p:cNvGraphicFramePr>
          <p:nvPr/>
        </p:nvGraphicFramePr>
        <p:xfrm>
          <a:off x="1066800" y="4572000"/>
          <a:ext cx="2128838" cy="973138"/>
        </p:xfrm>
        <a:graphic>
          <a:graphicData uri="http://schemas.openxmlformats.org/presentationml/2006/ole">
            <p:oleObj spid="_x0000_s621577" name="Equation" r:id="rId10" imgW="888840" imgH="40608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4800600"/>
            <a:ext cx="206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What is the unit?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79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W/m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aseline="30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7772400" cy="5334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Final exam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</a:t>
            </a:r>
            <a:r>
              <a:rPr lang="en-US" sz="2400" dirty="0" smtClean="0"/>
              <a:t>omprehensive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Date and time: 5:30 – 8:00pm, coming Monday, May 7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Coverage: CH. 21 – 1 through CH31 – 10 plus Appendices A and B 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Please do NOT miss the exam!</a:t>
            </a:r>
            <a:r>
              <a:rPr lang="en-US" sz="2400" dirty="0" smtClean="0"/>
              <a:t>!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CH31 – 9 and CH31 – 10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Please fill out the online teaching evaluation form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No class Wednesday, May 2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Colloquium 4pm, Wednesday, May 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Dr. </a:t>
            </a:r>
            <a:r>
              <a:rPr lang="en-US" sz="2400" dirty="0" err="1" smtClean="0"/>
              <a:t>Haleh</a:t>
            </a:r>
            <a:r>
              <a:rPr lang="en-US" sz="2400" dirty="0" smtClean="0"/>
              <a:t> </a:t>
            </a:r>
            <a:r>
              <a:rPr lang="en-US" sz="2400" dirty="0" err="1" smtClean="0"/>
              <a:t>Hanavand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FC95-13CA-FD4E-8B55-FE848D8AF444}" type="slidenum">
              <a:rPr lang="en-US"/>
              <a:pPr/>
              <a:t>20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Average Energy Transport</a:t>
            </a:r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2259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2259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2596" name="Equation" r:id="rId5" imgW="914400" imgH="190080" progId="Equation.DSMT4">
              <p:embed/>
            </p:oleObj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average energy transport in an extended period of time</a:t>
            </a:r>
            <a:r>
              <a:rPr lang="en-US" sz="2800" dirty="0" smtClean="0"/>
              <a:t> </a:t>
            </a:r>
            <a:r>
              <a:rPr lang="en-US" sz="2800" dirty="0" smtClean="0"/>
              <a:t>is useful </a:t>
            </a:r>
            <a:r>
              <a:rPr lang="en-US" sz="2800" dirty="0" smtClean="0"/>
              <a:t>since </a:t>
            </a:r>
            <a:r>
              <a:rPr lang="en-US" sz="2800" dirty="0" smtClean="0"/>
              <a:t>sometimes we do not detect the rapid variation with respect to </a:t>
            </a:r>
            <a:r>
              <a:rPr lang="en-US" sz="2800" dirty="0" smtClean="0"/>
              <a:t>time because the </a:t>
            </a:r>
            <a:r>
              <a:rPr lang="en-US" sz="2800" dirty="0"/>
              <a:t>frequency is so </a:t>
            </a:r>
            <a:r>
              <a:rPr lang="en-US" sz="2800" dirty="0" smtClean="0"/>
              <a:t>high.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Thus we can write the magnitude of the average </a:t>
            </a:r>
            <a:r>
              <a:rPr lang="en-US" sz="2800" dirty="0" err="1"/>
              <a:t>Poynting</a:t>
            </a:r>
            <a:r>
              <a:rPr lang="en-US" sz="2800" dirty="0"/>
              <a:t> vector as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time averaged value of S is the intensity, defined as the average power transferred across unit area. E</a:t>
            </a:r>
            <a:r>
              <a:rPr lang="en-US" sz="2400" baseline="-25000" dirty="0"/>
              <a:t>0</a:t>
            </a:r>
            <a:r>
              <a:rPr lang="en-US" sz="2400" dirty="0"/>
              <a:t> and B</a:t>
            </a:r>
            <a:r>
              <a:rPr lang="en-US" sz="2400" baseline="-25000" dirty="0"/>
              <a:t>0</a:t>
            </a:r>
            <a:r>
              <a:rPr lang="en-US" sz="2400" dirty="0"/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dirty="0" err="1"/>
              <a:t>E</a:t>
            </a:r>
            <a:r>
              <a:rPr lang="en-US" sz="2400" baseline="-25000" dirty="0" err="1"/>
              <a:t>rms</a:t>
            </a:r>
            <a:r>
              <a:rPr lang="en-US" sz="2400" dirty="0"/>
              <a:t> and </a:t>
            </a:r>
            <a:r>
              <a:rPr lang="en-US" sz="2400" dirty="0" err="1"/>
              <a:t>B</a:t>
            </a:r>
            <a:r>
              <a:rPr lang="en-US" sz="2400" baseline="-25000" dirty="0" err="1"/>
              <a:t>rms</a:t>
            </a:r>
            <a:r>
              <a:rPr lang="en-US" sz="2400" dirty="0"/>
              <a:t> are the </a:t>
            </a:r>
            <a:r>
              <a:rPr lang="en-US" sz="2400" dirty="0" err="1"/>
              <a:t>rms</a:t>
            </a:r>
            <a:r>
              <a:rPr lang="en-US" sz="2400" dirty="0"/>
              <a:t> values (                                     )</a:t>
            </a:r>
          </a:p>
        </p:txBody>
      </p:sp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259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88104" name="Object 8"/>
          <p:cNvGraphicFramePr>
            <a:graphicFrameLocks noChangeAspect="1"/>
          </p:cNvGraphicFramePr>
          <p:nvPr/>
        </p:nvGraphicFramePr>
        <p:xfrm>
          <a:off x="4114800" y="1752600"/>
          <a:ext cx="714375" cy="485775"/>
        </p:xfrm>
        <a:graphic>
          <a:graphicData uri="http://schemas.openxmlformats.org/presentationml/2006/ole">
            <p:oleObj spid="_x0000_s622598" name="Equation" r:id="rId7" imgW="317160" imgH="215640" progId="Equation.DSMT4">
              <p:embed/>
            </p:oleObj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p:oleObj spid="_x0000_s622599" name="Equation" r:id="rId8" imgW="1803240" imgH="406080" progId="Equation.DSMT4">
              <p:embed/>
            </p:oleObj>
          </a:graphicData>
        </a:graphic>
      </p:graphicFrame>
      <p:graphicFrame>
        <p:nvGraphicFramePr>
          <p:cNvPr id="388106" name="Object 10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p:oleObj spid="_x0000_s622600" name="Equation" r:id="rId9" imgW="787320" imgH="406080" progId="Equation.DSMT4">
              <p:embed/>
            </p:oleObj>
          </a:graphicData>
        </a:graphic>
      </p:graphicFrame>
      <p:graphicFrame>
        <p:nvGraphicFramePr>
          <p:cNvPr id="388107" name="Object 11"/>
          <p:cNvGraphicFramePr>
            <a:graphicFrameLocks noChangeAspect="1"/>
          </p:cNvGraphicFramePr>
          <p:nvPr/>
        </p:nvGraphicFramePr>
        <p:xfrm>
          <a:off x="5562600" y="5638800"/>
          <a:ext cx="1363663" cy="476250"/>
        </p:xfrm>
        <a:graphic>
          <a:graphicData uri="http://schemas.openxmlformats.org/presentationml/2006/ole">
            <p:oleObj spid="_x0000_s622601" name="Equation" r:id="rId10" imgW="799920" imgH="279360" progId="Equation.DSMT4">
              <p:embed/>
            </p:oleObj>
          </a:graphicData>
        </a:graphic>
      </p:graphicFrame>
      <p:graphicFrame>
        <p:nvGraphicFramePr>
          <p:cNvPr id="388108" name="Object 12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p:oleObj spid="_x0000_s622602" name="Equation" r:id="rId11" imgW="355320" imgH="228600" progId="Equation.DSMT4">
              <p:embed/>
            </p:oleObj>
          </a:graphicData>
        </a:graphic>
      </p:graphicFrame>
      <p:graphicFrame>
        <p:nvGraphicFramePr>
          <p:cNvPr id="388109" name="Object 13"/>
          <p:cNvGraphicFramePr>
            <a:graphicFrameLocks noChangeAspect="1"/>
          </p:cNvGraphicFramePr>
          <p:nvPr/>
        </p:nvGraphicFramePr>
        <p:xfrm>
          <a:off x="6858000" y="5638800"/>
          <a:ext cx="1276350" cy="476250"/>
        </p:xfrm>
        <a:graphic>
          <a:graphicData uri="http://schemas.openxmlformats.org/presentationml/2006/ole">
            <p:oleObj spid="_x0000_s622603" name="Equation" r:id="rId12" imgW="7491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05A-8A69-5045-B77B-09501BFD69E3}" type="slidenum">
              <a:rPr lang="en-US"/>
              <a:pPr/>
              <a:t>21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p:oleObj spid="_x0000_s623618" name="Equation" r:id="rId3" imgW="253800" imgH="190440" progId="Equation.DSMT4">
              <p:embed/>
            </p:oleObj>
          </a:graphicData>
        </a:graphic>
      </p:graphicFrame>
      <p:graphicFrame>
        <p:nvGraphicFramePr>
          <p:cNvPr id="389129" name="Object 9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p:oleObj spid="_x0000_s623619" name="Equation" r:id="rId4" imgW="304560" imgH="203040" progId="Equation.DSMT4">
              <p:embed/>
            </p:oleObj>
          </a:graphicData>
        </a:graphic>
      </p:graphicFrame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p:oleObj spid="_x0000_s623620" name="Equation" r:id="rId5" imgW="304560" imgH="203040" progId="Equation.DSMT4">
              <p:embed/>
            </p:oleObj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p:oleObj spid="_x0000_s623621" name="Equation" r:id="rId6" imgW="609480" imgH="368280" progId="Equation.DSMT4">
              <p:embed/>
            </p:oleObj>
          </a:graphicData>
        </a:graphic>
      </p:graphicFrame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p:oleObj spid="_x0000_s623622" name="Equation" r:id="rId7" imgW="634680" imgH="406080" progId="Equation.DSMT4">
              <p:embed/>
            </p:oleObj>
          </a:graphicData>
        </a:graphic>
      </p:graphicFrame>
      <p:graphicFrame>
        <p:nvGraphicFramePr>
          <p:cNvPr id="389133" name="Object 13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p:oleObj spid="_x0000_s623623" name="Equation" r:id="rId8" imgW="368280" imgH="406080" progId="Equation.DSMT4">
              <p:embed/>
            </p:oleObj>
          </a:graphicData>
        </a:graphic>
      </p:graphicFrame>
      <p:graphicFrame>
        <p:nvGraphicFramePr>
          <p:cNvPr id="389134" name="Object 14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p:oleObj spid="_x0000_s623624" name="Equation" r:id="rId9" imgW="469800" imgH="469800" progId="Equation.DSMT4">
              <p:embed/>
            </p:oleObj>
          </a:graphicData>
        </a:graphic>
      </p:graphicFrame>
      <p:graphicFrame>
        <p:nvGraphicFramePr>
          <p:cNvPr id="389135" name="Object 15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p:oleObj spid="_x0000_s623625" name="Equation" r:id="rId10" imgW="3466800" imgH="533160" progId="Equation.DSMT4">
              <p:embed/>
            </p:oleObj>
          </a:graphicData>
        </a:graphic>
      </p:graphicFrame>
      <p:graphicFrame>
        <p:nvGraphicFramePr>
          <p:cNvPr id="389136" name="Object 16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p:oleObj spid="_x0000_s623626" name="Equation" r:id="rId11" imgW="330120" imgH="368280" progId="Equation.DSMT4">
              <p:embed/>
            </p:oleObj>
          </a:graphicData>
        </a:graphic>
      </p:graphicFrame>
      <p:graphicFrame>
        <p:nvGraphicFramePr>
          <p:cNvPr id="389137" name="Object 17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p:oleObj spid="_x0000_s623627" name="Equation" r:id="rId12" imgW="170172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DBE8142-07E9-8D41-B717-3E78047DFFE9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685800"/>
            <a:ext cx="8077200" cy="9144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Monotype Corsiva" pitchFamily="1" charset="0"/>
              </a:rPr>
              <a:t>You have worked very hard and well !!</a:t>
            </a:r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647700" y="2159000"/>
            <a:ext cx="80772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CC0000"/>
                </a:solidFill>
                <a:latin typeface="Monotype Corsiva" pitchFamily="1" charset="0"/>
              </a:rPr>
              <a:t>This was one of my best semesters!!</a:t>
            </a:r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647700" y="3556000"/>
            <a:ext cx="80772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CC0000"/>
                </a:solidFill>
                <a:latin typeface="Monotype Corsiva" pitchFamily="1" charset="0"/>
              </a:rPr>
              <a:t>Good luck with your final exams!!</a:t>
            </a:r>
          </a:p>
        </p:txBody>
      </p:sp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647700" y="4953000"/>
            <a:ext cx="80772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CC0000"/>
                </a:solidFill>
                <a:latin typeface="Monotype Corsiva" pitchFamily="1" charset="0"/>
              </a:rPr>
              <a:t>Have a safe</a:t>
            </a:r>
            <a:r>
              <a:rPr lang="en-US" sz="4400" dirty="0" smtClean="0">
                <a:solidFill>
                  <a:srgbClr val="CC0000"/>
                </a:solidFill>
                <a:latin typeface="Monotype Corsiva" pitchFamily="1" charset="0"/>
              </a:rPr>
              <a:t> summer!</a:t>
            </a:r>
            <a:endParaRPr lang="en-US" sz="4400" dirty="0">
              <a:solidFill>
                <a:srgbClr val="CC0000"/>
              </a:solidFill>
              <a:latin typeface="Monotype Corsiv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4-30 at 3.47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4409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4409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44100" name="Equation" r:id="rId5" imgW="914400" imgH="190080" progId="Equation.DSMT4">
              <p:embed/>
            </p:oleObj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region of free </a:t>
            </a:r>
            <a:r>
              <a:rPr lang="en-US" dirty="0" smtClean="0"/>
              <a:t>space where </a:t>
            </a:r>
            <a:r>
              <a:rPr lang="en-US" dirty="0"/>
              <a:t>Q=0 and </a:t>
            </a:r>
            <a:r>
              <a:rPr lang="en-US" dirty="0">
                <a:latin typeface="Symbol" charset="2"/>
              </a:rPr>
              <a:t>I</a:t>
            </a:r>
            <a:r>
              <a:rPr lang="en-US" dirty="0"/>
              <a:t>=0,</a:t>
            </a:r>
            <a:r>
              <a:rPr lang="en-US" dirty="0" smtClean="0"/>
              <a:t> the </a:t>
            </a:r>
            <a:r>
              <a:rPr lang="en-US" dirty="0"/>
              <a:t>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4410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685800" y="1676400"/>
          <a:ext cx="1852613" cy="820738"/>
        </p:xfrm>
        <a:graphic>
          <a:graphicData uri="http://schemas.openxmlformats.org/presentationml/2006/ole">
            <p:oleObj spid="_x0000_s644102" name="Equation" r:id="rId7" imgW="927000" imgH="406080" progId="Equation.DSMT4">
              <p:embed/>
            </p:oleObj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685800" y="2627313"/>
          <a:ext cx="1397000" cy="588962"/>
        </p:xfrm>
        <a:graphic>
          <a:graphicData uri="http://schemas.openxmlformats.org/presentationml/2006/ole">
            <p:oleObj spid="_x0000_s644103" name="Equation" r:id="rId8" imgW="698400" imgH="291960" progId="Equation.DSMT4">
              <p:embed/>
            </p:oleObj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685800" y="3417888"/>
          <a:ext cx="2057400" cy="744537"/>
        </p:xfrm>
        <a:graphic>
          <a:graphicData uri="http://schemas.openxmlformats.org/presentationml/2006/ole">
            <p:oleObj spid="_x0000_s644104" name="Equation" r:id="rId9" imgW="1028520" imgH="368280" progId="Equation.DSMT4">
              <p:embed/>
            </p:oleObj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685800" y="4344988"/>
          <a:ext cx="3609975" cy="771525"/>
        </p:xfrm>
        <a:graphic>
          <a:graphicData uri="http://schemas.openxmlformats.org/presentationml/2006/ole">
            <p:oleObj spid="_x0000_s644105" name="Equation" r:id="rId10" imgW="1739880" imgH="368280" progId="Equation.DSMT4">
              <p:embed/>
            </p:oleObj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5943600" y="1792288"/>
          <a:ext cx="1422400" cy="588962"/>
        </p:xfrm>
        <a:graphic>
          <a:graphicData uri="http://schemas.openxmlformats.org/presentationml/2006/ole">
            <p:oleObj spid="_x0000_s644106" name="Equation" r:id="rId11" imgW="711000" imgH="291960" progId="Equation.DSMT4">
              <p:embed/>
            </p:oleObj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5943600" y="2627313"/>
          <a:ext cx="1397000" cy="588962"/>
        </p:xfrm>
        <a:graphic>
          <a:graphicData uri="http://schemas.openxmlformats.org/presentationml/2006/ole">
            <p:oleObj spid="_x0000_s644107" name="Equation" r:id="rId12" imgW="698400" imgH="291960" progId="Equation.DSMT4">
              <p:embed/>
            </p:oleObj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5943600" y="3416300"/>
          <a:ext cx="2057400" cy="744538"/>
        </p:xfrm>
        <a:graphic>
          <a:graphicData uri="http://schemas.openxmlformats.org/presentationml/2006/ole">
            <p:oleObj spid="_x0000_s644108" name="Equation" r:id="rId13" imgW="1028520" imgH="368280" progId="Equation.DSMT4">
              <p:embed/>
            </p:oleObj>
          </a:graphicData>
        </a:graphic>
      </p:graphicFrame>
      <p:graphicFrame>
        <p:nvGraphicFramePr>
          <p:cNvPr id="372751" name="Object 15"/>
          <p:cNvGraphicFramePr>
            <a:graphicFrameLocks noChangeAspect="1"/>
          </p:cNvGraphicFramePr>
          <p:nvPr/>
        </p:nvGraphicFramePr>
        <p:xfrm>
          <a:off x="5943600" y="4346575"/>
          <a:ext cx="2514600" cy="766763"/>
        </p:xfrm>
        <a:graphic>
          <a:graphicData uri="http://schemas.openxmlformats.org/presentationml/2006/ole">
            <p:oleObj spid="_x0000_s644109" name="Equation" r:id="rId14" imgW="1218960" imgH="368280" progId="Equation.DSMT4">
              <p:embed/>
            </p:oleObj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2566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2566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5668" name="Equation" r:id="rId5" imgW="914400" imgH="190080" progId="Equation.DSMT4">
              <p:embed/>
            </p:oleObj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λ</a:t>
            </a:r>
            <a:r>
              <a:rPr lang="en-US" dirty="0" smtClean="0"/>
              <a:t> </a:t>
            </a:r>
            <a:r>
              <a:rPr lang="en-US" dirty="0"/>
              <a:t>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?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2566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p:oleObj spid="_x0000_s625670" name="Equation" r:id="rId7" imgW="253800" imgH="152280" progId="Equation.DSMT4">
              <p:embed/>
            </p:oleObj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p:oleObj spid="_x0000_s625671" name="Equation" r:id="rId8" imgW="228600" imgH="164880" progId="Equation.DSMT4">
              <p:embed/>
            </p:oleObj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p:oleObj spid="_x0000_s625672" name="Equation" r:id="rId9" imgW="253800" imgH="152280" progId="Equation.DSMT4">
              <p:embed/>
            </p:oleObj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p:oleObj spid="_x0000_s625673" name="Equation" r:id="rId10" imgW="266400" imgH="126720" progId="Equation.DSMT4">
              <p:embed/>
            </p:oleObj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p:oleObj spid="_x0000_s625674" name="Equation" r:id="rId11" imgW="342720" imgH="190440" progId="Equation.DSMT4">
              <p:embed/>
            </p:oleObj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p:oleObj spid="_x0000_s625675" name="Equation" r:id="rId12" imgW="317160" imgH="228600" progId="Equation.DSMT4">
              <p:embed/>
            </p:oleObj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p:oleObj spid="_x0000_s625676" name="Equation" r:id="rId13" imgW="914400" imgH="228600" progId="Equation.DSMT4">
              <p:embed/>
            </p:oleObj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p:oleObj spid="_x0000_s625677" name="Equation" r:id="rId14" imgW="304560" imgH="203040" progId="Equation.DSMT4">
              <p:embed/>
            </p:oleObj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p:oleObj spid="_x0000_s625678" name="Equation" r:id="rId15" imgW="914400" imgH="228600" progId="Equation.DSMT4">
              <p:embed/>
            </p:oleObj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p:oleObj spid="_x0000_s625679" name="Equation" r:id="rId16" imgW="241200" imgH="368280" progId="Equation.DSMT4">
              <p:embed/>
            </p:oleObj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p:oleObj spid="_x0000_s625680" name="Equation" r:id="rId17" imgW="304560" imgH="190440" progId="Equation.DSMT4">
              <p:embed/>
            </p:oleObj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42088" y="3259138"/>
          <a:ext cx="790575" cy="1027112"/>
        </p:xfrm>
        <a:graphic>
          <a:graphicData uri="http://schemas.openxmlformats.org/presentationml/2006/ole">
            <p:oleObj spid="_x0000_s625681" name="Equation" r:id="rId18" imgW="292100" imgH="381000" progId="Equation.DSMT4">
              <p:embed/>
            </p:oleObj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16775" y="3657600"/>
          <a:ext cx="344488" cy="341313"/>
        </p:xfrm>
        <a:graphic>
          <a:graphicData uri="http://schemas.openxmlformats.org/presentationml/2006/ole">
            <p:oleObj spid="_x0000_s625682" name="Equation" r:id="rId19" imgW="127000" imgH="127000" progId="Equation.DSMT4">
              <p:embed/>
            </p:oleObj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6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928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928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9284" name="Equation" r:id="rId6" imgW="914400" imgH="190080" progId="Equation.DSMT4">
              <p:embed/>
            </p:oleObj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9285" name="Equation" r:id="rId7" imgW="914400" imgH="190080" progId="Equation.DSMT4">
              <p:embed/>
            </p:oleObj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3" name="Object 9"/>
          <p:cNvGraphicFramePr>
            <a:graphicFrameLocks noChangeAspect="1"/>
          </p:cNvGraphicFramePr>
          <p:nvPr/>
        </p:nvGraphicFramePr>
        <p:xfrm>
          <a:off x="1157288" y="1193800"/>
          <a:ext cx="1281112" cy="635000"/>
        </p:xfrm>
        <a:graphic>
          <a:graphicData uri="http://schemas.openxmlformats.org/presentationml/2006/ole">
            <p:oleObj spid="_x0000_s609286" name="Equation" r:id="rId8" imgW="596880" imgH="291960" progId="Equation.DSMT4">
              <p:embed/>
            </p:oleObj>
          </a:graphicData>
        </a:graphic>
      </p:graphicFrame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2133600" y="3389313"/>
          <a:ext cx="1281113" cy="635000"/>
        </p:xfrm>
        <a:graphic>
          <a:graphicData uri="http://schemas.openxmlformats.org/presentationml/2006/ole">
            <p:oleObj spid="_x0000_s609287" name="Equation" r:id="rId9" imgW="596880" imgH="291960" progId="Equation.DSMT4">
              <p:embed/>
            </p:oleObj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p:oleObj spid="_x0000_s609288" name="Equation" r:id="rId10" imgW="457200" imgH="368280" progId="Equation.DSMT4">
              <p:embed/>
            </p:oleObj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p:oleObj spid="_x0000_s609289" name="Equation" r:id="rId11" imgW="469800" imgH="190440" progId="Equation.DSMT4">
              <p:embed/>
            </p:oleObj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p:oleObj spid="_x0000_s609290" name="Equation" r:id="rId12" imgW="342720" imgH="368280" progId="Equation.DSMT4">
              <p:embed/>
            </p:oleObj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p:oleObj spid="_x0000_s609291" name="Equation" r:id="rId13" imgW="647640" imgH="368280" progId="Equation.DSMT4">
              <p:embed/>
            </p:oleObj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609600" y="2225675"/>
          <a:ext cx="792163" cy="441325"/>
        </p:xfrm>
        <a:graphic>
          <a:graphicData uri="http://schemas.openxmlformats.org/presentationml/2006/ole">
            <p:oleObj spid="_x0000_s609292" name="Equation" r:id="rId14" imgW="368280" imgH="203040" progId="Equation.DSMT4">
              <p:embed/>
            </p:oleObj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p:oleObj spid="_x0000_s609293" name="Equation" r:id="rId15" imgW="457200" imgH="368280" progId="Equation.DSMT4">
              <p:embed/>
            </p:oleObj>
          </a:graphicData>
        </a:graphic>
      </p:graphicFrame>
      <p:graphicFrame>
        <p:nvGraphicFramePr>
          <p:cNvPr id="374803" name="Object 19"/>
          <p:cNvGraphicFramePr>
            <a:graphicFrameLocks noChangeAspect="1"/>
          </p:cNvGraphicFramePr>
          <p:nvPr/>
        </p:nvGraphicFramePr>
        <p:xfrm>
          <a:off x="3382963" y="3429000"/>
          <a:ext cx="1036637" cy="441325"/>
        </p:xfrm>
        <a:graphic>
          <a:graphicData uri="http://schemas.openxmlformats.org/presentationml/2006/ole">
            <p:oleObj spid="_x0000_s609294" name="Equation" r:id="rId16" imgW="482400" imgH="203040" progId="Equation.DSMT4">
              <p:embed/>
            </p:oleObj>
          </a:graphicData>
        </a:graphic>
      </p:graphicFrame>
      <p:graphicFrame>
        <p:nvGraphicFramePr>
          <p:cNvPr id="374804" name="Object 20"/>
          <p:cNvGraphicFramePr>
            <a:graphicFrameLocks noChangeAspect="1"/>
          </p:cNvGraphicFramePr>
          <p:nvPr/>
        </p:nvGraphicFramePr>
        <p:xfrm>
          <a:off x="4387850" y="3355975"/>
          <a:ext cx="1936750" cy="606425"/>
        </p:xfrm>
        <a:graphic>
          <a:graphicData uri="http://schemas.openxmlformats.org/presentationml/2006/ole">
            <p:oleObj spid="_x0000_s609295" name="Equation" r:id="rId17" imgW="901440" imgH="279360" progId="Equation.DSMT4">
              <p:embed/>
            </p:oleObj>
          </a:graphicData>
        </a:graphic>
      </p:graphicFrame>
      <p:graphicFrame>
        <p:nvGraphicFramePr>
          <p:cNvPr id="374805" name="Object 21"/>
          <p:cNvGraphicFramePr>
            <a:graphicFrameLocks noChangeAspect="1"/>
          </p:cNvGraphicFramePr>
          <p:nvPr/>
        </p:nvGraphicFramePr>
        <p:xfrm>
          <a:off x="6265863" y="3368675"/>
          <a:ext cx="1063625" cy="441325"/>
        </p:xfrm>
        <a:graphic>
          <a:graphicData uri="http://schemas.openxmlformats.org/presentationml/2006/ole">
            <p:oleObj spid="_x0000_s609296" name="Equation" r:id="rId18" imgW="495000" imgH="203040" progId="Equation.DSMT4">
              <p:embed/>
            </p:oleObj>
          </a:graphicData>
        </a:graphic>
      </p:graphicFrame>
      <p:graphicFrame>
        <p:nvGraphicFramePr>
          <p:cNvPr id="374806" name="Object 22"/>
          <p:cNvGraphicFramePr>
            <a:graphicFrameLocks noChangeAspect="1"/>
          </p:cNvGraphicFramePr>
          <p:nvPr/>
        </p:nvGraphicFramePr>
        <p:xfrm>
          <a:off x="7313613" y="3352800"/>
          <a:ext cx="1144587" cy="496888"/>
        </p:xfrm>
        <a:graphic>
          <a:graphicData uri="http://schemas.openxmlformats.org/presentationml/2006/ole">
            <p:oleObj spid="_x0000_s609297" name="Equation" r:id="rId19" imgW="533160" imgH="228600" progId="Equation.DSMT4">
              <p:embed/>
            </p:oleObj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p:oleObj spid="_x0000_s609298" name="Equation" r:id="rId20" imgW="228600" imgH="164880" progId="Equation.DSMT4">
              <p:embed/>
            </p:oleObj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p:oleObj spid="_x0000_s609299" name="Equation" r:id="rId21" imgW="825480" imgH="228600" progId="Equation.DSMT4">
              <p:embed/>
            </p:oleObj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p:oleObj spid="_x0000_s609300" name="Equation" r:id="rId22" imgW="190440" imgH="164880" progId="Equation.DSMT4">
              <p:embed/>
            </p:oleObj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p:oleObj spid="_x0000_s609301" name="Equation" r:id="rId23" imgW="482400" imgH="190440" progId="Equation.DSMT4">
              <p:embed/>
            </p:oleObj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p:oleObj spid="_x0000_s609302" name="Equation" r:id="rId24" imgW="368280" imgH="190440" progId="Equation.DSMT4">
              <p:embed/>
            </p:oleObj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p:oleObj spid="_x0000_s609303" name="Equation" r:id="rId25" imgW="228600" imgH="368280" progId="Equation.DSMT4">
              <p:embed/>
            </p:oleObj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p:oleObj spid="_x0000_s609304" name="Equation" r:id="rId26" imgW="342720" imgH="190440" progId="Equation.DSMT4">
              <p:embed/>
            </p:oleObj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p:oleObj spid="_x0000_s609305" name="Equation" r:id="rId27" imgW="634680" imgH="368280" progId="Equation.DSMT4">
              <p:embed/>
            </p:oleObj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p:oleObj spid="_x0000_s609306" name="Equation" r:id="rId28" imgW="330120" imgH="368280" progId="Equation.DSMT4">
              <p:embed/>
            </p:oleObj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7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030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030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0308" name="Equation" r:id="rId6" imgW="914400" imgH="190080" progId="Equation.DSMT4">
              <p:embed/>
            </p:oleObj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>
                <a:latin typeface="Monotype Corsiva" charset="0"/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030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375816" name="Object 8"/>
          <p:cNvGraphicFramePr>
            <a:graphicFrameLocks noChangeAspect="1"/>
          </p:cNvGraphicFramePr>
          <p:nvPr/>
        </p:nvGraphicFramePr>
        <p:xfrm>
          <a:off x="2198688" y="3659188"/>
          <a:ext cx="1687512" cy="836612"/>
        </p:xfrm>
        <a:graphic>
          <a:graphicData uri="http://schemas.openxmlformats.org/presentationml/2006/ole">
            <p:oleObj spid="_x0000_s610310" name="Equation" r:id="rId8" imgW="596880" imgH="291960" progId="Equation.DSMT4">
              <p:embed/>
            </p:oleObj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p:oleObj spid="_x0000_s610311" name="Equation" r:id="rId9" imgW="761760" imgH="368280" progId="Equation.DSMT4">
              <p:embed/>
            </p:oleObj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p:oleObj spid="_x0000_s610312" name="Equation" r:id="rId10" imgW="545760" imgH="164880" progId="Equation.DSMT4">
              <p:embed/>
            </p:oleObj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p:oleObj spid="_x0000_s610313" name="Equation" r:id="rId11" imgW="342720" imgH="368280" progId="Equation.DSMT4">
              <p:embed/>
            </p:oleObj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p:oleObj spid="_x0000_s610314" name="Equation" r:id="rId12" imgW="927000" imgH="368280" progId="Equation.DSMT4">
              <p:embed/>
            </p:oleObj>
          </a:graphicData>
        </a:graphic>
      </p:graphicFrame>
      <p:graphicFrame>
        <p:nvGraphicFramePr>
          <p:cNvPr id="375823" name="Object 15"/>
          <p:cNvGraphicFramePr>
            <a:graphicFrameLocks noChangeAspect="1"/>
          </p:cNvGraphicFramePr>
          <p:nvPr/>
        </p:nvGraphicFramePr>
        <p:xfrm>
          <a:off x="609600" y="2378075"/>
          <a:ext cx="792163" cy="441325"/>
        </p:xfrm>
        <a:graphic>
          <a:graphicData uri="http://schemas.openxmlformats.org/presentationml/2006/ole">
            <p:oleObj spid="_x0000_s610315" name="Equation" r:id="rId13" imgW="368280" imgH="203040" progId="Equation.DSMT4">
              <p:embed/>
            </p:oleObj>
          </a:graphicData>
        </a:graphic>
      </p:graphicFrame>
      <p:graphicFrame>
        <p:nvGraphicFramePr>
          <p:cNvPr id="375824" name="Object 16"/>
          <p:cNvGraphicFramePr>
            <a:graphicFrameLocks noChangeAspect="1"/>
          </p:cNvGraphicFramePr>
          <p:nvPr/>
        </p:nvGraphicFramePr>
        <p:xfrm>
          <a:off x="914400" y="1219200"/>
          <a:ext cx="1604963" cy="793750"/>
        </p:xfrm>
        <a:graphic>
          <a:graphicData uri="http://schemas.openxmlformats.org/presentationml/2006/ole">
            <p:oleObj spid="_x0000_s610316" name="Equation" r:id="rId14" imgW="596880" imgH="291960" progId="Equation.DSMT4">
              <p:embed/>
            </p:oleObj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p:oleObj spid="_x0000_s610317" name="Equation" r:id="rId15" imgW="647640" imgH="368280" progId="Equation.DSMT4">
              <p:embed/>
            </p:oleObj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p:oleObj spid="_x0000_s610318" name="Equation" r:id="rId16" imgW="292100" imgH="152400" progId="Equation.DSMT4">
              <p:embed/>
            </p:oleObj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p:oleObj spid="_x0000_s610319" name="Equation" r:id="rId17" imgW="901700" imgH="254000" progId="Equation.DSMT4">
              <p:embed/>
            </p:oleObj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p:oleObj spid="_x0000_s610320" name="Equation" r:id="rId18" imgW="431800" imgH="152400" progId="Equation.DSMT4">
              <p:embed/>
            </p:oleObj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p:oleObj spid="_x0000_s610321" name="Equation" r:id="rId19" imgW="533160" imgH="368280" progId="Equation.DSMT4">
              <p:embed/>
            </p:oleObj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p:oleObj spid="_x0000_s610322" name="Equation" r:id="rId20" imgW="330120" imgH="164880" progId="Equation.DSMT4">
              <p:embed/>
            </p:oleObj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p:oleObj spid="_x0000_s610323" name="Equation" r:id="rId21" imgW="838080" imgH="368280" progId="Equation.DSMT4">
              <p:embed/>
            </p:oleObj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p:oleObj spid="_x0000_s610324" name="Equation" r:id="rId22" imgW="6094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133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133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1332" name="Equation" r:id="rId5" imgW="914400" imgH="190080" progId="Equation.DSMT4">
              <p:embed/>
            </p:oleObj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1333" name="Equation" r:id="rId6" imgW="914400" imgH="190080" progId="Equation.DSMT4">
              <p:embed/>
            </p:oleObj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p:oleObj spid="_x0000_s611334" name="Equation" r:id="rId7" imgW="342720" imgH="368280" progId="Equation.DSMT4">
              <p:embed/>
            </p:oleObj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p:oleObj spid="_x0000_s611335" name="Equation" r:id="rId8" imgW="342720" imgH="368280" progId="Equation.DSMT4">
              <p:embed/>
            </p:oleObj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p:oleObj spid="_x0000_s611336" name="Equation" r:id="rId9" imgW="330120" imgH="368280" progId="Equation.DSMT4">
              <p:embed/>
            </p:oleObj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p:oleObj spid="_x0000_s611337" name="Equation" r:id="rId10" imgW="1104840" imgH="228600" progId="Equation.DSMT4">
              <p:embed/>
            </p:oleObj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p:oleObj spid="_x0000_s611338" name="Equation" r:id="rId11" imgW="330120" imgH="406080" progId="Equation.DSMT4">
              <p:embed/>
            </p:oleObj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p:oleObj spid="_x0000_s611339" name="Equation" r:id="rId12" imgW="520700" imgH="215900" progId="Equation.DSMT4">
              <p:embed/>
            </p:oleObj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p:oleObj spid="_x0000_s611340" name="Equation" r:id="rId13" imgW="330120" imgH="368280" progId="Equation.DSMT4">
              <p:embed/>
            </p:oleObj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p:oleObj spid="_x0000_s611341" name="Equation" r:id="rId14" imgW="1307880" imgH="368280" progId="Equation.DSMT4">
              <p:embed/>
            </p:oleObj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p:oleObj spid="_x0000_s611342" name="Equation" r:id="rId15" imgW="990360" imgH="228600" progId="Equation.DSMT4">
              <p:embed/>
            </p:oleObj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p:oleObj spid="_x0000_s611343" name="Equation" r:id="rId16" imgW="1282680" imgH="368280" progId="Equation.DSMT4">
              <p:embed/>
            </p:oleObj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p:oleObj spid="_x0000_s611344" name="Equation" r:id="rId17" imgW="1104840" imgH="228600" progId="Equation.DSMT4">
              <p:embed/>
            </p:oleObj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p:oleObj spid="_x0000_s611345" name="Equation" r:id="rId18" imgW="1028520" imgH="228600" progId="Equation.DSMT4">
              <p:embed/>
            </p:oleObj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p:oleObj spid="_x0000_s611346" name="Equation" r:id="rId19" imgW="342720" imgH="368280" progId="Equation.DSMT4">
              <p:embed/>
            </p:oleObj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p:oleObj spid="_x0000_s611347" name="Equation" r:id="rId20" imgW="330120" imgH="368280" progId="Equation.DSMT4">
              <p:embed/>
            </p:oleObj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p:oleObj spid="_x0000_s611348" name="Equation" r:id="rId21" imgW="279360" imgH="368280" progId="Equation.DSMT4">
              <p:embed/>
            </p:oleObj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p:oleObj spid="_x0000_s611349" name="Equation" r:id="rId22" imgW="127000" imgH="127000" progId="Equation.DSMT4">
              <p:embed/>
            </p:oleObj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1235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1235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2356" name="Equation" r:id="rId5" imgW="914400" imgH="190080" progId="Equation.DSMT4">
              <p:embed/>
            </p:oleObj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12357" name="Equation" r:id="rId6" imgW="914400" imgH="190080" progId="Equation.DSMT4">
              <p:embed/>
            </p:oleObj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p:oleObj spid="_x0000_s612358" name="Equation" r:id="rId7" imgW="330120" imgH="368280" progId="Equation.DSMT4">
              <p:embed/>
            </p:oleObj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p:oleObj spid="_x0000_s612359" name="Equation" r:id="rId8" imgW="330120" imgH="368280" progId="Equation.DSMT4">
              <p:embed/>
            </p:oleObj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p:oleObj spid="_x0000_s612360" name="Equation" r:id="rId9" imgW="342720" imgH="368280" progId="Equation.DSMT4">
              <p:embed/>
            </p:oleObj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p:oleObj spid="_x0000_s612361" name="Equation" r:id="rId10" imgW="1091880" imgH="228600" progId="Equation.DSMT4">
              <p:embed/>
            </p:oleObj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p:oleObj spid="_x0000_s612362" name="Equation" r:id="rId11" imgW="330120" imgH="406080" progId="Equation.DSMT4">
              <p:embed/>
            </p:oleObj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p:oleObj spid="_x0000_s612363" name="Equation" r:id="rId12" imgW="609600" imgH="431800" progId="Equation.DSMT4">
              <p:embed/>
            </p:oleObj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p:oleObj spid="_x0000_s612364" name="Equation" r:id="rId13" imgW="520560" imgH="203040" progId="Equation.DSMT4">
              <p:embed/>
            </p:oleObj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38463" y="5521325"/>
          <a:ext cx="6040437" cy="746125"/>
        </p:xfrm>
        <a:graphic>
          <a:graphicData uri="http://schemas.openxmlformats.org/presentationml/2006/ole">
            <p:oleObj spid="_x0000_s612365" name="Equation" r:id="rId14" imgW="4318000" imgH="533400" progId="Equation.DSMT4">
              <p:embed/>
            </p:oleObj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p:oleObj spid="_x0000_s612366" name="Equation" r:id="rId15" imgW="609480" imgH="368280" progId="Equation.DSMT4">
              <p:embed/>
            </p:oleObj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p:oleObj spid="_x0000_s612367" name="Equation" r:id="rId16" imgW="1307880" imgH="368280" progId="Equation.DSMT4">
              <p:embed/>
            </p:oleObj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p:oleObj spid="_x0000_s612368" name="Equation" r:id="rId17" imgW="990360" imgH="228600" progId="Equation.DSMT4">
              <p:embed/>
            </p:oleObj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p:oleObj spid="_x0000_s612369" name="Equation" r:id="rId18" imgW="1295280" imgH="368280" progId="Equation.DSMT4">
              <p:embed/>
            </p:oleObj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p:oleObj spid="_x0000_s612370" name="Equation" r:id="rId19" imgW="1117440" imgH="228600" progId="Equation.DSMT4">
              <p:embed/>
            </p:oleObj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p:oleObj spid="_x0000_s612371" name="Equation" r:id="rId20" imgW="330120" imgH="368280" progId="Equation.DSMT4">
              <p:embed/>
            </p:oleObj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p:oleObj spid="_x0000_s612372" name="Equation" r:id="rId21" imgW="609480" imgH="368280" progId="Equation.DSMT4">
              <p:embed/>
            </p:oleObj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p:oleObj spid="_x0000_s612373" name="Equation" r:id="rId22" imgW="1295280" imgH="228600" progId="Equation.DSMT4">
              <p:embed/>
            </p:oleObj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p:oleObj spid="_x0000_s612374" name="Equation" r:id="rId23" imgW="545760" imgH="368280" progId="Equation.DSMT4">
              <p:embed/>
            </p:oleObj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p:oleObj spid="_x0000_s612375" name="Equation" r:id="rId24" imgW="380880" imgH="203040" progId="Equation.DSMT4">
              <p:embed/>
            </p:oleObj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p:oleObj spid="_x0000_s612376" name="Equation" r:id="rId25" imgW="241300" imgH="127000" progId="Equation.DSMT4">
              <p:embed/>
            </p:oleObj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p:oleObj spid="_x0000_s612377" name="Equation" r:id="rId26" imgW="406400" imgH="431800" progId="Equation.DSMT4">
              <p:embed/>
            </p:oleObj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43566</TotalTime>
  <Words>2092</Words>
  <Application>Microsoft Macintosh PowerPoint</Application>
  <PresentationFormat>On-screen Show (4:3)</PresentationFormat>
  <Paragraphs>279</Paragraphs>
  <Slides>22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phys1443-spring02</vt:lpstr>
      <vt:lpstr>Equation</vt:lpstr>
      <vt:lpstr>MathType 6.0 Equation</vt:lpstr>
      <vt:lpstr>PHYS 1444 – Section 004 Lecture #23</vt:lpstr>
      <vt:lpstr>Announcements</vt:lpstr>
      <vt:lpstr>Slide 3</vt:lpstr>
      <vt:lpstr>Maxwell’s Equations w/ Q=I=0</vt:lpstr>
      <vt:lpstr>EM Waves from Maxwell’s Equations</vt:lpstr>
      <vt:lpstr>Slide 6</vt:lpstr>
      <vt:lpstr>Slide 7</vt:lpstr>
      <vt:lpstr>Slide 8</vt:lpstr>
      <vt:lpstr>Slide 9</vt:lpstr>
      <vt:lpstr>Slide 10</vt:lpstr>
      <vt:lpstr>Light as EM Wave</vt:lpstr>
      <vt:lpstr>Light as EM Wave</vt:lpstr>
      <vt:lpstr>Electromagnetic Spectrum</vt:lpstr>
      <vt:lpstr>Example 31 – 3 </vt:lpstr>
      <vt:lpstr>EM Wave in the Transmission Lines</vt:lpstr>
      <vt:lpstr>Example 31 – 5 </vt:lpstr>
      <vt:lpstr>Energy in EM Waves</vt:lpstr>
      <vt:lpstr>Energy Transport</vt:lpstr>
      <vt:lpstr>Energy Transport</vt:lpstr>
      <vt:lpstr>Average Energy Transport</vt:lpstr>
      <vt:lpstr>Example 31 – 6 </vt:lpstr>
      <vt:lpstr>You have worked very hard and well 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941</cp:revision>
  <dcterms:created xsi:type="dcterms:W3CDTF">2012-04-30T15:57:24Z</dcterms:created>
  <dcterms:modified xsi:type="dcterms:W3CDTF">2012-05-01T00:14:22Z</dcterms:modified>
</cp:coreProperties>
</file>