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notesSlides/notesSlide1.xml" ContentType="application/vnd.openxmlformats-officedocument.presentationml.notesSlide+xml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notesSlides/notesSlide2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3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4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notesSlides/notesSlide7.xml" ContentType="application/vnd.openxmlformats-officedocument.presentationml.notesSlide+xml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notesSlides/notesSlide13.xml" ContentType="application/vnd.openxmlformats-officedocument.presentationml.notesSlide+xml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notesSlides/notesSlide14.xml" ContentType="application/vnd.openxmlformats-officedocument.presentationml.notesSlide+xml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37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74" r:id="rId21"/>
    <p:sldId id="575" r:id="rId22"/>
    <p:sldId id="576" r:id="rId23"/>
    <p:sldId id="577" r:id="rId24"/>
    <p:sldId id="578" r:id="rId25"/>
    <p:sldId id="579" r:id="rId26"/>
    <p:sldId id="580" r:id="rId27"/>
    <p:sldId id="581" r:id="rId2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2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8" Type="http://schemas.openxmlformats.org/officeDocument/2006/relationships/image" Target="../media/image76.emf"/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5" Type="http://schemas.openxmlformats.org/officeDocument/2006/relationships/image" Target="../media/image81.emf"/><Relationship Id="rId6" Type="http://schemas.openxmlformats.org/officeDocument/2006/relationships/image" Target="../media/image82.emf"/><Relationship Id="rId7" Type="http://schemas.openxmlformats.org/officeDocument/2006/relationships/image" Target="../media/image83.emf"/><Relationship Id="rId8" Type="http://schemas.openxmlformats.org/officeDocument/2006/relationships/image" Target="../media/image84.emf"/><Relationship Id="rId9" Type="http://schemas.openxmlformats.org/officeDocument/2006/relationships/image" Target="../media/image85.emf"/><Relationship Id="rId10" Type="http://schemas.openxmlformats.org/officeDocument/2006/relationships/image" Target="../media/image86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emf"/><Relationship Id="rId12" Type="http://schemas.openxmlformats.org/officeDocument/2006/relationships/image" Target="../media/image80.emf"/><Relationship Id="rId1" Type="http://schemas.openxmlformats.org/officeDocument/2006/relationships/image" Target="../media/image87.emf"/><Relationship Id="rId2" Type="http://schemas.openxmlformats.org/officeDocument/2006/relationships/image" Target="../media/image77.emf"/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7" Type="http://schemas.openxmlformats.org/officeDocument/2006/relationships/image" Target="../media/image92.emf"/><Relationship Id="rId8" Type="http://schemas.openxmlformats.org/officeDocument/2006/relationships/image" Target="../media/image93.emf"/><Relationship Id="rId9" Type="http://schemas.openxmlformats.org/officeDocument/2006/relationships/image" Target="../media/image94.emf"/><Relationship Id="rId10" Type="http://schemas.openxmlformats.org/officeDocument/2006/relationships/image" Target="../media/image9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4" Type="http://schemas.openxmlformats.org/officeDocument/2006/relationships/image" Target="../media/image111.emf"/><Relationship Id="rId5" Type="http://schemas.openxmlformats.org/officeDocument/2006/relationships/image" Target="../media/image112.emf"/><Relationship Id="rId6" Type="http://schemas.openxmlformats.org/officeDocument/2006/relationships/image" Target="../media/image113.emf"/><Relationship Id="rId7" Type="http://schemas.openxmlformats.org/officeDocument/2006/relationships/image" Target="../media/image114.emf"/><Relationship Id="rId8" Type="http://schemas.openxmlformats.org/officeDocument/2006/relationships/image" Target="../media/image115.emf"/><Relationship Id="rId1" Type="http://schemas.openxmlformats.org/officeDocument/2006/relationships/image" Target="../media/image108.emf"/><Relationship Id="rId2" Type="http://schemas.openxmlformats.org/officeDocument/2006/relationships/image" Target="../media/image10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4" Type="http://schemas.openxmlformats.org/officeDocument/2006/relationships/image" Target="../media/image119.emf"/><Relationship Id="rId5" Type="http://schemas.openxmlformats.org/officeDocument/2006/relationships/image" Target="../media/image120.emf"/><Relationship Id="rId6" Type="http://schemas.openxmlformats.org/officeDocument/2006/relationships/image" Target="../media/image121.emf"/><Relationship Id="rId1" Type="http://schemas.openxmlformats.org/officeDocument/2006/relationships/image" Target="../media/image116.emf"/><Relationship Id="rId2" Type="http://schemas.openxmlformats.org/officeDocument/2006/relationships/image" Target="../media/image117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4" Type="http://schemas.openxmlformats.org/officeDocument/2006/relationships/image" Target="../media/image125.emf"/><Relationship Id="rId5" Type="http://schemas.openxmlformats.org/officeDocument/2006/relationships/image" Target="../media/image126.emf"/><Relationship Id="rId6" Type="http://schemas.openxmlformats.org/officeDocument/2006/relationships/image" Target="../media/image127.emf"/><Relationship Id="rId1" Type="http://schemas.openxmlformats.org/officeDocument/2006/relationships/image" Target="../media/image122.emf"/><Relationship Id="rId2" Type="http://schemas.openxmlformats.org/officeDocument/2006/relationships/image" Target="../media/image123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8.emf"/><Relationship Id="rId12" Type="http://schemas.openxmlformats.org/officeDocument/2006/relationships/image" Target="../media/image139.emf"/><Relationship Id="rId13" Type="http://schemas.openxmlformats.org/officeDocument/2006/relationships/image" Target="../media/image140.emf"/><Relationship Id="rId14" Type="http://schemas.openxmlformats.org/officeDocument/2006/relationships/image" Target="../media/image141.emf"/><Relationship Id="rId1" Type="http://schemas.openxmlformats.org/officeDocument/2006/relationships/image" Target="../media/image128.emf"/><Relationship Id="rId2" Type="http://schemas.openxmlformats.org/officeDocument/2006/relationships/image" Target="../media/image129.emf"/><Relationship Id="rId3" Type="http://schemas.openxmlformats.org/officeDocument/2006/relationships/image" Target="../media/image130.emf"/><Relationship Id="rId4" Type="http://schemas.openxmlformats.org/officeDocument/2006/relationships/image" Target="../media/image131.wmf"/><Relationship Id="rId5" Type="http://schemas.openxmlformats.org/officeDocument/2006/relationships/image" Target="../media/image132.emf"/><Relationship Id="rId6" Type="http://schemas.openxmlformats.org/officeDocument/2006/relationships/image" Target="../media/image133.emf"/><Relationship Id="rId7" Type="http://schemas.openxmlformats.org/officeDocument/2006/relationships/image" Target="../media/image134.emf"/><Relationship Id="rId8" Type="http://schemas.openxmlformats.org/officeDocument/2006/relationships/image" Target="../media/image135.emf"/><Relationship Id="rId9" Type="http://schemas.openxmlformats.org/officeDocument/2006/relationships/image" Target="../media/image136.emf"/><Relationship Id="rId10" Type="http://schemas.openxmlformats.org/officeDocument/2006/relationships/image" Target="../media/image1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w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w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39.emf"/><Relationship Id="rId20" Type="http://schemas.openxmlformats.org/officeDocument/2006/relationships/image" Target="../media/image50.emf"/><Relationship Id="rId21" Type="http://schemas.openxmlformats.org/officeDocument/2006/relationships/image" Target="../media/image51.emf"/><Relationship Id="rId22" Type="http://schemas.openxmlformats.org/officeDocument/2006/relationships/image" Target="../media/image52.emf"/><Relationship Id="rId23" Type="http://schemas.openxmlformats.org/officeDocument/2006/relationships/image" Target="../media/image53.emf"/><Relationship Id="rId24" Type="http://schemas.openxmlformats.org/officeDocument/2006/relationships/image" Target="../media/image54.emf"/><Relationship Id="rId25" Type="http://schemas.openxmlformats.org/officeDocument/2006/relationships/image" Target="../media/image55.emf"/><Relationship Id="rId10" Type="http://schemas.openxmlformats.org/officeDocument/2006/relationships/image" Target="../media/image40.emf"/><Relationship Id="rId11" Type="http://schemas.openxmlformats.org/officeDocument/2006/relationships/image" Target="../media/image41.emf"/><Relationship Id="rId12" Type="http://schemas.openxmlformats.org/officeDocument/2006/relationships/image" Target="../media/image42.emf"/><Relationship Id="rId13" Type="http://schemas.openxmlformats.org/officeDocument/2006/relationships/image" Target="../media/image43.emf"/><Relationship Id="rId14" Type="http://schemas.openxmlformats.org/officeDocument/2006/relationships/image" Target="../media/image44.emf"/><Relationship Id="rId15" Type="http://schemas.openxmlformats.org/officeDocument/2006/relationships/image" Target="../media/image45.emf"/><Relationship Id="rId16" Type="http://schemas.openxmlformats.org/officeDocument/2006/relationships/image" Target="../media/image46.emf"/><Relationship Id="rId17" Type="http://schemas.openxmlformats.org/officeDocument/2006/relationships/image" Target="../media/image47.emf"/><Relationship Id="rId18" Type="http://schemas.openxmlformats.org/officeDocument/2006/relationships/image" Target="../media/image48.emf"/><Relationship Id="rId19" Type="http://schemas.openxmlformats.org/officeDocument/2006/relationships/image" Target="../media/image49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image" Target="../media/image62.emf"/><Relationship Id="rId2" Type="http://schemas.openxmlformats.org/officeDocument/2006/relationships/image" Target="../media/image6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0478FDA-B8E4-0842-AE36-A422BC4178C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6B52E8-2457-8442-95F3-18A934D1062A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37E773E-708E-D140-8BEC-70264D1CAA78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3029AB-8F00-F44D-965E-2BCC8BC75579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FE279C-00D3-694D-97C9-3CE07AB93726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C4AA61-234F-5444-BB78-2ED7EB0E5D40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74C429-59C1-BE48-93D7-6DC2F51B7FC5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702BAE8-A98F-884A-A446-44B3E7152E44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142F29-65AC-B848-94C1-55EFF8A8DC48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C0E0BF-967F-3D45-93C8-61DFD46CE7C0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B5EC44-FD24-3F4C-AB33-F47D08456383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53BF7F-9D0E-8B4F-94DC-D3907D98A7E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E4EF7C-0533-4F4A-BA79-C438EF373DA3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7DAB96F-E773-3F46-A30B-CB9B9E34FD78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FC2229-5238-744F-899C-5644CEBFD067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9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DDB5D-2ED8-5E4A-8B4F-C70DBEFB5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8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59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7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8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59.bin"/><Relationship Id="rId9" Type="http://schemas.openxmlformats.org/officeDocument/2006/relationships/image" Target="../media/image58.emf"/><Relationship Id="rId10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66.bin"/><Relationship Id="rId14" Type="http://schemas.openxmlformats.org/officeDocument/2006/relationships/image" Target="../media/image6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62.emf"/><Relationship Id="rId6" Type="http://schemas.openxmlformats.org/officeDocument/2006/relationships/image" Target="../media/image61.jpeg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64.bin"/><Relationship Id="rId10" Type="http://schemas.openxmlformats.org/officeDocument/2006/relationships/image" Target="../media/image6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1.jpeg"/><Relationship Id="rId5" Type="http://schemas.openxmlformats.org/officeDocument/2006/relationships/oleObject" Target="../embeddings/oleObject67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67.emf"/><Relationship Id="rId9" Type="http://schemas.openxmlformats.org/officeDocument/2006/relationships/image" Target="../media/image68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e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73.e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74.emf"/><Relationship Id="rId16" Type="http://schemas.openxmlformats.org/officeDocument/2006/relationships/oleObject" Target="../embeddings/oleObject75.bin"/><Relationship Id="rId17" Type="http://schemas.openxmlformats.org/officeDocument/2006/relationships/image" Target="../media/image75.emf"/><Relationship Id="rId18" Type="http://schemas.openxmlformats.org/officeDocument/2006/relationships/oleObject" Target="../embeddings/oleObject76.bin"/><Relationship Id="rId19" Type="http://schemas.openxmlformats.org/officeDocument/2006/relationships/image" Target="../media/image7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69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0.emf"/><Relationship Id="rId8" Type="http://schemas.openxmlformats.org/officeDocument/2006/relationships/oleObject" Target="../embeddings/oleObject71.bin"/><Relationship Id="rId9" Type="http://schemas.openxmlformats.org/officeDocument/2006/relationships/image" Target="../media/image71.emf"/><Relationship Id="rId10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emf"/><Relationship Id="rId20" Type="http://schemas.openxmlformats.org/officeDocument/2006/relationships/image" Target="../media/image84.emf"/><Relationship Id="rId21" Type="http://schemas.openxmlformats.org/officeDocument/2006/relationships/oleObject" Target="../embeddings/oleObject87.bin"/><Relationship Id="rId22" Type="http://schemas.openxmlformats.org/officeDocument/2006/relationships/image" Target="../media/image85.emf"/><Relationship Id="rId23" Type="http://schemas.openxmlformats.org/officeDocument/2006/relationships/oleObject" Target="../embeddings/oleObject88.bin"/><Relationship Id="rId24" Type="http://schemas.openxmlformats.org/officeDocument/2006/relationships/image" Target="../media/image86.emf"/><Relationship Id="rId10" Type="http://schemas.openxmlformats.org/officeDocument/2006/relationships/oleObject" Target="../embeddings/oleObject81.bin"/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0.emf"/><Relationship Id="rId13" Type="http://schemas.openxmlformats.org/officeDocument/2006/relationships/oleObject" Target="../embeddings/oleObject83.bin"/><Relationship Id="rId14" Type="http://schemas.openxmlformats.org/officeDocument/2006/relationships/image" Target="../media/image81.emf"/><Relationship Id="rId15" Type="http://schemas.openxmlformats.org/officeDocument/2006/relationships/oleObject" Target="../embeddings/oleObject84.bin"/><Relationship Id="rId16" Type="http://schemas.openxmlformats.org/officeDocument/2006/relationships/image" Target="../media/image82.emf"/><Relationship Id="rId17" Type="http://schemas.openxmlformats.org/officeDocument/2006/relationships/oleObject" Target="../embeddings/oleObject85.bin"/><Relationship Id="rId18" Type="http://schemas.openxmlformats.org/officeDocument/2006/relationships/image" Target="../media/image83.emf"/><Relationship Id="rId19" Type="http://schemas.openxmlformats.org/officeDocument/2006/relationships/oleObject" Target="../embeddings/oleObject8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7.bin"/><Relationship Id="rId4" Type="http://schemas.openxmlformats.org/officeDocument/2006/relationships/image" Target="../media/image77.emf"/><Relationship Id="rId5" Type="http://schemas.openxmlformats.org/officeDocument/2006/relationships/oleObject" Target="../embeddings/oleObject78.bin"/><Relationship Id="rId6" Type="http://schemas.openxmlformats.org/officeDocument/2006/relationships/image" Target="../media/image78.emf"/><Relationship Id="rId7" Type="http://schemas.openxmlformats.org/officeDocument/2006/relationships/oleObject" Target="../embeddings/oleObject79.bin"/><Relationship Id="rId8" Type="http://schemas.openxmlformats.org/officeDocument/2006/relationships/oleObject" Target="../embeddings/oleObject80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2.bin"/><Relationship Id="rId20" Type="http://schemas.openxmlformats.org/officeDocument/2006/relationships/image" Target="../media/image94.emf"/><Relationship Id="rId21" Type="http://schemas.openxmlformats.org/officeDocument/2006/relationships/oleObject" Target="../embeddings/oleObject98.bin"/><Relationship Id="rId22" Type="http://schemas.openxmlformats.org/officeDocument/2006/relationships/image" Target="../media/image95.emf"/><Relationship Id="rId23" Type="http://schemas.openxmlformats.org/officeDocument/2006/relationships/oleObject" Target="../embeddings/oleObject99.bin"/><Relationship Id="rId24" Type="http://schemas.openxmlformats.org/officeDocument/2006/relationships/image" Target="../media/image96.emf"/><Relationship Id="rId25" Type="http://schemas.openxmlformats.org/officeDocument/2006/relationships/oleObject" Target="../embeddings/oleObject100.bin"/><Relationship Id="rId26" Type="http://schemas.openxmlformats.org/officeDocument/2006/relationships/image" Target="../media/image80.emf"/><Relationship Id="rId10" Type="http://schemas.openxmlformats.org/officeDocument/2006/relationships/image" Target="../media/image89.emf"/><Relationship Id="rId11" Type="http://schemas.openxmlformats.org/officeDocument/2006/relationships/oleObject" Target="../embeddings/oleObject93.bin"/><Relationship Id="rId12" Type="http://schemas.openxmlformats.org/officeDocument/2006/relationships/image" Target="../media/image90.emf"/><Relationship Id="rId13" Type="http://schemas.openxmlformats.org/officeDocument/2006/relationships/oleObject" Target="../embeddings/oleObject94.bin"/><Relationship Id="rId14" Type="http://schemas.openxmlformats.org/officeDocument/2006/relationships/image" Target="../media/image91.emf"/><Relationship Id="rId15" Type="http://schemas.openxmlformats.org/officeDocument/2006/relationships/oleObject" Target="../embeddings/oleObject95.bin"/><Relationship Id="rId16" Type="http://schemas.openxmlformats.org/officeDocument/2006/relationships/image" Target="../media/image92.emf"/><Relationship Id="rId17" Type="http://schemas.openxmlformats.org/officeDocument/2006/relationships/oleObject" Target="../embeddings/oleObject96.bin"/><Relationship Id="rId18" Type="http://schemas.openxmlformats.org/officeDocument/2006/relationships/image" Target="../media/image93.emf"/><Relationship Id="rId19" Type="http://schemas.openxmlformats.org/officeDocument/2006/relationships/oleObject" Target="../embeddings/oleObject9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89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90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91.bin"/><Relationship Id="rId8" Type="http://schemas.openxmlformats.org/officeDocument/2006/relationships/image" Target="../media/image8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4.bin"/><Relationship Id="rId12" Type="http://schemas.openxmlformats.org/officeDocument/2006/relationships/image" Target="../media/image10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2.png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98.e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99.emf"/><Relationship Id="rId9" Type="http://schemas.openxmlformats.org/officeDocument/2006/relationships/oleObject" Target="../embeddings/oleObject103.bin"/><Relationship Id="rId10" Type="http://schemas.openxmlformats.org/officeDocument/2006/relationships/image" Target="../media/image100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8.bin"/><Relationship Id="rId12" Type="http://schemas.openxmlformats.org/officeDocument/2006/relationships/image" Target="../media/image10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7.png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103.emf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104.emf"/><Relationship Id="rId9" Type="http://schemas.openxmlformats.org/officeDocument/2006/relationships/oleObject" Target="../embeddings/oleObject107.bin"/><Relationship Id="rId10" Type="http://schemas.openxmlformats.org/officeDocument/2006/relationships/image" Target="../media/image10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102.png"/><Relationship Id="rId5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emf"/><Relationship Id="rId12" Type="http://schemas.openxmlformats.org/officeDocument/2006/relationships/oleObject" Target="../embeddings/oleObject113.bin"/><Relationship Id="rId13" Type="http://schemas.openxmlformats.org/officeDocument/2006/relationships/image" Target="../media/image112.emf"/><Relationship Id="rId14" Type="http://schemas.openxmlformats.org/officeDocument/2006/relationships/oleObject" Target="../embeddings/oleObject114.bin"/><Relationship Id="rId15" Type="http://schemas.openxmlformats.org/officeDocument/2006/relationships/image" Target="../media/image113.emf"/><Relationship Id="rId16" Type="http://schemas.openxmlformats.org/officeDocument/2006/relationships/oleObject" Target="../embeddings/oleObject115.bin"/><Relationship Id="rId17" Type="http://schemas.openxmlformats.org/officeDocument/2006/relationships/image" Target="../media/image114.emf"/><Relationship Id="rId18" Type="http://schemas.openxmlformats.org/officeDocument/2006/relationships/oleObject" Target="../embeddings/oleObject116.bin"/><Relationship Id="rId19" Type="http://schemas.openxmlformats.org/officeDocument/2006/relationships/image" Target="../media/image11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9.bin"/><Relationship Id="rId5" Type="http://schemas.openxmlformats.org/officeDocument/2006/relationships/image" Target="../media/image108.emf"/><Relationship Id="rId6" Type="http://schemas.openxmlformats.org/officeDocument/2006/relationships/oleObject" Target="../embeddings/oleObject110.bin"/><Relationship Id="rId7" Type="http://schemas.openxmlformats.org/officeDocument/2006/relationships/image" Target="../media/image109.emf"/><Relationship Id="rId8" Type="http://schemas.openxmlformats.org/officeDocument/2006/relationships/oleObject" Target="../embeddings/oleObject111.bin"/><Relationship Id="rId9" Type="http://schemas.openxmlformats.org/officeDocument/2006/relationships/image" Target="../media/image110.emf"/><Relationship Id="rId10" Type="http://schemas.openxmlformats.org/officeDocument/2006/relationships/oleObject" Target="../embeddings/oleObject1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9.emf"/><Relationship Id="rId12" Type="http://schemas.openxmlformats.org/officeDocument/2006/relationships/oleObject" Target="../embeddings/oleObject121.bin"/><Relationship Id="rId13" Type="http://schemas.openxmlformats.org/officeDocument/2006/relationships/image" Target="../media/image120.emf"/><Relationship Id="rId14" Type="http://schemas.openxmlformats.org/officeDocument/2006/relationships/oleObject" Target="../embeddings/oleObject122.bin"/><Relationship Id="rId15" Type="http://schemas.openxmlformats.org/officeDocument/2006/relationships/image" Target="../media/image121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17.bin"/><Relationship Id="rId5" Type="http://schemas.openxmlformats.org/officeDocument/2006/relationships/image" Target="../media/image116.emf"/><Relationship Id="rId6" Type="http://schemas.openxmlformats.org/officeDocument/2006/relationships/oleObject" Target="../embeddings/oleObject118.bin"/><Relationship Id="rId7" Type="http://schemas.openxmlformats.org/officeDocument/2006/relationships/image" Target="../media/image117.emf"/><Relationship Id="rId8" Type="http://schemas.openxmlformats.org/officeDocument/2006/relationships/oleObject" Target="../embeddings/oleObject119.bin"/><Relationship Id="rId9" Type="http://schemas.openxmlformats.org/officeDocument/2006/relationships/image" Target="../media/image118.emf"/><Relationship Id="rId10" Type="http://schemas.openxmlformats.org/officeDocument/2006/relationships/oleObject" Target="../embeddings/oleObject120.bin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emf"/><Relationship Id="rId12" Type="http://schemas.openxmlformats.org/officeDocument/2006/relationships/oleObject" Target="../embeddings/oleObject127.bin"/><Relationship Id="rId13" Type="http://schemas.openxmlformats.org/officeDocument/2006/relationships/image" Target="../media/image126.emf"/><Relationship Id="rId14" Type="http://schemas.openxmlformats.org/officeDocument/2006/relationships/oleObject" Target="../embeddings/oleObject128.bin"/><Relationship Id="rId15" Type="http://schemas.openxmlformats.org/officeDocument/2006/relationships/image" Target="../media/image12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23.bin"/><Relationship Id="rId5" Type="http://schemas.openxmlformats.org/officeDocument/2006/relationships/image" Target="../media/image122.emf"/><Relationship Id="rId6" Type="http://schemas.openxmlformats.org/officeDocument/2006/relationships/oleObject" Target="../embeddings/oleObject124.bin"/><Relationship Id="rId7" Type="http://schemas.openxmlformats.org/officeDocument/2006/relationships/image" Target="../media/image123.wmf"/><Relationship Id="rId8" Type="http://schemas.openxmlformats.org/officeDocument/2006/relationships/oleObject" Target="../embeddings/oleObject125.bin"/><Relationship Id="rId9" Type="http://schemas.openxmlformats.org/officeDocument/2006/relationships/image" Target="../media/image124.emf"/><Relationship Id="rId10" Type="http://schemas.openxmlformats.org/officeDocument/2006/relationships/oleObject" Target="../embeddings/oleObject126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0.emf"/><Relationship Id="rId20" Type="http://schemas.openxmlformats.org/officeDocument/2006/relationships/oleObject" Target="../embeddings/oleObject137.bin"/><Relationship Id="rId21" Type="http://schemas.openxmlformats.org/officeDocument/2006/relationships/image" Target="../media/image136.emf"/><Relationship Id="rId22" Type="http://schemas.openxmlformats.org/officeDocument/2006/relationships/oleObject" Target="../embeddings/oleObject138.bin"/><Relationship Id="rId23" Type="http://schemas.openxmlformats.org/officeDocument/2006/relationships/image" Target="../media/image137.emf"/><Relationship Id="rId24" Type="http://schemas.openxmlformats.org/officeDocument/2006/relationships/oleObject" Target="../embeddings/oleObject139.bin"/><Relationship Id="rId25" Type="http://schemas.openxmlformats.org/officeDocument/2006/relationships/image" Target="../media/image138.emf"/><Relationship Id="rId26" Type="http://schemas.openxmlformats.org/officeDocument/2006/relationships/oleObject" Target="../embeddings/oleObject140.bin"/><Relationship Id="rId27" Type="http://schemas.openxmlformats.org/officeDocument/2006/relationships/image" Target="../media/image139.emf"/><Relationship Id="rId28" Type="http://schemas.openxmlformats.org/officeDocument/2006/relationships/oleObject" Target="../embeddings/oleObject141.bin"/><Relationship Id="rId29" Type="http://schemas.openxmlformats.org/officeDocument/2006/relationships/image" Target="../media/image140.emf"/><Relationship Id="rId30" Type="http://schemas.openxmlformats.org/officeDocument/2006/relationships/oleObject" Target="../embeddings/oleObject142.bin"/><Relationship Id="rId31" Type="http://schemas.openxmlformats.org/officeDocument/2006/relationships/image" Target="../media/image141.emf"/><Relationship Id="rId10" Type="http://schemas.openxmlformats.org/officeDocument/2006/relationships/oleObject" Target="../embeddings/oleObject132.bin"/><Relationship Id="rId11" Type="http://schemas.openxmlformats.org/officeDocument/2006/relationships/image" Target="../media/image131.wmf"/><Relationship Id="rId12" Type="http://schemas.openxmlformats.org/officeDocument/2006/relationships/oleObject" Target="../embeddings/oleObject133.bin"/><Relationship Id="rId13" Type="http://schemas.openxmlformats.org/officeDocument/2006/relationships/image" Target="../media/image132.emf"/><Relationship Id="rId14" Type="http://schemas.openxmlformats.org/officeDocument/2006/relationships/oleObject" Target="../embeddings/oleObject134.bin"/><Relationship Id="rId15" Type="http://schemas.openxmlformats.org/officeDocument/2006/relationships/image" Target="../media/image133.emf"/><Relationship Id="rId16" Type="http://schemas.openxmlformats.org/officeDocument/2006/relationships/oleObject" Target="../embeddings/oleObject135.bin"/><Relationship Id="rId17" Type="http://schemas.openxmlformats.org/officeDocument/2006/relationships/image" Target="../media/image134.emf"/><Relationship Id="rId18" Type="http://schemas.openxmlformats.org/officeDocument/2006/relationships/oleObject" Target="../embeddings/oleObject136.bin"/><Relationship Id="rId19" Type="http://schemas.openxmlformats.org/officeDocument/2006/relationships/image" Target="../media/image13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29.bin"/><Relationship Id="rId5" Type="http://schemas.openxmlformats.org/officeDocument/2006/relationships/image" Target="../media/image128.emf"/><Relationship Id="rId6" Type="http://schemas.openxmlformats.org/officeDocument/2006/relationships/oleObject" Target="../embeddings/oleObject130.bin"/><Relationship Id="rId7" Type="http://schemas.openxmlformats.org/officeDocument/2006/relationships/image" Target="../media/image129.emf"/><Relationship Id="rId8" Type="http://schemas.openxmlformats.org/officeDocument/2006/relationships/oleObject" Target="../embeddings/oleObject13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20" Type="http://schemas.openxmlformats.org/officeDocument/2006/relationships/image" Target="../media/image13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.bin"/><Relationship Id="rId20" Type="http://schemas.openxmlformats.org/officeDocument/2006/relationships/image" Target="../media/image22.e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0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21.emf"/><Relationship Id="rId19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oleObject" Target="../embeddings/oleObject31.bin"/><Relationship Id="rId10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28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9.bin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2.emf"/><Relationship Id="rId47" Type="http://schemas.openxmlformats.org/officeDocument/2006/relationships/oleObject" Target="../embeddings/oleObject54.bin"/><Relationship Id="rId48" Type="http://schemas.openxmlformats.org/officeDocument/2006/relationships/image" Target="../media/image53.emf"/><Relationship Id="rId49" Type="http://schemas.openxmlformats.org/officeDocument/2006/relationships/oleObject" Target="../embeddings/oleObject55.bin"/><Relationship Id="rId20" Type="http://schemas.openxmlformats.org/officeDocument/2006/relationships/image" Target="../media/image39.e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40.emf"/><Relationship Id="rId23" Type="http://schemas.openxmlformats.org/officeDocument/2006/relationships/oleObject" Target="../embeddings/oleObject42.bin"/><Relationship Id="rId24" Type="http://schemas.openxmlformats.org/officeDocument/2006/relationships/image" Target="../media/image41.emf"/><Relationship Id="rId25" Type="http://schemas.openxmlformats.org/officeDocument/2006/relationships/oleObject" Target="../embeddings/oleObject43.bin"/><Relationship Id="rId26" Type="http://schemas.openxmlformats.org/officeDocument/2006/relationships/image" Target="../media/image42.emf"/><Relationship Id="rId27" Type="http://schemas.openxmlformats.org/officeDocument/2006/relationships/oleObject" Target="../embeddings/oleObject44.bin"/><Relationship Id="rId28" Type="http://schemas.openxmlformats.org/officeDocument/2006/relationships/image" Target="../media/image43.emf"/><Relationship Id="rId29" Type="http://schemas.openxmlformats.org/officeDocument/2006/relationships/oleObject" Target="../embeddings/oleObject45.bin"/><Relationship Id="rId50" Type="http://schemas.openxmlformats.org/officeDocument/2006/relationships/image" Target="../media/image54.emf"/><Relationship Id="rId51" Type="http://schemas.openxmlformats.org/officeDocument/2006/relationships/oleObject" Target="../embeddings/oleObject56.bin"/><Relationship Id="rId52" Type="http://schemas.openxmlformats.org/officeDocument/2006/relationships/image" Target="../media/image5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33.bin"/><Relationship Id="rId30" Type="http://schemas.openxmlformats.org/officeDocument/2006/relationships/image" Target="../media/image44.emf"/><Relationship Id="rId31" Type="http://schemas.openxmlformats.org/officeDocument/2006/relationships/oleObject" Target="../embeddings/oleObject46.bin"/><Relationship Id="rId32" Type="http://schemas.openxmlformats.org/officeDocument/2006/relationships/image" Target="../media/image45.emf"/><Relationship Id="rId9" Type="http://schemas.openxmlformats.org/officeDocument/2006/relationships/oleObject" Target="../embeddings/oleObject35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3.emf"/><Relationship Id="rId33" Type="http://schemas.openxmlformats.org/officeDocument/2006/relationships/oleObject" Target="../embeddings/oleObject47.bin"/><Relationship Id="rId34" Type="http://schemas.openxmlformats.org/officeDocument/2006/relationships/image" Target="../media/image46.emf"/><Relationship Id="rId35" Type="http://schemas.openxmlformats.org/officeDocument/2006/relationships/oleObject" Target="../embeddings/oleObject48.bin"/><Relationship Id="rId36" Type="http://schemas.openxmlformats.org/officeDocument/2006/relationships/image" Target="../media/image47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35.e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36.e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38.emf"/><Relationship Id="rId19" Type="http://schemas.openxmlformats.org/officeDocument/2006/relationships/oleObject" Target="../embeddings/oleObject40.bin"/><Relationship Id="rId37" Type="http://schemas.openxmlformats.org/officeDocument/2006/relationships/oleObject" Target="../embeddings/oleObject49.bin"/><Relationship Id="rId38" Type="http://schemas.openxmlformats.org/officeDocument/2006/relationships/image" Target="../media/image48.emf"/><Relationship Id="rId39" Type="http://schemas.openxmlformats.org/officeDocument/2006/relationships/oleObject" Target="../embeddings/oleObject50.bin"/><Relationship Id="rId40" Type="http://schemas.openxmlformats.org/officeDocument/2006/relationships/image" Target="../media/image49.emf"/><Relationship Id="rId41" Type="http://schemas.openxmlformats.org/officeDocument/2006/relationships/oleObject" Target="../embeddings/oleObject51.bin"/><Relationship Id="rId42" Type="http://schemas.openxmlformats.org/officeDocument/2006/relationships/image" Target="../media/image50.emf"/><Relationship Id="rId43" Type="http://schemas.openxmlformats.org/officeDocument/2006/relationships/oleObject" Target="../embeddings/oleObject52.bin"/><Relationship Id="rId44" Type="http://schemas.openxmlformats.org/officeDocument/2006/relationships/image" Target="../media/image51.emf"/><Relationship Id="rId45" Type="http://schemas.openxmlformats.org/officeDocument/2006/relationships/oleObject" Target="../embeddings/oleObject5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79026" y="1607403"/>
            <a:ext cx="26779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4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6670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mtClean="0">
                <a:latin typeface="Arial Narrow" charset="0"/>
              </a:rPr>
              <a:t>Properties and operations of vectors</a:t>
            </a:r>
          </a:p>
          <a:p>
            <a:pPr marL="609600" indent="-609600" algn="l"/>
            <a:r>
              <a:rPr lang="en-US" smtClean="0">
                <a:latin typeface="Arial Narrow" charset="0"/>
              </a:rPr>
              <a:t>Components of the 2D Vector</a:t>
            </a:r>
          </a:p>
          <a:p>
            <a:pPr marL="609600" indent="-609600" algn="l"/>
            <a:r>
              <a:rPr lang="en-US" smtClean="0">
                <a:latin typeface="Arial Narrow" charset="0"/>
              </a:rPr>
              <a:t>Understanding the 2 Dimensional Motion</a:t>
            </a:r>
          </a:p>
          <a:p>
            <a:pPr marL="609600" indent="-609600" algn="l"/>
            <a:r>
              <a:rPr lang="en-US" smtClean="0">
                <a:latin typeface="Arial Narrow" charset="0"/>
              </a:rPr>
              <a:t>2D Kinematic Equations of Motion</a:t>
            </a:r>
          </a:p>
          <a:p>
            <a:pPr marL="609600" indent="-609600" algn="l"/>
            <a:r>
              <a:rPr lang="en-US" smtClean="0">
                <a:latin typeface="Arial Narrow" charset="0"/>
              </a:rPr>
              <a:t>Projectile Motion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9DFCA0-C540-E44A-AD8D-F93E4EA0007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77285"/>
              </p:ext>
            </p:extLst>
          </p:nvPr>
        </p:nvGraphicFramePr>
        <p:xfrm>
          <a:off x="438150" y="1625600"/>
          <a:ext cx="346551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3" name="Equation" r:id="rId4" imgW="1231900" imgH="241300" progId="Equation.DSMT4">
                  <p:embed/>
                </p:oleObj>
              </mc:Choice>
              <mc:Fallback>
                <p:oleObj name="Equation" r:id="rId4" imgW="1231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625600"/>
                        <a:ext cx="346551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82491"/>
              </p:ext>
            </p:extLst>
          </p:nvPr>
        </p:nvGraphicFramePr>
        <p:xfrm>
          <a:off x="460375" y="2892425"/>
          <a:ext cx="3275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4" name="Equation" r:id="rId6" imgW="1117600" imgH="215900" progId="Equation.DSMT4">
                  <p:embed/>
                </p:oleObj>
              </mc:Choice>
              <mc:Fallback>
                <p:oleObj name="Equation" r:id="rId6" imgW="1117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2892425"/>
                        <a:ext cx="32750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5" name="Equation" r:id="rId8" imgW="1003300" imgH="203200" progId="Equation.DSMT4">
                  <p:embed/>
                </p:oleObj>
              </mc:Choice>
              <mc:Fallback>
                <p:oleObj name="Equation" r:id="rId8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6" name="Equation" r:id="rId11" imgW="381000" imgH="177800" progId="Equation.DSMT4">
                  <p:embed/>
                </p:oleObj>
              </mc:Choice>
              <mc:Fallback>
                <p:oleObj name="Equation" r:id="rId11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7" name="Equation" r:id="rId13" imgW="368300" imgH="241300" progId="Equation.DSMT4">
                  <p:embed/>
                </p:oleObj>
              </mc:Choice>
              <mc:Fallback>
                <p:oleObj name="Equation" r:id="rId13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60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94D5C8-861D-2B4D-B649-1344EBFD8F4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/>
        </p:nvGraphicFramePr>
        <p:xfrm>
          <a:off x="152400" y="38862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1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9302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Average velocity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is the </a:t>
            </a:r>
          </a:p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displacement divided by </a:t>
            </a:r>
          </a:p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elapsed time.</a:t>
            </a:r>
            <a:endParaRPr lang="en-US" sz="3200" b="1" i="1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04800"/>
            <a:ext cx="47482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231" name="Object 3"/>
          <p:cNvGraphicFramePr>
            <a:graphicFrameLocks noChangeAspect="1"/>
          </p:cNvGraphicFramePr>
          <p:nvPr/>
        </p:nvGraphicFramePr>
        <p:xfrm>
          <a:off x="1120775" y="35560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2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56000"/>
                        <a:ext cx="134937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/>
        </p:nvGraphicFramePr>
        <p:xfrm>
          <a:off x="990600" y="35814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3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98663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/>
        </p:nvGraphicFramePr>
        <p:xfrm>
          <a:off x="1196975" y="42433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4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243388"/>
                        <a:ext cx="12096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/>
        </p:nvGraphicFramePr>
        <p:xfrm>
          <a:off x="2971800" y="35591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5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59175"/>
                        <a:ext cx="884238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Average Velocity</a:t>
            </a:r>
          </a:p>
        </p:txBody>
      </p:sp>
    </p:spTree>
    <p:extLst>
      <p:ext uri="{BB962C8B-B14F-4D97-AF65-F5344CB8AC3E}">
        <p14:creationId xmlns:p14="http://schemas.microsoft.com/office/powerpoint/2010/main" val="292118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923FC-E4B4-5740-9D28-9BCF55726E3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b="1" i="1" dirty="0">
                <a:solidFill>
                  <a:schemeClr val="accent2"/>
                </a:solidFill>
                <a:latin typeface="Arial Narrow" charset="0"/>
              </a:rPr>
              <a:t>instantaneous velocity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indicates how fast the car moves and the direction of motion at each instant of time.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32623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3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44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889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838200"/>
          </a:xfrm>
          <a:noFill/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2D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Instantaneous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374237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9A6AD6-F40E-CE4B-B0F1-9136EC6C998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1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2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3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4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5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6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7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18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41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nimBg="1"/>
      <p:bldP spid="314374" grpId="0" animBg="1"/>
      <p:bldP spid="3143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7C6B7DC-8C79-384B-A30F-A4585BFA9A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962400" y="5105400"/>
            <a:ext cx="19812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962400" y="39624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3962400" y="2895600"/>
            <a:ext cx="2438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8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Displacement, Velocity, and Acceleration in 2-dim</a:t>
            </a: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Displacement:</a:t>
            </a:r>
          </a:p>
        </p:txBody>
      </p:sp>
      <p:graphicFrame>
        <p:nvGraphicFramePr>
          <p:cNvPr id="242697" name="Object 2"/>
          <p:cNvGraphicFramePr>
            <a:graphicFrameLocks noChangeAspect="1"/>
          </p:cNvGraphicFramePr>
          <p:nvPr/>
        </p:nvGraphicFramePr>
        <p:xfrm>
          <a:off x="4027488" y="1098550"/>
          <a:ext cx="7874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3" name="Equation" r:id="rId3" imgW="342900" imgH="241300" progId="Equation.DSMT4">
                  <p:embed/>
                </p:oleObj>
              </mc:Choice>
              <mc:Fallback>
                <p:oleObj name="Equation" r:id="rId3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098550"/>
                        <a:ext cx="7874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Velocity:</a:t>
            </a:r>
          </a:p>
        </p:txBody>
      </p:sp>
      <p:graphicFrame>
        <p:nvGraphicFramePr>
          <p:cNvPr id="242699" name="Object 3"/>
          <p:cNvGraphicFramePr>
            <a:graphicFrameLocks noChangeAspect="1"/>
          </p:cNvGraphicFramePr>
          <p:nvPr/>
        </p:nvGraphicFramePr>
        <p:xfrm>
          <a:off x="4065588" y="2027238"/>
          <a:ext cx="658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4" name="Equation" r:id="rId5" imgW="241300" imgH="241300" progId="Equation.DSMT4">
                  <p:embed/>
                </p:oleObj>
              </mc:Choice>
              <mc:Fallback>
                <p:oleObj name="Equation" r:id="rId5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27238"/>
                        <a:ext cx="658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Velocity:</a:t>
            </a:r>
          </a:p>
        </p:txBody>
      </p:sp>
      <p:graphicFrame>
        <p:nvGraphicFramePr>
          <p:cNvPr id="242701" name="Object 4"/>
          <p:cNvGraphicFramePr>
            <a:graphicFrameLocks noChangeAspect="1"/>
          </p:cNvGraphicFramePr>
          <p:nvPr/>
        </p:nvGraphicFramePr>
        <p:xfrm>
          <a:off x="4114800" y="3111500"/>
          <a:ext cx="6683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5" name="Equation" r:id="rId7" imgW="241300" imgH="241300" progId="Equation.DSMT4">
                  <p:embed/>
                </p:oleObj>
              </mc:Choice>
              <mc:Fallback>
                <p:oleObj name="Equation" r:id="rId7" imgW="241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6683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2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Average Acceleration</a:t>
            </a:r>
          </a:p>
        </p:txBody>
      </p:sp>
      <p:graphicFrame>
        <p:nvGraphicFramePr>
          <p:cNvPr id="242703" name="Object 5"/>
          <p:cNvGraphicFramePr>
            <a:graphicFrameLocks noChangeAspect="1"/>
          </p:cNvGraphicFramePr>
          <p:nvPr/>
        </p:nvGraphicFramePr>
        <p:xfrm>
          <a:off x="4022725" y="4165600"/>
          <a:ext cx="6842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6" name="Equation" r:id="rId8" imgW="254000" imgH="241300" progId="Equation.DSMT4">
                  <p:embed/>
                </p:oleObj>
              </mc:Choice>
              <mc:Fallback>
                <p:oleObj name="Equation" r:id="rId8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65600"/>
                        <a:ext cx="684213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4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Instantaneous Acceleration:</a:t>
            </a:r>
          </a:p>
        </p:txBody>
      </p:sp>
      <p:graphicFrame>
        <p:nvGraphicFramePr>
          <p:cNvPr id="242705" name="Object 6"/>
          <p:cNvGraphicFramePr>
            <a:graphicFrameLocks noChangeAspect="1"/>
          </p:cNvGraphicFramePr>
          <p:nvPr/>
        </p:nvGraphicFramePr>
        <p:xfrm>
          <a:off x="4025900" y="5351463"/>
          <a:ext cx="504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7" name="Equation" r:id="rId10" imgW="254000" imgH="241300" progId="Equation.DSMT4">
                  <p:embed/>
                </p:oleObj>
              </mc:Choice>
              <mc:Fallback>
                <p:oleObj name="Equation" r:id="rId10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51463"/>
                        <a:ext cx="5048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How is each of these quantities defined in 1-D?</a:t>
            </a:r>
          </a:p>
        </p:txBody>
      </p:sp>
      <p:graphicFrame>
        <p:nvGraphicFramePr>
          <p:cNvPr id="242707" name="Object 7"/>
          <p:cNvGraphicFramePr>
            <a:graphicFrameLocks noChangeAspect="1"/>
          </p:cNvGraphicFramePr>
          <p:nvPr/>
        </p:nvGraphicFramePr>
        <p:xfrm>
          <a:off x="4711700" y="1101725"/>
          <a:ext cx="10175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8" name="Equation" r:id="rId11" imgW="444500" imgH="279400" progId="Equation.DSMT4">
                  <p:embed/>
                </p:oleObj>
              </mc:Choice>
              <mc:Fallback>
                <p:oleObj name="Equation" r:id="rId11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01725"/>
                        <a:ext cx="10175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8" name="Object 8"/>
          <p:cNvGraphicFramePr>
            <a:graphicFrameLocks noChangeAspect="1"/>
          </p:cNvGraphicFramePr>
          <p:nvPr/>
        </p:nvGraphicFramePr>
        <p:xfrm>
          <a:off x="4632325" y="1793875"/>
          <a:ext cx="10048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9" name="Equation" r:id="rId13" imgW="368300" imgH="469900" progId="Equation.DSMT4">
                  <p:embed/>
                </p:oleObj>
              </mc:Choice>
              <mc:Fallback>
                <p:oleObj name="Equation" r:id="rId13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793875"/>
                        <a:ext cx="10048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9" name="Object 9"/>
          <p:cNvGraphicFramePr>
            <a:graphicFrameLocks noChangeAspect="1"/>
          </p:cNvGraphicFramePr>
          <p:nvPr/>
        </p:nvGraphicFramePr>
        <p:xfrm>
          <a:off x="5545138" y="1763713"/>
          <a:ext cx="131762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0" name="Equation" r:id="rId15" imgW="482600" imgH="533400" progId="Equation.DSMT4">
                  <p:embed/>
                </p:oleObj>
              </mc:Choice>
              <mc:Fallback>
                <p:oleObj name="Equation" r:id="rId15" imgW="482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1763713"/>
                        <a:ext cx="1317625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0" name="Object 10"/>
          <p:cNvGraphicFramePr>
            <a:graphicFrameLocks noChangeAspect="1"/>
          </p:cNvGraphicFramePr>
          <p:nvPr/>
        </p:nvGraphicFramePr>
        <p:xfrm>
          <a:off x="4783138" y="2871788"/>
          <a:ext cx="1373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1" name="Equation" r:id="rId17" imgW="495300" imgH="469900" progId="Equation.DSMT4">
                  <p:embed/>
                </p:oleObj>
              </mc:Choice>
              <mc:Fallback>
                <p:oleObj name="Equation" r:id="rId17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2871788"/>
                        <a:ext cx="1373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2" name="Object 11"/>
          <p:cNvGraphicFramePr>
            <a:graphicFrameLocks noChangeAspect="1"/>
          </p:cNvGraphicFramePr>
          <p:nvPr/>
        </p:nvGraphicFramePr>
        <p:xfrm>
          <a:off x="4632325" y="3935413"/>
          <a:ext cx="9921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2" name="Equation" r:id="rId19" imgW="368300" imgH="469900" progId="Equation.DSMT4">
                  <p:embed/>
                </p:oleObj>
              </mc:Choice>
              <mc:Fallback>
                <p:oleObj name="Equation" r:id="rId19" imgW="368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35413"/>
                        <a:ext cx="99218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3" name="Object 12"/>
          <p:cNvGraphicFramePr>
            <a:graphicFrameLocks noChangeAspect="1"/>
          </p:cNvGraphicFramePr>
          <p:nvPr/>
        </p:nvGraphicFramePr>
        <p:xfrm>
          <a:off x="5557838" y="3913188"/>
          <a:ext cx="133508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3" name="Equation" r:id="rId21" imgW="495300" imgH="533400" progId="Equation.DSMT4">
                  <p:embed/>
                </p:oleObj>
              </mc:Choice>
              <mc:Fallback>
                <p:oleObj name="Equation" r:id="rId21" imgW="495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3913188"/>
                        <a:ext cx="133508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14" name="Object 13"/>
          <p:cNvGraphicFramePr>
            <a:graphicFrameLocks noChangeAspect="1"/>
          </p:cNvGraphicFramePr>
          <p:nvPr/>
        </p:nvGraphicFramePr>
        <p:xfrm>
          <a:off x="4673600" y="5145088"/>
          <a:ext cx="9826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4" name="Equation" r:id="rId23" imgW="495300" imgH="469900" progId="Equation.DSMT4">
                  <p:embed/>
                </p:oleObj>
              </mc:Choice>
              <mc:Fallback>
                <p:oleObj name="Equation" r:id="rId23" imgW="495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5145088"/>
                        <a:ext cx="9826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562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2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2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2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4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nimBg="1"/>
      <p:bldP spid="242691" grpId="0" animBg="1"/>
      <p:bldP spid="242692" grpId="0" animBg="1"/>
      <p:bldP spid="242693" grpId="0" animBg="1"/>
      <p:bldP spid="242694" grpId="0" animBg="1"/>
      <p:bldP spid="242696" grpId="0" build="p" autoUpdateAnimBg="0"/>
      <p:bldP spid="242698" grpId="0" build="p" autoUpdateAnimBg="0"/>
      <p:bldP spid="242700" grpId="0" build="p" autoUpdateAnimBg="0"/>
      <p:bldP spid="242702" grpId="0" build="p" autoUpdateAnimBg="0"/>
      <p:bldP spid="242704" grpId="0" build="p" autoUpdateAnimBg="0"/>
      <p:bldP spid="24270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6241D6-7743-0F4A-9AFA-9E2987B7864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47" name="Equation" r:id="rId3" imgW="342900" imgH="165100" progId="Equation.DSMT4">
                  <p:embed/>
                </p:oleObj>
              </mc:Choice>
              <mc:Fallback>
                <p:oleObj name="Equation" r:id="rId3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16675" y="1981200"/>
          <a:ext cx="728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48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981200"/>
                        <a:ext cx="728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49" name="Equation" r:id="rId7" imgW="1117600" imgH="469900" progId="Equation.DSMT4">
                  <p:embed/>
                </p:oleObj>
              </mc:Choice>
              <mc:Fallback>
                <p:oleObj name="Equation" r:id="rId7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0" name="Equation" r:id="rId9" imgW="1066800" imgH="533400" progId="Equation.DSMT4">
                  <p:embed/>
                </p:oleObj>
              </mc:Choice>
              <mc:Fallback>
                <p:oleObj name="Equation" r:id="rId9" imgW="1066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562725" y="3481388"/>
          <a:ext cx="16764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1" name="Equation" r:id="rId11" imgW="723900" imgH="469900" progId="Equation.DSMT4">
                  <p:embed/>
                </p:oleObj>
              </mc:Choice>
              <mc:Fallback>
                <p:oleObj name="Equation" r:id="rId11" imgW="723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3481388"/>
                        <a:ext cx="16764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684588" y="3530600"/>
          <a:ext cx="17922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2" name="Equation" r:id="rId13" imgW="774700" imgH="419100" progId="Equation.DSMT4">
                  <p:embed/>
                </p:oleObj>
              </mc:Choice>
              <mc:Fallback>
                <p:oleObj name="Equation" r:id="rId13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530600"/>
                        <a:ext cx="179228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3" name="Equation" r:id="rId15" imgW="1092200" imgH="533400" progId="Equation.DSMT4">
                  <p:embed/>
                </p:oleObj>
              </mc:Choice>
              <mc:Fallback>
                <p:oleObj name="Equation" r:id="rId15" imgW="1092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4" name="Equation" r:id="rId17" imgW="1231900" imgH="469900" progId="Equation.DSMT4">
                  <p:embed/>
                </p:oleObj>
              </mc:Choice>
              <mc:Fallback>
                <p:oleObj name="Equation" r:id="rId17" imgW="1231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794500" y="5138738"/>
          <a:ext cx="13065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5" name="Equation" r:id="rId19" imgW="736600" imgH="469900" progId="Equation.DSMT4">
                  <p:embed/>
                </p:oleObj>
              </mc:Choice>
              <mc:Fallback>
                <p:oleObj name="Equation" r:id="rId19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138738"/>
                        <a:ext cx="13065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838575" y="5173663"/>
          <a:ext cx="14843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6" name="Equation" r:id="rId21" imgW="838200" imgH="431800" progId="Equation.DSMT4">
                  <p:embed/>
                </p:oleObj>
              </mc:Choice>
              <mc:Fallback>
                <p:oleObj name="Equation" r:id="rId21" imgW="838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5" y="5173663"/>
                        <a:ext cx="14843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164263"/>
            <a:ext cx="5715000" cy="465137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7" name="Equation" r:id="rId23" imgW="444500" imgH="266700" progId="Equation.DSMT4">
                  <p:embed/>
                </p:oleObj>
              </mc:Choice>
              <mc:Fallback>
                <p:oleObj name="Equation" r:id="rId23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/>
        </p:nvGraphicFramePr>
        <p:xfrm>
          <a:off x="7164388" y="1851025"/>
          <a:ext cx="1393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58" name="Equation" r:id="rId25" imgW="444500" imgH="279400" progId="Equation.DSMT4">
                  <p:embed/>
                </p:oleObj>
              </mc:Choice>
              <mc:Fallback>
                <p:oleObj name="Equation" r:id="rId25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851025"/>
                        <a:ext cx="13938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34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5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E63E15-EF28-124D-AF11-0AB3B2C70A2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</p:spTree>
    <p:extLst>
      <p:ext uri="{BB962C8B-B14F-4D97-AF65-F5344CB8AC3E}">
        <p14:creationId xmlns:p14="http://schemas.microsoft.com/office/powerpoint/2010/main" val="169346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CDA348-5984-6046-AECC-C388DD27488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9" name="Equation" r:id="rId5" imgW="1003300" imgH="279400" progId="Equation.DSMT4">
                  <p:embed/>
                </p:oleObj>
              </mc:Choice>
              <mc:Fallback>
                <p:oleObj name="Equation" r:id="rId5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070350"/>
                        <a:ext cx="35687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0" name="Equation" r:id="rId7" imgW="952500" imgH="266700" progId="Equation.DSMT4">
                  <p:embed/>
                </p:oleObj>
              </mc:Choice>
              <mc:Fallback>
                <p:oleObj name="Equation" r:id="rId7" imgW="952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137150"/>
                        <a:ext cx="34131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1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02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534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709CA6-77E3-9145-9165-2AB0CFA07F0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7" name="Equation" r:id="rId5" imgW="1016000" imgH="304800" progId="Equation.DSMT4">
                  <p:embed/>
                </p:oleObj>
              </mc:Choice>
              <mc:Fallback>
                <p:oleObj name="Equation" r:id="rId5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276475"/>
                        <a:ext cx="36131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8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760913"/>
                        <a:ext cx="3503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9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50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91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E61457-A147-FE40-984F-24FB37B275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66"/>
                </a:solidFill>
                <a:latin typeface="Arial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30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60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6388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term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class, Wednesday, Feb. 13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– what we finish Monday, Feb. 11, plus Appendix A1 – A8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Mixture of free response problems and multiple choice problems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not miss the exam!   You will get an F if you miss any exams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!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#2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Early in class this Wednesday, Feb. 6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CH1.6 – what we finish today (CH3.4?)</a:t>
            </a:r>
          </a:p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Homework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 see that Quest now is accepting payments through Feb.25.   Please take an action quickly so that your homework is undisrupted.. </a:t>
            </a:r>
            <a:endParaRPr lang="en-US" sz="2400" dirty="0" smtClean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4,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50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50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96EC76C-35F8-254B-90BF-9066171C74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/>
        </p:nvGraphicFramePr>
        <p:xfrm>
          <a:off x="765175" y="2674938"/>
          <a:ext cx="35687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5" name="Equation" r:id="rId4" imgW="1003300" imgH="279400" progId="Equation.DSMT4">
                  <p:embed/>
                </p:oleObj>
              </mc:Choice>
              <mc:Fallback>
                <p:oleObj name="Equation" r:id="rId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2674938"/>
                        <a:ext cx="3568700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6" name="Equation" r:id="rId6" imgW="1041400" imgH="266700" progId="Equation.DSMT4">
                  <p:embed/>
                </p:oleObj>
              </mc:Choice>
              <mc:Fallback>
                <p:oleObj name="Equation" r:id="rId6" imgW="1041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137150"/>
                        <a:ext cx="373062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7" name="Equation" r:id="rId8" imgW="825500" imgH="241300" progId="Equation.DSMT4">
                  <p:embed/>
                </p:oleObj>
              </mc:Choice>
              <mc:Fallback>
                <p:oleObj name="Equation" r:id="rId8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500188"/>
                        <a:ext cx="3048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8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/>
        </p:nvGraphicFramePr>
        <p:xfrm>
          <a:off x="5043488" y="2605088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9" name="Equation" r:id="rId12" imgW="1016000" imgH="304800" progId="Equation.DSMT4">
                  <p:embed/>
                </p:oleObj>
              </mc:Choice>
              <mc:Fallback>
                <p:oleObj name="Equation" r:id="rId1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605088"/>
                        <a:ext cx="361315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0" name="Equation" r:id="rId14" imgW="1054100" imgH="279400" progId="Equation.DSMT4">
                  <p:embed/>
                </p:oleObj>
              </mc:Choice>
              <mc:Fallback>
                <p:oleObj name="Equation" r:id="rId14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4288"/>
                        <a:ext cx="3775075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1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2" name="Equation" r:id="rId18" imgW="965200" imgH="279400" progId="Equation.DSMT4">
                  <p:embed/>
                </p:oleObj>
              </mc:Choice>
              <mc:Fallback>
                <p:oleObj name="Equation" r:id="rId18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73500"/>
                        <a:ext cx="3276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</p:spTree>
    <p:extLst>
      <p:ext uri="{BB962C8B-B14F-4D97-AF65-F5344CB8AC3E}">
        <p14:creationId xmlns:p14="http://schemas.microsoft.com/office/powerpoint/2010/main" val="356069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/>
      <p:bldP spid="3420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F7E15CE-D98B-E24D-AA35-E3C058EC45F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66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Moving Spacecraft</a:t>
            </a:r>
          </a:p>
        </p:txBody>
      </p:sp>
    </p:spTree>
    <p:extLst>
      <p:ext uri="{BB962C8B-B14F-4D97-AF65-F5344CB8AC3E}">
        <p14:creationId xmlns:p14="http://schemas.microsoft.com/office/powerpoint/2010/main" val="114589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CABA8D-BE1C-4148-AA58-1DAEE971ED3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Visualize the problem </a:t>
            </a: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Decide which directions are to be called positive (+) and negative (-).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Verify that the information contains values for at least three of the kinematic variables.  Do this for </a:t>
            </a:r>
            <a:r>
              <a:rPr lang="en-US" sz="2800" i="1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i="1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y separately. </a:t>
            </a: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the motion is divided into segments, remember that the final velocity of one segment 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Keep in mind that there may be two possible answers to a kinematics problem.</a:t>
            </a:r>
          </a:p>
        </p:txBody>
      </p:sp>
    </p:spTree>
    <p:extLst>
      <p:ext uri="{BB962C8B-B14F-4D97-AF65-F5344CB8AC3E}">
        <p14:creationId xmlns:p14="http://schemas.microsoft.com/office/powerpoint/2010/main" val="399677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4F2E6-FBD9-9B47-B1FF-FFAED493A96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In the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 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direction, the spacecraft in a zero gravity zone has an initial velocity component of +22 m/s and an acceleration of +24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 In the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333399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. Find (a)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and v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 (b)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 and </a:t>
            </a:r>
            <a:r>
              <a:rPr lang="en-US" i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i="1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 and (c) the final velocity of the spacecraft at time 7.0 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2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8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/>
      <p:bldP spid="354353" grpId="0"/>
      <p:bldP spid="354354" grpId="0"/>
      <p:bldP spid="354355" grpId="0"/>
      <p:bldP spid="354356" grpId="0"/>
      <p:bldP spid="354357" grpId="0"/>
      <p:bldP spid="3543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223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22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555BEA-D6BA-BD41-AB9B-558CEC3AC75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5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6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055485"/>
              </p:ext>
            </p:extLst>
          </p:nvPr>
        </p:nvGraphicFramePr>
        <p:xfrm>
          <a:off x="1193800" y="2544763"/>
          <a:ext cx="20637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7" name="Equation" r:id="rId8" imgW="698500" imgH="254000" progId="Equation.DSMT4">
                  <p:embed/>
                </p:oleObj>
              </mc:Choice>
              <mc:Fallback>
                <p:oleObj name="Equation" r:id="rId8" imgW="698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544763"/>
                        <a:ext cx="20637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8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32919"/>
              </p:ext>
            </p:extLst>
          </p:nvPr>
        </p:nvGraphicFramePr>
        <p:xfrm>
          <a:off x="1287463" y="4476750"/>
          <a:ext cx="1550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79" name="Equation" r:id="rId12" imgW="533400" imgH="241300" progId="Equation.DSMT4">
                  <p:embed/>
                </p:oleObj>
              </mc:Choice>
              <mc:Fallback>
                <p:oleObj name="Equation" r:id="rId12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476750"/>
                        <a:ext cx="1550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80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First, the motion in x-direciton…</a:t>
            </a:r>
          </a:p>
        </p:txBody>
      </p:sp>
    </p:spTree>
    <p:extLst>
      <p:ext uri="{BB962C8B-B14F-4D97-AF65-F5344CB8AC3E}">
        <p14:creationId xmlns:p14="http://schemas.microsoft.com/office/powerpoint/2010/main" val="413689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42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4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E8710F-9443-CC41-851E-63F2AB1D45F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0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23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24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25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26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27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28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01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633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6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740A06-2F7F-8A41-B61A-8529CC78B22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68423"/>
              </p:ext>
            </p:extLst>
          </p:nvPr>
        </p:nvGraphicFramePr>
        <p:xfrm>
          <a:off x="2879725" y="1219200"/>
          <a:ext cx="6778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43" name="Equation" r:id="rId4" imgW="127000" imgH="139700" progId="Equation.3">
                  <p:embed/>
                </p:oleObj>
              </mc:Choice>
              <mc:Fallback>
                <p:oleObj name="Equation" r:id="rId4" imgW="1270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219200"/>
                        <a:ext cx="6778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44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45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46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47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48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49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0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1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2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58596"/>
              </p:ext>
            </p:extLst>
          </p:nvPr>
        </p:nvGraphicFramePr>
        <p:xfrm>
          <a:off x="3106738" y="5568950"/>
          <a:ext cx="7350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3" name="Equation" r:id="rId24" imgW="254000" imgH="190500" progId="Equation.3">
                  <p:embed/>
                </p:oleObj>
              </mc:Choice>
              <mc:Fallback>
                <p:oleObj name="Equation" r:id="rId24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68950"/>
                        <a:ext cx="7350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4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5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56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06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360452" grpId="0" animBg="1"/>
      <p:bldP spid="360453" grpId="0" animBg="1"/>
      <p:bldP spid="360465" grpId="0"/>
      <p:bldP spid="3604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F3970E1-8657-624F-B727-D6C066968C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If we visualize the motion…</a:t>
            </a:r>
          </a:p>
        </p:txBody>
      </p:sp>
    </p:spTree>
    <p:extLst>
      <p:ext uri="{BB962C8B-B14F-4D97-AF65-F5344CB8AC3E}">
        <p14:creationId xmlns:p14="http://schemas.microsoft.com/office/powerpoint/2010/main" val="58137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7DFDCF8-2C9F-8A4A-920F-600B4F6ADFC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and Scalar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Vector quantities have both magnitudes (sizes) and directions</a:t>
            </a:r>
            <a:endParaRPr lang="en-US" dirty="0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762000" y="3808413"/>
            <a:ext cx="6629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Scalar quantities have magnitudes only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Can be completely specified with a value and its unit</a:t>
            </a:r>
            <a:endParaRPr lang="en-US"/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05163" y="1724025"/>
            <a:ext cx="496815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Velocity,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acceleration,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force,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momentum,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788988" y="2362200"/>
            <a:ext cx="744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BOLD 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letters,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 letter with arrow on top</a:t>
            </a:r>
          </a:p>
        </p:txBody>
      </p:sp>
      <p:graphicFrame>
        <p:nvGraphicFramePr>
          <p:cNvPr id="1966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11645"/>
              </p:ext>
            </p:extLst>
          </p:nvPr>
        </p:nvGraphicFramePr>
        <p:xfrm>
          <a:off x="8181975" y="2271713"/>
          <a:ext cx="3921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0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975" y="2271713"/>
                        <a:ext cx="3921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Their sizes or magnitudes are denoted with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absolute values:</a:t>
            </a:r>
          </a:p>
        </p:txBody>
      </p:sp>
      <p:graphicFrame>
        <p:nvGraphicFramePr>
          <p:cNvPr id="1966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96747"/>
              </p:ext>
            </p:extLst>
          </p:nvPr>
        </p:nvGraphicFramePr>
        <p:xfrm>
          <a:off x="2708275" y="3167063"/>
          <a:ext cx="12493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1" name="Equation" r:id="rId5" imgW="673100" imgH="355600" progId="Equation.DSMT4">
                  <p:embed/>
                </p:oleObj>
              </mc:Choice>
              <mc:Fallback>
                <p:oleObj name="Equation" r:id="rId5" imgW="67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167063"/>
                        <a:ext cx="124936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96138" y="3810000"/>
            <a:ext cx="1719262" cy="1200328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Speed, e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nergy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, heat, mass, </a:t>
            </a: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time, </a:t>
            </a:r>
            <a:r>
              <a:rPr lang="en-US" dirty="0" err="1" smtClean="0">
                <a:solidFill>
                  <a:srgbClr val="990000"/>
                </a:solidFill>
                <a:latin typeface="Monotype Corsiva" charset="0"/>
              </a:rPr>
              <a:t>etc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832100" y="4953000"/>
            <a:ext cx="433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normal letters,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E</a:t>
            </a:r>
            <a:endParaRPr lang="en-US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3362325" y="5638800"/>
            <a:ext cx="2152650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Arial Narrow" charset="0"/>
              </a:rPr>
              <a:t>Both have units!!!</a:t>
            </a:r>
          </a:p>
        </p:txBody>
      </p:sp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609600" y="3733800"/>
            <a:ext cx="8153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  <p:bldP spid="196612" grpId="0" build="p" autoUpdateAnimBg="0"/>
      <p:bldP spid="196613" grpId="0" animBg="1" autoUpdateAnimBg="0"/>
      <p:bldP spid="196614" grpId="0" build="p" autoUpdateAnimBg="0"/>
      <p:bldP spid="196616" grpId="0" build="p" autoUpdateAnimBg="0"/>
      <p:bldP spid="196618" grpId="0" animBg="1" autoUpdateAnimBg="0"/>
      <p:bldP spid="196619" grpId="0" build="p" autoUpdateAnimBg="0"/>
      <p:bldP spid="196620" grpId="0" animBg="1" autoUpdateAnimBg="0"/>
      <p:bldP spid="1966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BC965F1-966B-1647-B654-B8DBEE190BF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Properties of Vectors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Two vectors are the same if their          and the             are the same, no matter where they are on a coordinate system!!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can move them around as you wish as long as their directions and sizes are kept the same.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4343400"/>
            <a:ext cx="4256088" cy="457200"/>
            <a:chOff x="730" y="2736"/>
            <a:chExt cx="2681" cy="288"/>
          </a:xfrm>
        </p:grpSpPr>
        <p:sp>
          <p:nvSpPr>
            <p:cNvPr id="33828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2286000"/>
            <a:ext cx="309562" cy="3810000"/>
            <a:chOff x="1773" y="1440"/>
            <a:chExt cx="195" cy="2400"/>
          </a:xfrm>
        </p:grpSpPr>
        <p:sp>
          <p:nvSpPr>
            <p:cNvPr id="33826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581400"/>
            <a:ext cx="914400" cy="1219200"/>
            <a:chOff x="480" y="2256"/>
            <a:chExt cx="576" cy="768"/>
          </a:xfrm>
        </p:grpSpPr>
        <p:sp>
          <p:nvSpPr>
            <p:cNvPr id="33824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962400"/>
            <a:ext cx="838200" cy="1219200"/>
            <a:chOff x="1056" y="2496"/>
            <a:chExt cx="528" cy="768"/>
          </a:xfrm>
        </p:grpSpPr>
        <p:sp>
          <p:nvSpPr>
            <p:cNvPr id="33822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5029200"/>
            <a:ext cx="838200" cy="1295400"/>
            <a:chOff x="1152" y="3168"/>
            <a:chExt cx="528" cy="816"/>
          </a:xfrm>
        </p:grpSpPr>
        <p:sp>
          <p:nvSpPr>
            <p:cNvPr id="33820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743200"/>
            <a:ext cx="838200" cy="1219200"/>
            <a:chOff x="1872" y="1728"/>
            <a:chExt cx="528" cy="768"/>
          </a:xfrm>
        </p:grpSpPr>
        <p:sp>
          <p:nvSpPr>
            <p:cNvPr id="33818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762500"/>
            <a:ext cx="876300" cy="1219200"/>
            <a:chOff x="2328" y="3000"/>
            <a:chExt cx="552" cy="768"/>
          </a:xfrm>
        </p:grpSpPr>
        <p:sp>
          <p:nvSpPr>
            <p:cNvPr id="33816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3276600"/>
            <a:ext cx="533400" cy="685800"/>
            <a:chOff x="2640" y="2064"/>
            <a:chExt cx="336" cy="432"/>
          </a:xfrm>
        </p:grpSpPr>
        <p:sp>
          <p:nvSpPr>
            <p:cNvPr id="33814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5943600" y="2209800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ones are the same vectors?</a:t>
            </a:r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5943600" y="3176588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5943600" y="3779838"/>
            <a:ext cx="28194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Why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aren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others?</a:t>
            </a:r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5943600" y="43815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5943600" y="57150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5334000" y="54768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sizes</a:t>
            </a: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096125" y="533400"/>
            <a:ext cx="1666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105627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  <p:bldP spid="197660" grpId="0" animBg="1" autoUpdateAnimBg="0"/>
      <p:bldP spid="197661" grpId="0" animBg="1" autoUpdateAnimBg="0"/>
      <p:bldP spid="197662" grpId="0" animBg="1" autoUpdateAnimBg="0"/>
      <p:bldP spid="197663" grpId="0" animBg="1" autoUpdateAnimBg="0"/>
      <p:bldP spid="197664" grpId="0" animBg="1" autoUpdateAnimBg="0"/>
      <p:bldP spid="197665" grpId="0" autoUpdateAnimBg="0"/>
      <p:bldP spid="19766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D07774-5A7F-DA47-AC02-434FE8B365F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Operations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971800"/>
            <a:ext cx="838200" cy="549275"/>
            <a:chOff x="960" y="2160"/>
            <a:chExt cx="528" cy="346"/>
          </a:xfrm>
        </p:grpSpPr>
        <p:sp>
          <p:nvSpPr>
            <p:cNvPr id="3487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667000"/>
            <a:ext cx="411163" cy="396875"/>
            <a:chOff x="1488" y="1968"/>
            <a:chExt cx="259" cy="250"/>
          </a:xfrm>
        </p:grpSpPr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438400"/>
            <a:ext cx="838200" cy="457200"/>
            <a:chOff x="2064" y="1824"/>
            <a:chExt cx="528" cy="288"/>
          </a:xfrm>
        </p:grpSpPr>
        <p:sp>
          <p:nvSpPr>
            <p:cNvPr id="3486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819400"/>
            <a:ext cx="381000" cy="396875"/>
            <a:chOff x="1824" y="2054"/>
            <a:chExt cx="240" cy="250"/>
          </a:xfrm>
        </p:grpSpPr>
        <p:sp>
          <p:nvSpPr>
            <p:cNvPr id="3486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7305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2911475"/>
            <a:ext cx="838200" cy="549275"/>
            <a:chOff x="3245" y="2122"/>
            <a:chExt cx="528" cy="346"/>
          </a:xfrm>
        </p:grpSpPr>
        <p:sp>
          <p:nvSpPr>
            <p:cNvPr id="3486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803525"/>
            <a:ext cx="334963" cy="396875"/>
            <a:chOff x="3053" y="1862"/>
            <a:chExt cx="211" cy="250"/>
          </a:xfrm>
        </p:grpSpPr>
        <p:sp>
          <p:nvSpPr>
            <p:cNvPr id="3486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438400"/>
            <a:ext cx="1446212" cy="701675"/>
            <a:chOff x="3264" y="1632"/>
            <a:chExt cx="911" cy="442"/>
          </a:xfrm>
        </p:grpSpPr>
        <p:sp>
          <p:nvSpPr>
            <p:cNvPr id="3486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705600" y="2667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6670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5052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581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191000"/>
            <a:ext cx="838200" cy="593725"/>
            <a:chOff x="1056" y="3168"/>
            <a:chExt cx="528" cy="374"/>
          </a:xfrm>
        </p:grpSpPr>
        <p:sp>
          <p:nvSpPr>
            <p:cNvPr id="3485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419600"/>
            <a:ext cx="457200" cy="457200"/>
            <a:chOff x="1680" y="3312"/>
            <a:chExt cx="288" cy="288"/>
          </a:xfrm>
        </p:grpSpPr>
        <p:sp>
          <p:nvSpPr>
            <p:cNvPr id="3485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3751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4864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4864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597525"/>
            <a:ext cx="990600" cy="366713"/>
            <a:chOff x="2928" y="3622"/>
            <a:chExt cx="624" cy="231"/>
          </a:xfrm>
        </p:grpSpPr>
        <p:sp>
          <p:nvSpPr>
            <p:cNvPr id="3485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715000"/>
            <a:ext cx="1974850" cy="374650"/>
            <a:chOff x="3696" y="3696"/>
            <a:chExt cx="1244" cy="236"/>
          </a:xfrm>
        </p:grpSpPr>
        <p:sp>
          <p:nvSpPr>
            <p:cNvPr id="3485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20468"/>
              </p:ext>
            </p:extLst>
          </p:nvPr>
        </p:nvGraphicFramePr>
        <p:xfrm>
          <a:off x="1095375" y="6192838"/>
          <a:ext cx="12001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5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6192838"/>
                        <a:ext cx="1200150" cy="3778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574925"/>
            <a:ext cx="914400" cy="625475"/>
            <a:chOff x="912" y="1718"/>
            <a:chExt cx="576" cy="394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2" name="AutoShape 48"/>
            <p:cNvCxnSpPr>
              <a:cxnSpLocks noChangeShapeType="1"/>
            </p:cNvCxnSpPr>
            <p:nvPr/>
          </p:nvCxnSpPr>
          <p:spPr bwMode="auto">
            <a:xfrm rot="5400000" flipH="1" flipV="1">
              <a:off x="1056" y="1680"/>
              <a:ext cx="336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667000"/>
            <a:ext cx="914400" cy="549275"/>
            <a:chOff x="2064" y="1776"/>
            <a:chExt cx="576" cy="346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4850" name="AutoShape 51"/>
            <p:cNvCxnSpPr>
              <a:cxnSpLocks noChangeShapeType="1"/>
            </p:cNvCxnSpPr>
            <p:nvPr/>
          </p:nvCxnSpPr>
          <p:spPr bwMode="auto">
            <a:xfrm rot="5400000" flipH="1" flipV="1">
              <a:off x="2179" y="1661"/>
              <a:ext cx="29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800600"/>
            <a:ext cx="838200" cy="457200"/>
            <a:chOff x="1056" y="3120"/>
            <a:chExt cx="528" cy="288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4848" name="AutoShape 54"/>
            <p:cNvCxnSpPr>
              <a:cxnSpLocks noChangeShapeType="1"/>
            </p:cNvCxnSpPr>
            <p:nvPr/>
          </p:nvCxnSpPr>
          <p:spPr bwMode="auto">
            <a:xfrm rot="16200000" flipH="1">
              <a:off x="1291" y="2885"/>
              <a:ext cx="5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6273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55260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72" grpId="0" uiExpand="1" build="p" autoUpdateAnimBg="0"/>
      <p:bldP spid="198682" grpId="0" animBg="1"/>
      <p:bldP spid="198683" grpId="0" animBg="1"/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  <p:bldP spid="1987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6F1B04-EC2F-F947-8B66-00059CF328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58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A car travels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20.0km due 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followed by </a:t>
            </a:r>
            <a:r>
              <a:rPr lang="en-US" sz="2200" dirty="0">
                <a:solidFill>
                  <a:srgbClr val="990000"/>
                </a:solidFill>
                <a:latin typeface="Arial Narrow" charset="0"/>
              </a:rPr>
              <a:t>35.0km in a direction 60.0</a:t>
            </a:r>
            <a:r>
              <a:rPr lang="en-US" sz="2200" baseline="30000" dirty="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West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of </a:t>
            </a:r>
            <a:r>
              <a:rPr lang="en-US" sz="2200" dirty="0" smtClean="0">
                <a:solidFill>
                  <a:schemeClr val="accent2"/>
                </a:solidFill>
                <a:latin typeface="Arial Narrow" charset="0"/>
              </a:rPr>
              <a:t>North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Find the magnitude and direction of resultant displacement.</a:t>
            </a:r>
            <a:endParaRPr lang="en-US" sz="22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588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8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588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587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587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587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587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587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86676"/>
              </p:ext>
            </p:extLst>
          </p:nvPr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5" name="Equation" r:id="rId3" imgW="241300" imgH="127000" progId="Equation.DSMT4">
                  <p:embed/>
                </p:oleObj>
              </mc:Choice>
              <mc:Fallback>
                <p:oleObj name="Equation" r:id="rId3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587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587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586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61851"/>
              </p:ext>
            </p:extLst>
          </p:nvPr>
        </p:nvGraphicFramePr>
        <p:xfrm>
          <a:off x="4352925" y="4251325"/>
          <a:ext cx="24082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6" name="Equation" r:id="rId5" imgW="1435100" imgH="546100" progId="Equation.DSMT4">
                  <p:embed/>
                </p:oleObj>
              </mc:Choice>
              <mc:Fallback>
                <p:oleObj name="Equation" r:id="rId5" imgW="14351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4251325"/>
                        <a:ext cx="2408238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974922"/>
              </p:ext>
            </p:extLst>
          </p:nvPr>
        </p:nvGraphicFramePr>
        <p:xfrm>
          <a:off x="4724400" y="2400300"/>
          <a:ext cx="3884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7" name="Equation" r:id="rId7" imgW="2438400" imgH="330200" progId="Equation.DSMT4">
                  <p:embed/>
                </p:oleObj>
              </mc:Choice>
              <mc:Fallback>
                <p:oleObj name="Equation" r:id="rId7" imgW="243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00300"/>
                        <a:ext cx="38846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241601"/>
              </p:ext>
            </p:extLst>
          </p:nvPr>
        </p:nvGraphicFramePr>
        <p:xfrm>
          <a:off x="4745038" y="2876550"/>
          <a:ext cx="23463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8" name="Equation" r:id="rId9" imgW="1473200" imgH="254000" progId="Equation.DSMT4">
                  <p:embed/>
                </p:oleObj>
              </mc:Choice>
              <mc:Fallback>
                <p:oleObj name="Equation" r:id="rId9" imgW="1473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2876550"/>
                        <a:ext cx="23463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27335"/>
              </p:ext>
            </p:extLst>
          </p:nvPr>
        </p:nvGraphicFramePr>
        <p:xfrm>
          <a:off x="4654550" y="3267075"/>
          <a:ext cx="4329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09" name="Equation" r:id="rId11" imgW="2717800" imgH="304800" progId="Equation.DSMT4">
                  <p:embed/>
                </p:oleObj>
              </mc:Choice>
              <mc:Fallback>
                <p:oleObj name="Equation" r:id="rId11" imgW="2717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267075"/>
                        <a:ext cx="4329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55010"/>
              </p:ext>
            </p:extLst>
          </p:nvPr>
        </p:nvGraphicFramePr>
        <p:xfrm>
          <a:off x="4714875" y="3733800"/>
          <a:ext cx="20843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0" name="Equation" r:id="rId13" imgW="1308100" imgH="241300" progId="Equation.DSMT4">
                  <p:embed/>
                </p:oleObj>
              </mc:Choice>
              <mc:Fallback>
                <p:oleObj name="Equation" r:id="rId13" imgW="1308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33800"/>
                        <a:ext cx="20843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93947"/>
              </p:ext>
            </p:extLst>
          </p:nvPr>
        </p:nvGraphicFramePr>
        <p:xfrm>
          <a:off x="4332288" y="5076825"/>
          <a:ext cx="26431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1" name="Equation" r:id="rId15" imgW="1574800" imgH="393700" progId="Equation.DSMT4">
                  <p:embed/>
                </p:oleObj>
              </mc:Choice>
              <mc:Fallback>
                <p:oleObj name="Equation" r:id="rId15" imgW="157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5076825"/>
                        <a:ext cx="26431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21339"/>
              </p:ext>
            </p:extLst>
          </p:nvPr>
        </p:nvGraphicFramePr>
        <p:xfrm>
          <a:off x="4333875" y="5632450"/>
          <a:ext cx="33226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2" name="Equation" r:id="rId17" imgW="1981200" imgH="393700" progId="Equation.DSMT4">
                  <p:embed/>
                </p:oleObj>
              </mc:Choice>
              <mc:Fallback>
                <p:oleObj name="Equation" r:id="rId17" imgW="198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5" y="5632450"/>
                        <a:ext cx="33226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586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Bcos60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586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57150" cmpd="sng">
              <a:solidFill>
                <a:srgbClr val="00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522402"/>
              </p:ext>
            </p:extLst>
          </p:nvPr>
        </p:nvGraphicFramePr>
        <p:xfrm>
          <a:off x="4908550" y="1905000"/>
          <a:ext cx="26892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13" name="Equation" r:id="rId19" imgW="1689100" imgH="342900" progId="Equation.DSMT4">
                  <p:embed/>
                </p:oleObj>
              </mc:Choice>
              <mc:Fallback>
                <p:oleObj name="Equation" r:id="rId19" imgW="16891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1905000"/>
                        <a:ext cx="26892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19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687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687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94DD412-DD8E-3044-9E19-660466DD52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29000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29" name="Equation" r:id="rId3" imgW="1028520" imgH="342720" progId="Equation.3">
                  <p:embed/>
                </p:oleObj>
              </mc:Choice>
              <mc:Fallback>
                <p:oleObj name="Equation" r:id="rId3" imgW="102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1828800" cy="609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690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690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690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690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689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689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689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9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0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22638"/>
              </p:ext>
            </p:extLst>
          </p:nvPr>
        </p:nvGraphicFramePr>
        <p:xfrm>
          <a:off x="1371600" y="4456113"/>
          <a:ext cx="8699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1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56113"/>
                        <a:ext cx="8699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2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3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4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9254"/>
              </p:ext>
            </p:extLst>
          </p:nvPr>
        </p:nvGraphicFramePr>
        <p:xfrm>
          <a:off x="6064250" y="5418138"/>
          <a:ext cx="8699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5" name="Equation" r:id="rId15" imgW="317500" imgH="355600" progId="Equation.DSMT4">
                  <p:embed/>
                </p:oleObj>
              </mc:Choice>
              <mc:Fallback>
                <p:oleObj name="Equation" r:id="rId15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18138"/>
                        <a:ext cx="8699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98203"/>
              </p:ext>
            </p:extLst>
          </p:nvPr>
        </p:nvGraphicFramePr>
        <p:xfrm>
          <a:off x="6086475" y="1858963"/>
          <a:ext cx="10620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6" name="Equation" r:id="rId17" imgW="508000" imgH="355600" progId="Equation.DSMT4">
                  <p:embed/>
                </p:oleObj>
              </mc:Choice>
              <mc:Fallback>
                <p:oleObj name="Equation" r:id="rId17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1858963"/>
                        <a:ext cx="1062038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38951"/>
              </p:ext>
            </p:extLst>
          </p:nvPr>
        </p:nvGraphicFramePr>
        <p:xfrm>
          <a:off x="6200775" y="2492375"/>
          <a:ext cx="1025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7" name="Equation" r:id="rId19" imgW="482600" imgH="355600" progId="Equation.DSMT4">
                  <p:embed/>
                </p:oleObj>
              </mc:Choice>
              <mc:Fallback>
                <p:oleObj name="Equation" r:id="rId19" imgW="48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2492375"/>
                        <a:ext cx="10255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47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6B803D-BACD-2C44-BD45-733EFF2CFBE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54102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9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Very powerful and makes vector notation and operations much easier!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these vectors are exactly 1</a:t>
            </a:r>
          </a:p>
          <a:p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 dirty="0" err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600" b="1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j, k 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0367223"/>
              </p:ext>
            </p:extLst>
          </p:nvPr>
        </p:nvGraphicFramePr>
        <p:xfrm>
          <a:off x="985838" y="4629150"/>
          <a:ext cx="92233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3" imgW="431800" imgH="266700" progId="Equation.3">
                  <p:embed/>
                </p:oleObj>
              </mc:Choice>
              <mc:Fallback>
                <p:oleObj name="Equation" r:id="rId3" imgW="4318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629150"/>
                        <a:ext cx="922337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007119"/>
              </p:ext>
            </p:extLst>
          </p:nvPr>
        </p:nvGraphicFramePr>
        <p:xfrm>
          <a:off x="3554413" y="5438775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5438775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40081"/>
              </p:ext>
            </p:extLst>
          </p:nvPr>
        </p:nvGraphicFramePr>
        <p:xfrm>
          <a:off x="4957762" y="55308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2" y="55308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30565"/>
              </p:ext>
            </p:extLst>
          </p:nvPr>
        </p:nvGraphicFramePr>
        <p:xfrm>
          <a:off x="5530850" y="5399088"/>
          <a:ext cx="19843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9" imgW="850900" imgH="368300" progId="Equation.DSMT4">
                  <p:embed/>
                </p:oleObj>
              </mc:Choice>
              <mc:Fallback>
                <p:oleObj name="Equation" r:id="rId9" imgW="850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5399088"/>
                        <a:ext cx="19843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24040"/>
              </p:ext>
            </p:extLst>
          </p:nvPr>
        </p:nvGraphicFramePr>
        <p:xfrm>
          <a:off x="7467600" y="54006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006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478340"/>
              </p:ext>
            </p:extLst>
          </p:nvPr>
        </p:nvGraphicFramePr>
        <p:xfrm>
          <a:off x="4114800" y="55451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451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332270"/>
              </p:ext>
            </p:extLst>
          </p:nvPr>
        </p:nvGraphicFramePr>
        <p:xfrm>
          <a:off x="6929438" y="54943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54943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19088"/>
              </p:ext>
            </p:extLst>
          </p:nvPr>
        </p:nvGraphicFramePr>
        <p:xfrm>
          <a:off x="4481513" y="55451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5451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08411"/>
              </p:ext>
            </p:extLst>
          </p:nvPr>
        </p:nvGraphicFramePr>
        <p:xfrm>
          <a:off x="5265738" y="55054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55054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74991"/>
              </p:ext>
            </p:extLst>
          </p:nvPr>
        </p:nvGraphicFramePr>
        <p:xfrm>
          <a:off x="8472488" y="54483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54483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83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Feb. 4,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02A7B6-22AF-D646-AA1E-FFC9496E4F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49612"/>
              </p:ext>
            </p:extLst>
          </p:nvPr>
        </p:nvGraphicFramePr>
        <p:xfrm>
          <a:off x="685800" y="1257300"/>
          <a:ext cx="4476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59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57300"/>
                        <a:ext cx="4476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0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081633"/>
              </p:ext>
            </p:extLst>
          </p:nvPr>
        </p:nvGraphicFramePr>
        <p:xfrm>
          <a:off x="1001713" y="2185988"/>
          <a:ext cx="5984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1" name="Equation" r:id="rId7" imgW="317500" imgH="355600" progId="Equation.DSMT4">
                  <p:embed/>
                </p:oleObj>
              </mc:Choice>
              <mc:Fallback>
                <p:oleObj name="Equation" r:id="rId7" imgW="317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85988"/>
                        <a:ext cx="5984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12593"/>
              </p:ext>
            </p:extLst>
          </p:nvPr>
        </p:nvGraphicFramePr>
        <p:xfrm>
          <a:off x="593725" y="4329113"/>
          <a:ext cx="7080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2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29113"/>
                        <a:ext cx="7080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488163"/>
              </p:ext>
            </p:extLst>
          </p:nvPr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3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466610"/>
              </p:ext>
            </p:extLst>
          </p:nvPr>
        </p:nvGraphicFramePr>
        <p:xfrm>
          <a:off x="1941513" y="1200150"/>
          <a:ext cx="3203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4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00150"/>
                        <a:ext cx="320357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91706"/>
              </p:ext>
            </p:extLst>
          </p:nvPr>
        </p:nvGraphicFramePr>
        <p:xfrm>
          <a:off x="1687513" y="1614488"/>
          <a:ext cx="1477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5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614488"/>
                        <a:ext cx="14779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071996"/>
              </p:ext>
            </p:extLst>
          </p:nvPr>
        </p:nvGraphicFramePr>
        <p:xfrm>
          <a:off x="5270500" y="2324100"/>
          <a:ext cx="13446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6" name="Equation" r:id="rId17" imgW="660400" imgH="482600" progId="Equation.DSMT4">
                  <p:embed/>
                </p:oleObj>
              </mc:Choice>
              <mc:Fallback>
                <p:oleObj name="Equation" r:id="rId17" imgW="660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2324100"/>
                        <a:ext cx="13446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2575"/>
              </p:ext>
            </p:extLst>
          </p:nvPr>
        </p:nvGraphicFramePr>
        <p:xfrm>
          <a:off x="6638925" y="2357438"/>
          <a:ext cx="18081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7" name="Equation" r:id="rId19" imgW="1092200" imgH="419100" progId="Equation.DSMT4">
                  <p:embed/>
                </p:oleObj>
              </mc:Choice>
              <mc:Fallback>
                <p:oleObj name="Equation" r:id="rId19" imgW="1092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2357438"/>
                        <a:ext cx="18081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136114"/>
              </p:ext>
            </p:extLst>
          </p:nvPr>
        </p:nvGraphicFramePr>
        <p:xfrm>
          <a:off x="874713" y="4922838"/>
          <a:ext cx="20081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8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922838"/>
                        <a:ext cx="20081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96291"/>
              </p:ext>
            </p:extLst>
          </p:nvPr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69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830177"/>
              </p:ext>
            </p:extLst>
          </p:nvPr>
        </p:nvGraphicFramePr>
        <p:xfrm>
          <a:off x="1295400" y="4329113"/>
          <a:ext cx="1370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0" name="Equation" r:id="rId25" imgW="889000" imgH="241300" progId="Equation.DSMT4">
                  <p:embed/>
                </p:oleObj>
              </mc:Choice>
              <mc:Fallback>
                <p:oleObj name="Equation" r:id="rId25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29113"/>
                        <a:ext cx="137001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837478"/>
              </p:ext>
            </p:extLst>
          </p:nvPr>
        </p:nvGraphicFramePr>
        <p:xfrm>
          <a:off x="2763838" y="4356100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1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6100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251237"/>
              </p:ext>
            </p:extLst>
          </p:nvPr>
        </p:nvGraphicFramePr>
        <p:xfrm>
          <a:off x="3270250" y="5449888"/>
          <a:ext cx="27908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2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908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45862"/>
              </p:ext>
            </p:extLst>
          </p:nvPr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3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117103"/>
              </p:ext>
            </p:extLst>
          </p:nvPr>
        </p:nvGraphicFramePr>
        <p:xfrm>
          <a:off x="1620838" y="2174875"/>
          <a:ext cx="217646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4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174875"/>
                        <a:ext cx="217646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398186"/>
              </p:ext>
            </p:extLst>
          </p:nvPr>
        </p:nvGraphicFramePr>
        <p:xfrm>
          <a:off x="1397000" y="2795588"/>
          <a:ext cx="30765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5" name="Equation" r:id="rId35" imgW="1727200" imgH="266700" progId="Equation.DSMT4">
                  <p:embed/>
                </p:oleObj>
              </mc:Choice>
              <mc:Fallback>
                <p:oleObj name="Equation" r:id="rId35" imgW="1727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795588"/>
                        <a:ext cx="30765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23554"/>
              </p:ext>
            </p:extLst>
          </p:nvPr>
        </p:nvGraphicFramePr>
        <p:xfrm>
          <a:off x="3211513" y="1612900"/>
          <a:ext cx="15763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6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1612900"/>
                        <a:ext cx="15763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051445"/>
              </p:ext>
            </p:extLst>
          </p:nvPr>
        </p:nvGraphicFramePr>
        <p:xfrm>
          <a:off x="4876800" y="1587500"/>
          <a:ext cx="7921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7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87500"/>
                        <a:ext cx="7921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640183"/>
              </p:ext>
            </p:extLst>
          </p:nvPr>
        </p:nvGraphicFramePr>
        <p:xfrm>
          <a:off x="5802313" y="1574800"/>
          <a:ext cx="11953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8" name="Equation" r:id="rId41" imgW="635000" imgH="304800" progId="Equation.DSMT4">
                  <p:embed/>
                </p:oleObj>
              </mc:Choice>
              <mc:Fallback>
                <p:oleObj name="Equation" r:id="rId41" imgW="635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574800"/>
                        <a:ext cx="11953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02715"/>
              </p:ext>
            </p:extLst>
          </p:nvPr>
        </p:nvGraphicFramePr>
        <p:xfrm>
          <a:off x="1092200" y="1262063"/>
          <a:ext cx="8143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79" name="Equation" r:id="rId43" imgW="508000" imgH="228600" progId="Equation.DSMT4">
                  <p:embed/>
                </p:oleObj>
              </mc:Choice>
              <mc:Fallback>
                <p:oleObj name="Equation" r:id="rId43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62063"/>
                        <a:ext cx="81438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55247"/>
              </p:ext>
            </p:extLst>
          </p:nvPr>
        </p:nvGraphicFramePr>
        <p:xfrm>
          <a:off x="2828925" y="4922838"/>
          <a:ext cx="2035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80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922838"/>
                        <a:ext cx="20351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032310"/>
              </p:ext>
            </p:extLst>
          </p:nvPr>
        </p:nvGraphicFramePr>
        <p:xfrm>
          <a:off x="4922838" y="4922838"/>
          <a:ext cx="15890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81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922838"/>
                        <a:ext cx="15890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55794"/>
              </p:ext>
            </p:extLst>
          </p:nvPr>
        </p:nvGraphicFramePr>
        <p:xfrm>
          <a:off x="7158038" y="4929188"/>
          <a:ext cx="6143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82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29188"/>
                        <a:ext cx="6143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585975"/>
              </p:ext>
            </p:extLst>
          </p:nvPr>
        </p:nvGraphicFramePr>
        <p:xfrm>
          <a:off x="7729538" y="4929188"/>
          <a:ext cx="11858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83" name="Equation" r:id="rId51" imgW="685800" imgH="266700" progId="Equation.DSMT4">
                  <p:embed/>
                </p:oleObj>
              </mc:Choice>
              <mc:Fallback>
                <p:oleObj name="Equation" r:id="rId51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29188"/>
                        <a:ext cx="11858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50935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18486</TotalTime>
  <Words>1853</Words>
  <Application>Microsoft Macintosh PowerPoint</Application>
  <PresentationFormat>On-screen Show (4:3)</PresentationFormat>
  <Paragraphs>294</Paragraphs>
  <Slides>27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phys1443-spring02</vt:lpstr>
      <vt:lpstr>Equation</vt:lpstr>
      <vt:lpstr>Microsoft Equation</vt:lpstr>
      <vt:lpstr>PHYS 1441 – Section 002 Lecture #6</vt:lpstr>
      <vt:lpstr>Announcements</vt:lpstr>
      <vt:lpstr>Vector and Scalar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  <vt:lpstr>2D Displacement</vt:lpstr>
      <vt:lpstr>2D Average Velocity</vt:lpstr>
      <vt:lpstr>2D Instantaneous Velocity</vt:lpstr>
      <vt:lpstr>2D Average Acceleration</vt:lpstr>
      <vt:lpstr>Displacement, Velocity, and Acceleration in 2-dim</vt:lpstr>
      <vt:lpstr>Kinematic Quantities in 1D and 2D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731</cp:revision>
  <dcterms:created xsi:type="dcterms:W3CDTF">2012-08-27T21:13:02Z</dcterms:created>
  <dcterms:modified xsi:type="dcterms:W3CDTF">2013-02-04T23:38:07Z</dcterms:modified>
</cp:coreProperties>
</file>