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37" r:id="rId3"/>
    <p:sldId id="652" r:id="rId4"/>
    <p:sldId id="647" r:id="rId5"/>
    <p:sldId id="648" r:id="rId6"/>
    <p:sldId id="649" r:id="rId7"/>
    <p:sldId id="650" r:id="rId8"/>
    <p:sldId id="651" r:id="rId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2.emf"/><Relationship Id="rId20" Type="http://schemas.openxmlformats.org/officeDocument/2006/relationships/image" Target="../media/image53.emf"/><Relationship Id="rId21" Type="http://schemas.openxmlformats.org/officeDocument/2006/relationships/image" Target="../media/image54.emf"/><Relationship Id="rId22" Type="http://schemas.openxmlformats.org/officeDocument/2006/relationships/image" Target="../media/image55.emf"/><Relationship Id="rId10" Type="http://schemas.openxmlformats.org/officeDocument/2006/relationships/image" Target="../media/image43.wmf"/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8" Type="http://schemas.openxmlformats.org/officeDocument/2006/relationships/image" Target="../media/image51.wmf"/><Relationship Id="rId19" Type="http://schemas.openxmlformats.org/officeDocument/2006/relationships/image" Target="../media/image52.wmf"/><Relationship Id="rId1" Type="http://schemas.openxmlformats.org/officeDocument/2006/relationships/image" Target="../media/image34.e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8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20" Type="http://schemas.openxmlformats.org/officeDocument/2006/relationships/image" Target="../media/image75.wmf"/><Relationship Id="rId21" Type="http://schemas.openxmlformats.org/officeDocument/2006/relationships/image" Target="../media/image76.wmf"/><Relationship Id="rId22" Type="http://schemas.openxmlformats.org/officeDocument/2006/relationships/image" Target="../media/image77.wmf"/><Relationship Id="rId10" Type="http://schemas.openxmlformats.org/officeDocument/2006/relationships/image" Target="../media/image67.wmf"/><Relationship Id="rId11" Type="http://schemas.openxmlformats.org/officeDocument/2006/relationships/image" Target="../media/image49.wmf"/><Relationship Id="rId12" Type="http://schemas.openxmlformats.org/officeDocument/2006/relationships/image" Target="../media/image68.wmf"/><Relationship Id="rId13" Type="http://schemas.openxmlformats.org/officeDocument/2006/relationships/image" Target="../media/image69.w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6" Type="http://schemas.openxmlformats.org/officeDocument/2006/relationships/image" Target="../media/image72.wmf"/><Relationship Id="rId17" Type="http://schemas.openxmlformats.org/officeDocument/2006/relationships/image" Target="../media/image12.wmf"/><Relationship Id="rId18" Type="http://schemas.openxmlformats.org/officeDocument/2006/relationships/image" Target="../media/image73.wmf"/><Relationship Id="rId19" Type="http://schemas.openxmlformats.org/officeDocument/2006/relationships/image" Target="../media/image74.wmf"/><Relationship Id="rId1" Type="http://schemas.openxmlformats.org/officeDocument/2006/relationships/image" Target="../media/image58.emf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6" Type="http://schemas.openxmlformats.org/officeDocument/2006/relationships/image" Target="../media/image63.wmf"/><Relationship Id="rId7" Type="http://schemas.openxmlformats.org/officeDocument/2006/relationships/image" Target="../media/image64.emf"/><Relationship Id="rId8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32" Type="http://schemas.openxmlformats.org/officeDocument/2006/relationships/oleObject" Target="../embeddings/oleObject15.bin"/><Relationship Id="rId9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33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27.emf"/><Relationship Id="rId24" Type="http://schemas.openxmlformats.org/officeDocument/2006/relationships/oleObject" Target="../embeddings/oleObject26.bin"/><Relationship Id="rId25" Type="http://schemas.openxmlformats.org/officeDocument/2006/relationships/image" Target="../media/image28.emf"/><Relationship Id="rId26" Type="http://schemas.openxmlformats.org/officeDocument/2006/relationships/oleObject" Target="../embeddings/oleObject27.bin"/><Relationship Id="rId27" Type="http://schemas.openxmlformats.org/officeDocument/2006/relationships/image" Target="../media/image29.emf"/><Relationship Id="rId28" Type="http://schemas.openxmlformats.org/officeDocument/2006/relationships/oleObject" Target="../embeddings/oleObject28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30" Type="http://schemas.openxmlformats.org/officeDocument/2006/relationships/oleObject" Target="../embeddings/oleObject29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0.bin"/><Relationship Id="rId9" Type="http://schemas.openxmlformats.org/officeDocument/2006/relationships/image" Target="../media/image20.emf"/><Relationship Id="rId6" Type="http://schemas.openxmlformats.org/officeDocument/2006/relationships/image" Target="../media/image19.emf"/><Relationship Id="rId7" Type="http://schemas.openxmlformats.org/officeDocument/2006/relationships/image" Target="../media/image33.wmf"/><Relationship Id="rId8" Type="http://schemas.openxmlformats.org/officeDocument/2006/relationships/oleObject" Target="../embeddings/oleObject18.bin"/><Relationship Id="rId33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21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24.e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5.emf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43.w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44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45.wmf"/><Relationship Id="rId27" Type="http://schemas.openxmlformats.org/officeDocument/2006/relationships/oleObject" Target="../embeddings/oleObject43.bin"/><Relationship Id="rId28" Type="http://schemas.openxmlformats.org/officeDocument/2006/relationships/image" Target="../media/image46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30" Type="http://schemas.openxmlformats.org/officeDocument/2006/relationships/image" Target="../media/image47.wmf"/><Relationship Id="rId31" Type="http://schemas.openxmlformats.org/officeDocument/2006/relationships/oleObject" Target="../embeddings/oleObject45.bin"/><Relationship Id="rId32" Type="http://schemas.openxmlformats.org/officeDocument/2006/relationships/image" Target="../media/image48.wmf"/><Relationship Id="rId9" Type="http://schemas.openxmlformats.org/officeDocument/2006/relationships/oleObject" Target="../embeddings/oleObject34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6.wmf"/><Relationship Id="rId33" Type="http://schemas.openxmlformats.org/officeDocument/2006/relationships/oleObject" Target="../embeddings/oleObject46.bin"/><Relationship Id="rId34" Type="http://schemas.openxmlformats.org/officeDocument/2006/relationships/image" Target="../media/image49.wmf"/><Relationship Id="rId35" Type="http://schemas.openxmlformats.org/officeDocument/2006/relationships/oleObject" Target="../embeddings/oleObject47.bin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39.bin"/><Relationship Id="rId37" Type="http://schemas.openxmlformats.org/officeDocument/2006/relationships/oleObject" Target="../embeddings/oleObject48.bin"/><Relationship Id="rId38" Type="http://schemas.openxmlformats.org/officeDocument/2006/relationships/image" Target="../media/image51.wmf"/><Relationship Id="rId39" Type="http://schemas.openxmlformats.org/officeDocument/2006/relationships/oleObject" Target="../embeddings/oleObject49.bin"/><Relationship Id="rId40" Type="http://schemas.openxmlformats.org/officeDocument/2006/relationships/image" Target="../media/image52.wmf"/><Relationship Id="rId41" Type="http://schemas.openxmlformats.org/officeDocument/2006/relationships/oleObject" Target="../embeddings/oleObject50.bin"/><Relationship Id="rId42" Type="http://schemas.openxmlformats.org/officeDocument/2006/relationships/image" Target="../media/image53.emf"/><Relationship Id="rId43" Type="http://schemas.openxmlformats.org/officeDocument/2006/relationships/oleObject" Target="../embeddings/oleObject51.bin"/><Relationship Id="rId44" Type="http://schemas.openxmlformats.org/officeDocument/2006/relationships/image" Target="../media/image54.emf"/><Relationship Id="rId45" Type="http://schemas.openxmlformats.org/officeDocument/2006/relationships/oleObject" Target="../embeddings/oleObject5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7.wmf"/><Relationship Id="rId20" Type="http://schemas.openxmlformats.org/officeDocument/2006/relationships/image" Target="../media/image66.wmf"/><Relationship Id="rId21" Type="http://schemas.openxmlformats.org/officeDocument/2006/relationships/oleObject" Target="../embeddings/oleObject64.bin"/><Relationship Id="rId22" Type="http://schemas.openxmlformats.org/officeDocument/2006/relationships/image" Target="../media/image67.wmf"/><Relationship Id="rId23" Type="http://schemas.openxmlformats.org/officeDocument/2006/relationships/oleObject" Target="../embeddings/oleObject65.bin"/><Relationship Id="rId24" Type="http://schemas.openxmlformats.org/officeDocument/2006/relationships/image" Target="../media/image49.wmf"/><Relationship Id="rId25" Type="http://schemas.openxmlformats.org/officeDocument/2006/relationships/oleObject" Target="../embeddings/oleObject66.bin"/><Relationship Id="rId26" Type="http://schemas.openxmlformats.org/officeDocument/2006/relationships/image" Target="../media/image68.wmf"/><Relationship Id="rId27" Type="http://schemas.openxmlformats.org/officeDocument/2006/relationships/oleObject" Target="../embeddings/oleObject67.bin"/><Relationship Id="rId28" Type="http://schemas.openxmlformats.org/officeDocument/2006/relationships/image" Target="../media/image69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6.bin"/><Relationship Id="rId30" Type="http://schemas.openxmlformats.org/officeDocument/2006/relationships/image" Target="../media/image70.wmf"/><Relationship Id="rId31" Type="http://schemas.openxmlformats.org/officeDocument/2006/relationships/oleObject" Target="../embeddings/oleObject69.bin"/><Relationship Id="rId32" Type="http://schemas.openxmlformats.org/officeDocument/2006/relationships/image" Target="../media/image71.wmf"/><Relationship Id="rId9" Type="http://schemas.openxmlformats.org/officeDocument/2006/relationships/oleObject" Target="../embeddings/oleObject58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wmf"/><Relationship Id="rId33" Type="http://schemas.openxmlformats.org/officeDocument/2006/relationships/oleObject" Target="../embeddings/oleObject70.bin"/><Relationship Id="rId34" Type="http://schemas.openxmlformats.org/officeDocument/2006/relationships/image" Target="../media/image72.wmf"/><Relationship Id="rId35" Type="http://schemas.openxmlformats.org/officeDocument/2006/relationships/oleObject" Target="../embeddings/oleObject71.bin"/><Relationship Id="rId36" Type="http://schemas.openxmlformats.org/officeDocument/2006/relationships/image" Target="../media/image12.wmf"/><Relationship Id="rId10" Type="http://schemas.openxmlformats.org/officeDocument/2006/relationships/image" Target="../media/image61.w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3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63.bin"/><Relationship Id="rId37" Type="http://schemas.openxmlformats.org/officeDocument/2006/relationships/oleObject" Target="../embeddings/oleObject72.bin"/><Relationship Id="rId38" Type="http://schemas.openxmlformats.org/officeDocument/2006/relationships/image" Target="../media/image73.wmf"/><Relationship Id="rId39" Type="http://schemas.openxmlformats.org/officeDocument/2006/relationships/oleObject" Target="../embeddings/oleObject73.bin"/><Relationship Id="rId40" Type="http://schemas.openxmlformats.org/officeDocument/2006/relationships/image" Target="../media/image74.wmf"/><Relationship Id="rId41" Type="http://schemas.openxmlformats.org/officeDocument/2006/relationships/oleObject" Target="../embeddings/oleObject74.bin"/><Relationship Id="rId42" Type="http://schemas.openxmlformats.org/officeDocument/2006/relationships/image" Target="../media/image75.wmf"/><Relationship Id="rId43" Type="http://schemas.openxmlformats.org/officeDocument/2006/relationships/oleObject" Target="../embeddings/oleObject75.bin"/><Relationship Id="rId44" Type="http://schemas.openxmlformats.org/officeDocument/2006/relationships/image" Target="../media/image76.wmf"/><Relationship Id="rId45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4026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2860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Application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Newton’s Laws </a:t>
            </a:r>
          </a:p>
          <a:p>
            <a:pPr marL="1009650" lvl="2" indent="-609600"/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Motion without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1009650" lvl="2" indent="-609600"/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Motion with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Centripetal Acceleration</a:t>
            </a: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Uniform Circular Motion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#3 this Wednesday, Feb. 27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At the beginning of the class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CH4.1 through what we learn today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make sure that you pay for Quest homework access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Feb. 25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will be granted for a lost access!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25,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9C99D-A619-C746-9873-84DF17DF68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#3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Credit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2001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 dirty="0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a) Who moves away with the higher speed, by how much and why? b) Who moves farther in the same elapsed time, by how much and why?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45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formulae for the two problems above in much more detail and explain your logic in a greater detail than what is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pages 7 and 8 of this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lecture note.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Be sure to clearly define each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used in your derivation.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Each problem is 10 points.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is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this Wednesday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Feb. 27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245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71505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3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21932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4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5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0414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6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13274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7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02133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8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69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091221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0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1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2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3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99137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4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93587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5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48498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6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591887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77" name="Equation" r:id="rId32" imgW="927100" imgH="431800" progId="Equation.3">
                  <p:embed/>
                </p:oleObj>
              </mc:Choice>
              <mc:Fallback>
                <p:oleObj name="Equation" r:id="rId32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build="p" autoUpdateAnimBg="0"/>
      <p:bldP spid="48138" grpId="0" animBg="1" autoUpdateAnimBg="0"/>
      <p:bldP spid="48139" grpId="0"/>
      <p:bldP spid="48140" grpId="0"/>
      <p:bldP spid="48141" grpId="0"/>
      <p:bldP spid="48142" grpId="0" animBg="1"/>
      <p:bldP spid="48149" grpId="0" animBg="1" autoUpdateAnimBg="0"/>
      <p:bldP spid="48153" grpId="0" animBg="1" autoUpdateAnimBg="0"/>
      <p:bldP spid="48155" grpId="0" animBg="1" autoUpdateAnimBg="0"/>
      <p:bldP spid="4817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1441-002, Spring 2013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31727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7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87902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8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5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3962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89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34377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0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895401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1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66943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2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765403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3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9038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4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9874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5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16241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6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68845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7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95631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8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0764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99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14787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00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01" name="Equation" r:id="rId32" imgW="126720" imgH="177480" progId="Equation.3">
                  <p:embed/>
                </p:oleObj>
              </mc:Choice>
              <mc:Fallback>
                <p:oleObj name="Equation" r:id="rId3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 autoUpdateAnimBg="0"/>
      <p:bldP spid="49158" grpId="0" animBg="1" autoUpdateAnimBg="0"/>
      <p:bldP spid="49200" grpId="0" build="p" autoUpdateAnimBg="0"/>
      <p:bldP spid="49201" grpId="0" build="p" autoUpdateAnimBg="0"/>
      <p:bldP spid="49202" grpId="0" build="p" autoUpdateAnimBg="0"/>
      <p:bldP spid="49203" grpId="0" animBg="1"/>
      <p:bldP spid="492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81630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6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7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8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29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0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62738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1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2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61172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3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02531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4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5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6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7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8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39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0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1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2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3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4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90631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5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31445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6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3074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47" name="Equation" r:id="rId45" imgW="1130300" imgH="266700" progId="Equation.3">
                  <p:embed/>
                </p:oleObj>
              </mc:Choice>
              <mc:Fallback>
                <p:oleObj name="Equation" r:id="rId45" imgW="1130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0" grpId="0" animBg="1" autoUpdateAnimBg="0"/>
      <p:bldP spid="50182" grpId="0" animBg="1" autoUpdateAnimBg="0"/>
      <p:bldP spid="50192" grpId="0" animBg="1" autoUpdateAnimBg="0"/>
      <p:bldP spid="5021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41635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10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68640"/>
              </p:ext>
            </p:extLst>
          </p:nvPr>
        </p:nvGraphicFramePr>
        <p:xfrm>
          <a:off x="1160463" y="5364163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11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364163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87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Frictional 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752600" y="3994150"/>
            <a:ext cx="6553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static friction but kinetic 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 autoUpdateAnimBg="0"/>
      <p:bldP spid="51205" grpId="0" build="p" autoUpdateAnimBg="0"/>
      <p:bldP spid="51206" grpId="0" build="p" autoUpdateAnimBg="0"/>
      <p:bldP spid="51207" grpId="0" animBg="1" autoUpdateAnimBg="0"/>
      <p:bldP spid="51208" grpId="0" animBg="1" autoUpdateAnimBg="0"/>
      <p:bldP spid="51210" grpId="0" build="p" autoUpdateAnimBg="0"/>
      <p:bldP spid="51211" grpId="0" animBg="1" autoUpdateAnimBg="0"/>
      <p:bldP spid="51212" grpId="0" animBg="1" autoUpdateAnimBg="0"/>
      <p:bldP spid="51213" grpId="0" animBg="1" autoUpdateAnimBg="0"/>
      <p:bldP spid="51214" grpId="0" animBg="1" autoUpdateAnimBg="0"/>
      <p:bldP spid="51215" grpId="0" animBg="1"/>
      <p:bldP spid="512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>
                <a:solidFill>
                  <a:schemeClr val="accent2"/>
                </a:solidFill>
                <a:latin typeface="Symbol" charset="0"/>
              </a:rPr>
              <a:t>m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57790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0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0" y="2690813"/>
            <a:ext cx="785813" cy="396875"/>
            <a:chOff x="3350" y="1695"/>
            <a:chExt cx="495" cy="250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charset="0"/>
                </a:rPr>
                <a:t>m</a:t>
              </a:r>
              <a:r>
                <a:rPr lang="en-US" sz="2000" baseline="-25000">
                  <a:solidFill>
                    <a:srgbClr val="333399"/>
                  </a:solidFill>
                  <a:latin typeface="Monotype Corsiva" charset="0"/>
                </a:rPr>
                <a:t>k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1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2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3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4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5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86526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6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83598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7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8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59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0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1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2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3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4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5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6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7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8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69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70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71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8" grpId="0" animBg="1" autoUpdateAnimBg="0"/>
      <p:bldP spid="52230" grpId="0" animBg="1" autoUpdateAnimBg="0"/>
      <p:bldP spid="52240" grpId="0" animBg="1" autoUpdateAnimBg="0"/>
      <p:bldP spid="52265" grpId="0" animBg="1" autoUpdateAnimBg="0"/>
      <p:bldP spid="52266" grpId="0" animBg="1" autoUpdateAnimBg="0"/>
      <p:bldP spid="52267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28322</TotalTime>
  <Words>856</Words>
  <Application>Microsoft Macintosh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phys1443-spring02</vt:lpstr>
      <vt:lpstr>Equation</vt:lpstr>
      <vt:lpstr>PHYS 1441 – Section 002 Lecture #11</vt:lpstr>
      <vt:lpstr>Announcements</vt:lpstr>
      <vt:lpstr>Special Project #3 for Extra Credit</vt:lpstr>
      <vt:lpstr>PowerPoint Presentation</vt:lpstr>
      <vt:lpstr>Example for Using Newton’s Laws</vt:lpstr>
      <vt:lpstr>Example w/o Friction</vt:lpstr>
      <vt:lpstr>Force of Friction</vt:lpstr>
      <vt:lpstr>Example w/ Friction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918</cp:revision>
  <dcterms:created xsi:type="dcterms:W3CDTF">2012-08-27T21:13:02Z</dcterms:created>
  <dcterms:modified xsi:type="dcterms:W3CDTF">2013-02-26T00:39:00Z</dcterms:modified>
</cp:coreProperties>
</file>