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notesSlides/notesSlide4.xml" ContentType="application/vnd.openxmlformats-officedocument.presentationml.notesSlide+xml"/>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537" r:id="rId3"/>
    <p:sldId id="725" r:id="rId4"/>
    <p:sldId id="689" r:id="rId5"/>
    <p:sldId id="690" r:id="rId6"/>
    <p:sldId id="691" r:id="rId7"/>
    <p:sldId id="692" r:id="rId8"/>
    <p:sldId id="693" r:id="rId9"/>
    <p:sldId id="694" r:id="rId10"/>
    <p:sldId id="695" r:id="rId11"/>
    <p:sldId id="696" r:id="rId12"/>
    <p:sldId id="697" r:id="rId13"/>
    <p:sldId id="698" r:id="rId14"/>
    <p:sldId id="699" r:id="rId15"/>
    <p:sldId id="700" r:id="rId16"/>
    <p:sldId id="701"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3" d="100"/>
          <a:sy n="103" d="100"/>
        </p:scale>
        <p:origin x="-160"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0.wmf"/><Relationship Id="rId4" Type="http://schemas.openxmlformats.org/officeDocument/2006/relationships/image" Target="../media/image101.wmf"/><Relationship Id="rId5" Type="http://schemas.openxmlformats.org/officeDocument/2006/relationships/image" Target="../media/image102.wmf"/><Relationship Id="rId6" Type="http://schemas.openxmlformats.org/officeDocument/2006/relationships/image" Target="../media/image103.emf"/><Relationship Id="rId7" Type="http://schemas.openxmlformats.org/officeDocument/2006/relationships/image" Target="../media/image104.emf"/><Relationship Id="rId8" Type="http://schemas.openxmlformats.org/officeDocument/2006/relationships/image" Target="../media/image105.wmf"/><Relationship Id="rId1" Type="http://schemas.openxmlformats.org/officeDocument/2006/relationships/image" Target="../media/image98.emf"/><Relationship Id="rId2" Type="http://schemas.openxmlformats.org/officeDocument/2006/relationships/image" Target="../media/image9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1" Type="http://schemas.openxmlformats.org/officeDocument/2006/relationships/image" Target="../media/image106.emf"/><Relationship Id="rId2"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0.wmf"/><Relationship Id="rId12" Type="http://schemas.openxmlformats.org/officeDocument/2006/relationships/image" Target="../media/image41.wmf"/><Relationship Id="rId13" Type="http://schemas.openxmlformats.org/officeDocument/2006/relationships/image" Target="../media/image42.wmf"/><Relationship Id="rId14" Type="http://schemas.openxmlformats.org/officeDocument/2006/relationships/image" Target="../media/image43.emf"/><Relationship Id="rId15" Type="http://schemas.openxmlformats.org/officeDocument/2006/relationships/image" Target="../media/image44.emf"/><Relationship Id="rId1" Type="http://schemas.openxmlformats.org/officeDocument/2006/relationships/image" Target="../media/image30.wmf"/><Relationship Id="rId2" Type="http://schemas.openxmlformats.org/officeDocument/2006/relationships/image" Target="../media/image31.emf"/><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image" Target="../media/image56.emf"/><Relationship Id="rId13" Type="http://schemas.openxmlformats.org/officeDocument/2006/relationships/image" Target="../media/image57.wmf"/><Relationship Id="rId1" Type="http://schemas.openxmlformats.org/officeDocument/2006/relationships/image" Target="../media/image45.wmf"/><Relationship Id="rId2" Type="http://schemas.openxmlformats.org/officeDocument/2006/relationships/image" Target="../media/image46.wmf"/><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emf"/><Relationship Id="rId9" Type="http://schemas.openxmlformats.org/officeDocument/2006/relationships/image" Target="../media/image53.emf"/><Relationship Id="rId10"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9.wmf"/><Relationship Id="rId12" Type="http://schemas.openxmlformats.org/officeDocument/2006/relationships/image" Target="../media/image70.wmf"/><Relationship Id="rId13" Type="http://schemas.openxmlformats.org/officeDocument/2006/relationships/image" Target="../media/image71.wmf"/><Relationship Id="rId14" Type="http://schemas.openxmlformats.org/officeDocument/2006/relationships/image" Target="../media/image72.wmf"/><Relationship Id="rId15" Type="http://schemas.openxmlformats.org/officeDocument/2006/relationships/image" Target="../media/image73.wmf"/><Relationship Id="rId16" Type="http://schemas.openxmlformats.org/officeDocument/2006/relationships/image" Target="../media/image74.wmf"/><Relationship Id="rId17" Type="http://schemas.openxmlformats.org/officeDocument/2006/relationships/image" Target="../media/image75.wmf"/><Relationship Id="rId18" Type="http://schemas.openxmlformats.org/officeDocument/2006/relationships/image" Target="../media/image76.wmf"/><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emf"/><Relationship Id="rId8" Type="http://schemas.openxmlformats.org/officeDocument/2006/relationships/image" Target="../media/image66.wmf"/><Relationship Id="rId9" Type="http://schemas.openxmlformats.org/officeDocument/2006/relationships/image" Target="../media/image67.emf"/><Relationship Id="rId10"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emf"/><Relationship Id="rId1" Type="http://schemas.openxmlformats.org/officeDocument/2006/relationships/image" Target="../media/image77.emf"/><Relationship Id="rId2"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emf"/><Relationship Id="rId4" Type="http://schemas.openxmlformats.org/officeDocument/2006/relationships/image" Target="../media/image86.emf"/><Relationship Id="rId5" Type="http://schemas.openxmlformats.org/officeDocument/2006/relationships/image" Target="../media/image87.emf"/><Relationship Id="rId6" Type="http://schemas.openxmlformats.org/officeDocument/2006/relationships/image" Target="../media/image88.emf"/><Relationship Id="rId7" Type="http://schemas.openxmlformats.org/officeDocument/2006/relationships/image" Target="../media/image89.wmf"/><Relationship Id="rId8" Type="http://schemas.openxmlformats.org/officeDocument/2006/relationships/image" Target="../media/image90.emf"/><Relationship Id="rId1" Type="http://schemas.openxmlformats.org/officeDocument/2006/relationships/image" Target="../media/image83.emf"/><Relationship Id="rId2" Type="http://schemas.openxmlformats.org/officeDocument/2006/relationships/image" Target="../media/image8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emf"/><Relationship Id="rId5" Type="http://schemas.openxmlformats.org/officeDocument/2006/relationships/image" Target="../media/image95.emf"/><Relationship Id="rId6" Type="http://schemas.openxmlformats.org/officeDocument/2006/relationships/image" Target="../media/image96.emf"/><Relationship Id="rId1" Type="http://schemas.openxmlformats.org/officeDocument/2006/relationships/image" Target="../media/image91.emf"/><Relationship Id="rId2"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85A669-B6A6-584E-8D9E-0E879C5B549F}" type="slidenum">
              <a:rPr lang="en-US" sz="1200"/>
              <a:pPr eaLnBrk="1" hangingPunct="1"/>
              <a:t>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6D73EC-3DB1-9349-9BF2-5217EDCEE497}" type="slidenum">
              <a:rPr lang="en-US" sz="1200"/>
              <a:pPr eaLnBrk="1" hangingPunct="1"/>
              <a:t>6</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4565AB-49A7-BF4B-B5C8-280587FE2F21}" type="slidenum">
              <a:rPr lang="en-US" sz="1200"/>
              <a:pPr eaLnBrk="1" hangingPunct="1"/>
              <a:t>7</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A5BD4A-F635-D94A-BB09-2D4073AD61C6}" type="slidenum">
              <a:rPr lang="en-US" sz="1200"/>
              <a:pPr eaLnBrk="1" hangingPunct="1"/>
              <a:t>16</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April 1,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67.emf"/><Relationship Id="rId21" Type="http://schemas.openxmlformats.org/officeDocument/2006/relationships/oleObject" Target="../embeddings/oleObject64.bin"/><Relationship Id="rId22" Type="http://schemas.openxmlformats.org/officeDocument/2006/relationships/image" Target="../media/image68.emf"/><Relationship Id="rId23" Type="http://schemas.openxmlformats.org/officeDocument/2006/relationships/oleObject" Target="../embeddings/oleObject65.bin"/><Relationship Id="rId24" Type="http://schemas.openxmlformats.org/officeDocument/2006/relationships/image" Target="../media/image69.wmf"/><Relationship Id="rId25" Type="http://schemas.openxmlformats.org/officeDocument/2006/relationships/oleObject" Target="../embeddings/oleObject66.bin"/><Relationship Id="rId26" Type="http://schemas.openxmlformats.org/officeDocument/2006/relationships/image" Target="../media/image70.wmf"/><Relationship Id="rId27" Type="http://schemas.openxmlformats.org/officeDocument/2006/relationships/oleObject" Target="../embeddings/oleObject67.bin"/><Relationship Id="rId28" Type="http://schemas.openxmlformats.org/officeDocument/2006/relationships/image" Target="../media/image71.w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9.wmf"/><Relationship Id="rId5" Type="http://schemas.openxmlformats.org/officeDocument/2006/relationships/oleObject" Target="../embeddings/oleObject56.bin"/><Relationship Id="rId30" Type="http://schemas.openxmlformats.org/officeDocument/2006/relationships/image" Target="../media/image72.wmf"/><Relationship Id="rId31" Type="http://schemas.openxmlformats.org/officeDocument/2006/relationships/oleObject" Target="../embeddings/oleObject69.bin"/><Relationship Id="rId32" Type="http://schemas.openxmlformats.org/officeDocument/2006/relationships/oleObject" Target="../embeddings/oleObject70.bin"/><Relationship Id="rId9" Type="http://schemas.openxmlformats.org/officeDocument/2006/relationships/oleObject" Target="../embeddings/oleObject58.bin"/><Relationship Id="rId6" Type="http://schemas.openxmlformats.org/officeDocument/2006/relationships/image" Target="../media/image60.wmf"/><Relationship Id="rId7" Type="http://schemas.openxmlformats.org/officeDocument/2006/relationships/oleObject" Target="../embeddings/oleObject57.bin"/><Relationship Id="rId8" Type="http://schemas.openxmlformats.org/officeDocument/2006/relationships/image" Target="../media/image61.wmf"/><Relationship Id="rId33" Type="http://schemas.openxmlformats.org/officeDocument/2006/relationships/image" Target="../media/image73.wmf"/><Relationship Id="rId34" Type="http://schemas.openxmlformats.org/officeDocument/2006/relationships/oleObject" Target="../embeddings/oleObject71.bin"/><Relationship Id="rId35" Type="http://schemas.openxmlformats.org/officeDocument/2006/relationships/image" Target="../media/image74.wmf"/><Relationship Id="rId36" Type="http://schemas.openxmlformats.org/officeDocument/2006/relationships/oleObject" Target="../embeddings/oleObject72.bin"/><Relationship Id="rId10" Type="http://schemas.openxmlformats.org/officeDocument/2006/relationships/image" Target="../media/image62.wmf"/><Relationship Id="rId11" Type="http://schemas.openxmlformats.org/officeDocument/2006/relationships/oleObject" Target="../embeddings/oleObject59.bin"/><Relationship Id="rId12" Type="http://schemas.openxmlformats.org/officeDocument/2006/relationships/image" Target="../media/image63.wmf"/><Relationship Id="rId13" Type="http://schemas.openxmlformats.org/officeDocument/2006/relationships/oleObject" Target="../embeddings/oleObject60.bin"/><Relationship Id="rId14" Type="http://schemas.openxmlformats.org/officeDocument/2006/relationships/image" Target="../media/image64.wmf"/><Relationship Id="rId15" Type="http://schemas.openxmlformats.org/officeDocument/2006/relationships/oleObject" Target="../embeddings/oleObject61.bin"/><Relationship Id="rId16" Type="http://schemas.openxmlformats.org/officeDocument/2006/relationships/image" Target="../media/image65.emf"/><Relationship Id="rId17" Type="http://schemas.openxmlformats.org/officeDocument/2006/relationships/oleObject" Target="../embeddings/oleObject62.bin"/><Relationship Id="rId18" Type="http://schemas.openxmlformats.org/officeDocument/2006/relationships/image" Target="../media/image66.wmf"/><Relationship Id="rId19" Type="http://schemas.openxmlformats.org/officeDocument/2006/relationships/oleObject" Target="../embeddings/oleObject63.bin"/><Relationship Id="rId37" Type="http://schemas.openxmlformats.org/officeDocument/2006/relationships/image" Target="../media/image75.wmf"/><Relationship Id="rId38" Type="http://schemas.openxmlformats.org/officeDocument/2006/relationships/oleObject" Target="../embeddings/oleObject73.bin"/><Relationship Id="rId39" Type="http://schemas.openxmlformats.org/officeDocument/2006/relationships/image" Target="../media/image76.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1.emf"/><Relationship Id="rId13" Type="http://schemas.openxmlformats.org/officeDocument/2006/relationships/oleObject" Target="../embeddings/oleObject79.bin"/><Relationship Id="rId14" Type="http://schemas.openxmlformats.org/officeDocument/2006/relationships/image" Target="../media/image82.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4.bin"/><Relationship Id="rId4" Type="http://schemas.openxmlformats.org/officeDocument/2006/relationships/image" Target="../media/image77.emf"/><Relationship Id="rId5" Type="http://schemas.openxmlformats.org/officeDocument/2006/relationships/oleObject" Target="../embeddings/oleObject75.bin"/><Relationship Id="rId6" Type="http://schemas.openxmlformats.org/officeDocument/2006/relationships/image" Target="../media/image78.emf"/><Relationship Id="rId7" Type="http://schemas.openxmlformats.org/officeDocument/2006/relationships/oleObject" Target="../embeddings/oleObject76.bin"/><Relationship Id="rId8" Type="http://schemas.openxmlformats.org/officeDocument/2006/relationships/image" Target="../media/image79.emf"/><Relationship Id="rId9" Type="http://schemas.openxmlformats.org/officeDocument/2006/relationships/oleObject" Target="../embeddings/oleObject77.bin"/><Relationship Id="rId10" Type="http://schemas.openxmlformats.org/officeDocument/2006/relationships/image" Target="../media/image80.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image" Target="../media/image87.emf"/><Relationship Id="rId13" Type="http://schemas.openxmlformats.org/officeDocument/2006/relationships/oleObject" Target="../embeddings/oleObject85.bin"/><Relationship Id="rId14" Type="http://schemas.openxmlformats.org/officeDocument/2006/relationships/image" Target="../media/image88.emf"/><Relationship Id="rId15" Type="http://schemas.openxmlformats.org/officeDocument/2006/relationships/oleObject" Target="../embeddings/oleObject86.bin"/><Relationship Id="rId16" Type="http://schemas.openxmlformats.org/officeDocument/2006/relationships/image" Target="../media/image89.wmf"/><Relationship Id="rId17" Type="http://schemas.openxmlformats.org/officeDocument/2006/relationships/oleObject" Target="../embeddings/oleObject87.bin"/><Relationship Id="rId18" Type="http://schemas.openxmlformats.org/officeDocument/2006/relationships/image" Target="../media/image90.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image" Target="../media/image83.emf"/><Relationship Id="rId5" Type="http://schemas.openxmlformats.org/officeDocument/2006/relationships/oleObject" Target="../embeddings/oleObject81.bin"/><Relationship Id="rId6" Type="http://schemas.openxmlformats.org/officeDocument/2006/relationships/image" Target="../media/image84.emf"/><Relationship Id="rId7" Type="http://schemas.openxmlformats.org/officeDocument/2006/relationships/oleObject" Target="../embeddings/oleObject82.bin"/><Relationship Id="rId8" Type="http://schemas.openxmlformats.org/officeDocument/2006/relationships/image" Target="../media/image85.emf"/><Relationship Id="rId9" Type="http://schemas.openxmlformats.org/officeDocument/2006/relationships/oleObject" Target="../embeddings/oleObject83.bin"/><Relationship Id="rId10" Type="http://schemas.openxmlformats.org/officeDocument/2006/relationships/image" Target="../media/image86.emf"/></Relationships>
</file>

<file path=ppt/slides/_rels/slide13.xml.rels><?xml version="1.0" encoding="UTF-8" standalone="yes"?>
<Relationships xmlns="http://schemas.openxmlformats.org/package/2006/relationships"><Relationship Id="rId11" Type="http://schemas.openxmlformats.org/officeDocument/2006/relationships/image" Target="../media/image94.emf"/><Relationship Id="rId12" Type="http://schemas.openxmlformats.org/officeDocument/2006/relationships/oleObject" Target="../embeddings/oleObject92.bin"/><Relationship Id="rId13" Type="http://schemas.openxmlformats.org/officeDocument/2006/relationships/image" Target="../media/image95.emf"/><Relationship Id="rId14" Type="http://schemas.openxmlformats.org/officeDocument/2006/relationships/oleObject" Target="../embeddings/oleObject93.bin"/><Relationship Id="rId15" Type="http://schemas.openxmlformats.org/officeDocument/2006/relationships/image" Target="../media/image96.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7.jpeg"/><Relationship Id="rId4" Type="http://schemas.openxmlformats.org/officeDocument/2006/relationships/oleObject" Target="../embeddings/oleObject88.bin"/><Relationship Id="rId5" Type="http://schemas.openxmlformats.org/officeDocument/2006/relationships/image" Target="../media/image91.emf"/><Relationship Id="rId6" Type="http://schemas.openxmlformats.org/officeDocument/2006/relationships/oleObject" Target="../embeddings/oleObject89.bin"/><Relationship Id="rId7" Type="http://schemas.openxmlformats.org/officeDocument/2006/relationships/image" Target="../media/image92.emf"/><Relationship Id="rId8" Type="http://schemas.openxmlformats.org/officeDocument/2006/relationships/oleObject" Target="../embeddings/oleObject90.bin"/><Relationship Id="rId9" Type="http://schemas.openxmlformats.org/officeDocument/2006/relationships/image" Target="../media/image93.emf"/><Relationship Id="rId10" Type="http://schemas.openxmlformats.org/officeDocument/2006/relationships/oleObject" Target="../embeddings/oleObject9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98.bin"/><Relationship Id="rId12" Type="http://schemas.openxmlformats.org/officeDocument/2006/relationships/image" Target="../media/image102.wmf"/><Relationship Id="rId13" Type="http://schemas.openxmlformats.org/officeDocument/2006/relationships/oleObject" Target="../embeddings/oleObject99.bin"/><Relationship Id="rId14" Type="http://schemas.openxmlformats.org/officeDocument/2006/relationships/image" Target="../media/image103.emf"/><Relationship Id="rId15" Type="http://schemas.openxmlformats.org/officeDocument/2006/relationships/oleObject" Target="../embeddings/oleObject100.bin"/><Relationship Id="rId16" Type="http://schemas.openxmlformats.org/officeDocument/2006/relationships/image" Target="../media/image104.emf"/><Relationship Id="rId17" Type="http://schemas.openxmlformats.org/officeDocument/2006/relationships/oleObject" Target="../embeddings/oleObject101.bin"/><Relationship Id="rId18" Type="http://schemas.openxmlformats.org/officeDocument/2006/relationships/image" Target="../media/image105.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4.bin"/><Relationship Id="rId4" Type="http://schemas.openxmlformats.org/officeDocument/2006/relationships/image" Target="../media/image98.emf"/><Relationship Id="rId5" Type="http://schemas.openxmlformats.org/officeDocument/2006/relationships/oleObject" Target="../embeddings/oleObject95.bin"/><Relationship Id="rId6" Type="http://schemas.openxmlformats.org/officeDocument/2006/relationships/image" Target="../media/image99.emf"/><Relationship Id="rId7" Type="http://schemas.openxmlformats.org/officeDocument/2006/relationships/oleObject" Target="../embeddings/oleObject96.bin"/><Relationship Id="rId8" Type="http://schemas.openxmlformats.org/officeDocument/2006/relationships/image" Target="../media/image100.wmf"/><Relationship Id="rId9" Type="http://schemas.openxmlformats.org/officeDocument/2006/relationships/oleObject" Target="../embeddings/oleObject97.bin"/><Relationship Id="rId10" Type="http://schemas.openxmlformats.org/officeDocument/2006/relationships/image" Target="../media/image10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05.bin"/><Relationship Id="rId12" Type="http://schemas.openxmlformats.org/officeDocument/2006/relationships/image" Target="../media/image109.wmf"/><Relationship Id="rId13" Type="http://schemas.openxmlformats.org/officeDocument/2006/relationships/oleObject" Target="../embeddings/oleObject106.bin"/><Relationship Id="rId14" Type="http://schemas.openxmlformats.org/officeDocument/2006/relationships/image" Target="../media/image110.wmf"/><Relationship Id="rId15" Type="http://schemas.openxmlformats.org/officeDocument/2006/relationships/oleObject" Target="../embeddings/oleObject107.bin"/><Relationship Id="rId16" Type="http://schemas.openxmlformats.org/officeDocument/2006/relationships/image" Target="../media/image111.wmf"/><Relationship Id="rId17" Type="http://schemas.openxmlformats.org/officeDocument/2006/relationships/oleObject" Target="../embeddings/oleObject108.bin"/><Relationship Id="rId18" Type="http://schemas.openxmlformats.org/officeDocument/2006/relationships/image" Target="../media/image112.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13.jpeg"/><Relationship Id="rId5" Type="http://schemas.openxmlformats.org/officeDocument/2006/relationships/oleObject" Target="../embeddings/oleObject102.bin"/><Relationship Id="rId6" Type="http://schemas.openxmlformats.org/officeDocument/2006/relationships/image" Target="../media/image106.emf"/><Relationship Id="rId7" Type="http://schemas.openxmlformats.org/officeDocument/2006/relationships/oleObject" Target="../embeddings/oleObject103.bin"/><Relationship Id="rId8" Type="http://schemas.openxmlformats.org/officeDocument/2006/relationships/image" Target="../media/image107.wmf"/><Relationship Id="rId9" Type="http://schemas.openxmlformats.org/officeDocument/2006/relationships/oleObject" Target="../embeddings/oleObject104.bin"/><Relationship Id="rId10" Type="http://schemas.openxmlformats.org/officeDocument/2006/relationships/image" Target="../media/image10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2.emf"/><Relationship Id="rId20" Type="http://schemas.openxmlformats.org/officeDocument/2006/relationships/oleObject" Target="../embeddings/oleObject17.bin"/><Relationship Id="rId21" Type="http://schemas.openxmlformats.org/officeDocument/2006/relationships/image" Target="../media/image18.emf"/><Relationship Id="rId10" Type="http://schemas.openxmlformats.org/officeDocument/2006/relationships/oleObject" Target="../embeddings/oleObject12.bin"/><Relationship Id="rId11" Type="http://schemas.openxmlformats.org/officeDocument/2006/relationships/image" Target="../media/image13.emf"/><Relationship Id="rId12" Type="http://schemas.openxmlformats.org/officeDocument/2006/relationships/oleObject" Target="../embeddings/oleObject13.bin"/><Relationship Id="rId13" Type="http://schemas.openxmlformats.org/officeDocument/2006/relationships/image" Target="../media/image14.emf"/><Relationship Id="rId14" Type="http://schemas.openxmlformats.org/officeDocument/2006/relationships/oleObject" Target="../embeddings/oleObject14.bin"/><Relationship Id="rId15" Type="http://schemas.openxmlformats.org/officeDocument/2006/relationships/image" Target="../media/image15.emf"/><Relationship Id="rId16" Type="http://schemas.openxmlformats.org/officeDocument/2006/relationships/oleObject" Target="../embeddings/oleObject15.bin"/><Relationship Id="rId17" Type="http://schemas.openxmlformats.org/officeDocument/2006/relationships/image" Target="../media/image16.emf"/><Relationship Id="rId18" Type="http://schemas.openxmlformats.org/officeDocument/2006/relationships/oleObject" Target="../embeddings/oleObject16.bin"/><Relationship Id="rId19"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9.bin"/><Relationship Id="rId5" Type="http://schemas.openxmlformats.org/officeDocument/2006/relationships/image" Target="../media/image10.emf"/><Relationship Id="rId6" Type="http://schemas.openxmlformats.org/officeDocument/2006/relationships/oleObject" Target="../embeddings/oleObject10.bin"/><Relationship Id="rId7" Type="http://schemas.openxmlformats.org/officeDocument/2006/relationships/image" Target="../media/image11.emf"/><Relationship Id="rId8"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image" Target="../media/image28.emf"/><Relationship Id="rId21" Type="http://schemas.openxmlformats.org/officeDocument/2006/relationships/oleObject" Target="../embeddings/oleObject26.bin"/><Relationship Id="rId22" Type="http://schemas.openxmlformats.org/officeDocument/2006/relationships/image" Target="../media/image29.emf"/><Relationship Id="rId10" Type="http://schemas.openxmlformats.org/officeDocument/2006/relationships/oleObject" Target="../embeddings/oleObject21.bin"/><Relationship Id="rId11" Type="http://schemas.openxmlformats.org/officeDocument/2006/relationships/image" Target="../media/image24.emf"/><Relationship Id="rId12" Type="http://schemas.openxmlformats.org/officeDocument/2006/relationships/image" Target="../media/image20.jpeg"/><Relationship Id="rId13" Type="http://schemas.openxmlformats.org/officeDocument/2006/relationships/oleObject" Target="../embeddings/oleObject22.bin"/><Relationship Id="rId14" Type="http://schemas.openxmlformats.org/officeDocument/2006/relationships/image" Target="../media/image25.emf"/><Relationship Id="rId15" Type="http://schemas.openxmlformats.org/officeDocument/2006/relationships/oleObject" Target="../embeddings/oleObject23.bin"/><Relationship Id="rId16" Type="http://schemas.openxmlformats.org/officeDocument/2006/relationships/image" Target="../media/image26.emf"/><Relationship Id="rId17" Type="http://schemas.openxmlformats.org/officeDocument/2006/relationships/oleObject" Target="../embeddings/oleObject24.bin"/><Relationship Id="rId18" Type="http://schemas.openxmlformats.org/officeDocument/2006/relationships/image" Target="../media/image27.emf"/><Relationship Id="rId19" Type="http://schemas.openxmlformats.org/officeDocument/2006/relationships/oleObject" Target="../embeddings/oleObject25.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18.bin"/><Relationship Id="rId5" Type="http://schemas.openxmlformats.org/officeDocument/2006/relationships/image" Target="../media/image21.emf"/><Relationship Id="rId6" Type="http://schemas.openxmlformats.org/officeDocument/2006/relationships/oleObject" Target="../embeddings/oleObject19.bin"/><Relationship Id="rId7" Type="http://schemas.openxmlformats.org/officeDocument/2006/relationships/image" Target="../media/image22.emf"/><Relationship Id="rId8"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emf"/><Relationship Id="rId21" Type="http://schemas.openxmlformats.org/officeDocument/2006/relationships/oleObject" Target="../embeddings/oleObject36.bin"/><Relationship Id="rId22" Type="http://schemas.openxmlformats.org/officeDocument/2006/relationships/image" Target="../media/image39.emf"/><Relationship Id="rId23" Type="http://schemas.openxmlformats.org/officeDocument/2006/relationships/oleObject" Target="../embeddings/oleObject37.bin"/><Relationship Id="rId24" Type="http://schemas.openxmlformats.org/officeDocument/2006/relationships/image" Target="../media/image40.wmf"/><Relationship Id="rId25" Type="http://schemas.openxmlformats.org/officeDocument/2006/relationships/oleObject" Target="../embeddings/oleObject38.bin"/><Relationship Id="rId26" Type="http://schemas.openxmlformats.org/officeDocument/2006/relationships/image" Target="../media/image41.wmf"/><Relationship Id="rId27" Type="http://schemas.openxmlformats.org/officeDocument/2006/relationships/oleObject" Target="../embeddings/oleObject39.bin"/><Relationship Id="rId28" Type="http://schemas.openxmlformats.org/officeDocument/2006/relationships/image" Target="../media/image42.wmf"/><Relationship Id="rId29" Type="http://schemas.openxmlformats.org/officeDocument/2006/relationships/oleObject" Target="../embeddings/oleObject40.bin"/><Relationship Id="rId30" Type="http://schemas.openxmlformats.org/officeDocument/2006/relationships/image" Target="../media/image43.emf"/><Relationship Id="rId31" Type="http://schemas.openxmlformats.org/officeDocument/2006/relationships/oleObject" Target="../embeddings/oleObject41.bin"/><Relationship Id="rId32" Type="http://schemas.openxmlformats.org/officeDocument/2006/relationships/image" Target="../media/image44.emf"/><Relationship Id="rId10" Type="http://schemas.openxmlformats.org/officeDocument/2006/relationships/image" Target="../media/image33.emf"/><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5" Type="http://schemas.openxmlformats.org/officeDocument/2006/relationships/oleObject" Target="../embeddings/oleObject33.bin"/><Relationship Id="rId16" Type="http://schemas.openxmlformats.org/officeDocument/2006/relationships/image" Target="../media/image36.emf"/><Relationship Id="rId17" Type="http://schemas.openxmlformats.org/officeDocument/2006/relationships/oleObject" Target="../embeddings/oleObject34.bin"/><Relationship Id="rId18" Type="http://schemas.openxmlformats.org/officeDocument/2006/relationships/image" Target="../media/image37.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30.w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9" Type="http://schemas.openxmlformats.org/officeDocument/2006/relationships/image" Target="../media/image47.wmf"/><Relationship Id="rId20" Type="http://schemas.openxmlformats.org/officeDocument/2006/relationships/oleObject" Target="../embeddings/oleObject50.bin"/><Relationship Id="rId21" Type="http://schemas.openxmlformats.org/officeDocument/2006/relationships/image" Target="../media/image53.emf"/><Relationship Id="rId22" Type="http://schemas.openxmlformats.org/officeDocument/2006/relationships/oleObject" Target="../embeddings/oleObject51.bin"/><Relationship Id="rId23" Type="http://schemas.openxmlformats.org/officeDocument/2006/relationships/image" Target="../media/image54.emf"/><Relationship Id="rId24" Type="http://schemas.openxmlformats.org/officeDocument/2006/relationships/oleObject" Target="../embeddings/oleObject52.bin"/><Relationship Id="rId25" Type="http://schemas.openxmlformats.org/officeDocument/2006/relationships/image" Target="../media/image55.emf"/><Relationship Id="rId26" Type="http://schemas.openxmlformats.org/officeDocument/2006/relationships/oleObject" Target="../embeddings/oleObject53.bin"/><Relationship Id="rId27" Type="http://schemas.openxmlformats.org/officeDocument/2006/relationships/image" Target="../media/image56.emf"/><Relationship Id="rId28" Type="http://schemas.openxmlformats.org/officeDocument/2006/relationships/oleObject" Target="../embeddings/oleObject54.bin"/><Relationship Id="rId29" Type="http://schemas.openxmlformats.org/officeDocument/2006/relationships/image" Target="../media/image57.wmf"/><Relationship Id="rId10" Type="http://schemas.openxmlformats.org/officeDocument/2006/relationships/oleObject" Target="../embeddings/oleObject45.bin"/><Relationship Id="rId11" Type="http://schemas.openxmlformats.org/officeDocument/2006/relationships/image" Target="../media/image48.wmf"/><Relationship Id="rId12" Type="http://schemas.openxmlformats.org/officeDocument/2006/relationships/oleObject" Target="../embeddings/oleObject46.bin"/><Relationship Id="rId13" Type="http://schemas.openxmlformats.org/officeDocument/2006/relationships/image" Target="../media/image49.wmf"/><Relationship Id="rId14" Type="http://schemas.openxmlformats.org/officeDocument/2006/relationships/oleObject" Target="../embeddings/oleObject47.bin"/><Relationship Id="rId15" Type="http://schemas.openxmlformats.org/officeDocument/2006/relationships/image" Target="../media/image50.wmf"/><Relationship Id="rId16" Type="http://schemas.openxmlformats.org/officeDocument/2006/relationships/oleObject" Target="../embeddings/oleObject48.bin"/><Relationship Id="rId17" Type="http://schemas.openxmlformats.org/officeDocument/2006/relationships/image" Target="../media/image51.wmf"/><Relationship Id="rId18" Type="http://schemas.openxmlformats.org/officeDocument/2006/relationships/oleObject" Target="../embeddings/oleObject49.bin"/><Relationship Id="rId19" Type="http://schemas.openxmlformats.org/officeDocument/2006/relationships/image" Target="../media/image5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8.jpeg"/><Relationship Id="rId4" Type="http://schemas.openxmlformats.org/officeDocument/2006/relationships/oleObject" Target="../embeddings/oleObject42.bin"/><Relationship Id="rId5" Type="http://schemas.openxmlformats.org/officeDocument/2006/relationships/image" Target="../media/image45.wmf"/><Relationship Id="rId6" Type="http://schemas.openxmlformats.org/officeDocument/2006/relationships/oleObject" Target="../embeddings/oleObject43.bin"/><Relationship Id="rId7" Type="http://schemas.openxmlformats.org/officeDocument/2006/relationships/image" Target="../media/image46.wmf"/><Relationship Id="rId8"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8673" y="1600200"/>
            <a:ext cx="27640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066800" y="2362200"/>
            <a:ext cx="7162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dirty="0" smtClean="0">
                <a:latin typeface="Arial Narrow" charset="0"/>
              </a:rPr>
              <a:t>Linear Momentum</a:t>
            </a:r>
          </a:p>
          <a:p>
            <a:pPr marL="609600" indent="-609600" algn="l"/>
            <a:r>
              <a:rPr lang="en-US" dirty="0" smtClean="0">
                <a:latin typeface="Arial Narrow" charset="0"/>
              </a:rPr>
              <a:t>Linear Momentum and Impulse</a:t>
            </a:r>
          </a:p>
          <a:p>
            <a:pPr marL="609600" indent="-609600" algn="l"/>
            <a:r>
              <a:rPr lang="en-US" dirty="0">
                <a:latin typeface="Arial Narrow" charset="0"/>
                <a:ea typeface="Gulim" charset="0"/>
                <a:cs typeface="Gulim" charset="0"/>
              </a:rPr>
              <a:t>Linear Momentum and </a:t>
            </a:r>
            <a:r>
              <a:rPr lang="en-US" dirty="0" smtClean="0">
                <a:latin typeface="Arial Narrow" charset="0"/>
                <a:ea typeface="Gulim" charset="0"/>
                <a:cs typeface="Gulim" charset="0"/>
              </a:rPr>
              <a:t>Forces</a:t>
            </a:r>
          </a:p>
          <a:p>
            <a:pPr marL="609600" indent="-609600" algn="l"/>
            <a:r>
              <a:rPr lang="en-US" altLang="ko-KR" dirty="0" smtClean="0">
                <a:latin typeface="Arial Narrow" charset="0"/>
                <a:ea typeface="Gulim" charset="0"/>
                <a:cs typeface="Gulim" charset="0"/>
              </a:rPr>
              <a:t>Linear </a:t>
            </a:r>
            <a:r>
              <a:rPr lang="en-US" altLang="ko-KR" dirty="0">
                <a:latin typeface="Arial Narrow" charset="0"/>
                <a:ea typeface="Gulim" charset="0"/>
                <a:cs typeface="Gulim" charset="0"/>
              </a:rPr>
              <a:t>Momentum </a:t>
            </a:r>
            <a:r>
              <a:rPr lang="en-US" altLang="ko-KR" dirty="0" smtClean="0">
                <a:latin typeface="Arial Narrow" charset="0"/>
                <a:ea typeface="Gulim" charset="0"/>
                <a:cs typeface="Gulim" charset="0"/>
              </a:rPr>
              <a:t>Conservation</a:t>
            </a:r>
          </a:p>
          <a:p>
            <a:pPr marL="609600" indent="-609600" algn="l"/>
            <a:r>
              <a:rPr lang="en-US" dirty="0" smtClean="0">
                <a:latin typeface="Arial Narrow" charset="0"/>
                <a:ea typeface="Gulim" charset="0"/>
                <a:cs typeface="Gulim" charset="0"/>
              </a:rPr>
              <a:t>Linear </a:t>
            </a:r>
            <a:r>
              <a:rPr lang="en-US" dirty="0">
                <a:latin typeface="Arial Narrow" charset="0"/>
                <a:ea typeface="Gulim" charset="0"/>
                <a:cs typeface="Gulim" charset="0"/>
              </a:rPr>
              <a:t>Momentum Conservation in a Two -body </a:t>
            </a:r>
            <a:r>
              <a:rPr lang="en-US" dirty="0" smtClean="0">
                <a:latin typeface="Arial Narrow" charset="0"/>
                <a:ea typeface="Gulim" charset="0"/>
                <a:cs typeface="Gulim" charset="0"/>
              </a:rPr>
              <a:t>System</a:t>
            </a:r>
            <a:endParaRPr lang="en-US" dirty="0">
              <a:latin typeface="Arial Narrow" charset="0"/>
              <a:ea typeface="Gulim" charset="0"/>
              <a:cs typeface="Gulim" charset="0"/>
            </a:endParaRPr>
          </a:p>
        </p:txBody>
      </p:sp>
      <p:sp>
        <p:nvSpPr>
          <p:cNvPr id="5" name="Text Box 9"/>
          <p:cNvSpPr txBox="1">
            <a:spLocks noChangeArrowheads="1"/>
          </p:cNvSpPr>
          <p:nvPr/>
        </p:nvSpPr>
        <p:spPr bwMode="auto">
          <a:xfrm>
            <a:off x="838200" y="5786735"/>
            <a:ext cx="7566044"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a:t>
            </a:r>
            <a:r>
              <a:rPr lang="en-US" dirty="0" smtClean="0">
                <a:solidFill>
                  <a:srgbClr val="003300"/>
                </a:solidFill>
                <a:latin typeface="Arial Narrow" charset="0"/>
              </a:rPr>
              <a:t>#9,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 </a:t>
            </a:r>
            <a:r>
              <a:rPr lang="en-US" dirty="0" smtClean="0">
                <a:solidFill>
                  <a:srgbClr val="003300"/>
                </a:solidFill>
                <a:latin typeface="Arial Narrow" charset="0"/>
              </a:rPr>
              <a:t>Tuesday</a:t>
            </a:r>
            <a:r>
              <a:rPr lang="en-US" dirty="0">
                <a:solidFill>
                  <a:srgbClr val="003300"/>
                </a:solidFill>
                <a:latin typeface="Arial Narrow" charset="0"/>
              </a:rPr>
              <a:t>,  </a:t>
            </a:r>
            <a:r>
              <a:rPr lang="en-US" dirty="0" smtClean="0">
                <a:solidFill>
                  <a:srgbClr val="003300"/>
                </a:solidFill>
                <a:latin typeface="Arial Narrow" charset="0"/>
              </a:rPr>
              <a:t>Apr. </a:t>
            </a:r>
            <a:r>
              <a:rPr lang="en-US" dirty="0">
                <a:solidFill>
                  <a:srgbClr val="003300"/>
                </a:solidFill>
                <a:latin typeface="Arial Narrow" charset="0"/>
              </a:rPr>
              <a:t>9</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17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17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7C6B0-F831-B34E-92F2-490494D62A0A}"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1768"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Example 7.6 </a:t>
            </a:r>
            <a:r>
              <a:rPr lang="en-US" sz="4000" dirty="0" smtClean="0">
                <a:latin typeface="Arial Narrow" charset="0"/>
                <a:ea typeface="ＭＳ Ｐゴシック" charset="0"/>
                <a:cs typeface="ＭＳ Ｐゴシック" charset="0"/>
              </a:rPr>
              <a:t>cont’d</a:t>
            </a:r>
            <a:endParaRPr lang="en-US" dirty="0">
              <a:latin typeface="Arial Narrow" charset="0"/>
              <a:ea typeface="ＭＳ Ｐゴシック" charset="0"/>
              <a:cs typeface="ＭＳ Ｐゴシック" charset="0"/>
            </a:endParaRPr>
          </a:p>
        </p:txBody>
      </p:sp>
      <p:sp>
        <p:nvSpPr>
          <p:cNvPr id="760835"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760836"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760837"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567096"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38"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760839"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567097"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0"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567098"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1"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567099"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2"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567100"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3"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567101"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4"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760845" name="Object 8"/>
          <p:cNvGraphicFramePr>
            <a:graphicFrameLocks noChangeAspect="1"/>
          </p:cNvGraphicFramePr>
          <p:nvPr/>
        </p:nvGraphicFramePr>
        <p:xfrm>
          <a:off x="4273550" y="2427288"/>
          <a:ext cx="1477963" cy="696912"/>
        </p:xfrm>
        <a:graphic>
          <a:graphicData uri="http://schemas.openxmlformats.org/presentationml/2006/ole">
            <mc:AlternateContent xmlns:mc="http://schemas.openxmlformats.org/markup-compatibility/2006">
              <mc:Choice xmlns:v="urn:schemas-microsoft-com:vml" Requires="v">
                <p:oleObj spid="_x0000_s567102"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42728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6" name="Object 9"/>
          <p:cNvGraphicFramePr>
            <a:graphicFrameLocks noChangeAspect="1"/>
          </p:cNvGraphicFramePr>
          <p:nvPr/>
        </p:nvGraphicFramePr>
        <p:xfrm>
          <a:off x="5791200" y="2647950"/>
          <a:ext cx="1058863" cy="334963"/>
        </p:xfrm>
        <a:graphic>
          <a:graphicData uri="http://schemas.openxmlformats.org/presentationml/2006/ole">
            <mc:AlternateContent xmlns:mc="http://schemas.openxmlformats.org/markup-compatibility/2006">
              <mc:Choice xmlns:v="urn:schemas-microsoft-com:vml" Requires="v">
                <p:oleObj spid="_x0000_s567103"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64795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7" name="Text Box 15"/>
          <p:cNvSpPr txBox="1">
            <a:spLocks noChangeArrowheads="1"/>
          </p:cNvSpPr>
          <p:nvPr/>
        </p:nvSpPr>
        <p:spPr bwMode="auto">
          <a:xfrm>
            <a:off x="381000" y="31083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760848" name="Object 10"/>
          <p:cNvGraphicFramePr>
            <a:graphicFrameLocks noChangeAspect="1"/>
          </p:cNvGraphicFramePr>
          <p:nvPr/>
        </p:nvGraphicFramePr>
        <p:xfrm>
          <a:off x="4027488" y="3222625"/>
          <a:ext cx="565150" cy="336550"/>
        </p:xfrm>
        <a:graphic>
          <a:graphicData uri="http://schemas.openxmlformats.org/presentationml/2006/ole">
            <mc:AlternateContent xmlns:mc="http://schemas.openxmlformats.org/markup-compatibility/2006">
              <mc:Choice xmlns:v="urn:schemas-microsoft-com:vml" Requires="v">
                <p:oleObj spid="_x0000_s567104" name="Equation" r:id="rId19" imgW="292100" imgH="177800" progId="Equation.DSMT4">
                  <p:embed/>
                </p:oleObj>
              </mc:Choice>
              <mc:Fallback>
                <p:oleObj name="Equation" r:id="rId19" imgW="2921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7488" y="3222625"/>
                        <a:ext cx="565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9" name="Object 11"/>
          <p:cNvGraphicFramePr>
            <a:graphicFrameLocks noChangeAspect="1"/>
          </p:cNvGraphicFramePr>
          <p:nvPr/>
        </p:nvGraphicFramePr>
        <p:xfrm>
          <a:off x="4648200" y="3036888"/>
          <a:ext cx="665163" cy="768350"/>
        </p:xfrm>
        <a:graphic>
          <a:graphicData uri="http://schemas.openxmlformats.org/presentationml/2006/ole">
            <mc:AlternateContent xmlns:mc="http://schemas.openxmlformats.org/markup-compatibility/2006">
              <mc:Choice xmlns:v="urn:schemas-microsoft-com:vml" Requires="v">
                <p:oleObj spid="_x0000_s567105"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3036888"/>
                        <a:ext cx="66516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0" name="Object 12"/>
          <p:cNvGraphicFramePr>
            <a:graphicFrameLocks noChangeAspect="1"/>
          </p:cNvGraphicFramePr>
          <p:nvPr/>
        </p:nvGraphicFramePr>
        <p:xfrm>
          <a:off x="5264150" y="3065463"/>
          <a:ext cx="2736850" cy="744537"/>
        </p:xfrm>
        <a:graphic>
          <a:graphicData uri="http://schemas.openxmlformats.org/presentationml/2006/ole">
            <mc:AlternateContent xmlns:mc="http://schemas.openxmlformats.org/markup-compatibility/2006">
              <mc:Choice xmlns:v="urn:schemas-microsoft-com:vml" Requires="v">
                <p:oleObj spid="_x0000_s567106"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30654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1"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760852"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567107" name="Equation" r:id="rId25" imgW="2311200" imgH="228600" progId="Equation.DSMT4">
                  <p:embed/>
                </p:oleObj>
              </mc:Choice>
              <mc:Fallback>
                <p:oleObj name="Equation" r:id="rId25" imgW="231120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3"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567108"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4"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567109"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5"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760856"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760857"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567110"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8"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567111"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9"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567112"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0"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567113"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1"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567114" name="Equation" r:id="rId38" imgW="1866600" imgH="393480" progId="Equation.3">
                  <p:embed/>
                </p:oleObj>
              </mc:Choice>
              <mc:Fallback>
                <p:oleObj name="Equation" r:id="rId38" imgW="1866600" imgH="39348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387489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27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2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307C1B-A0E3-864D-9D30-512218B8A06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756738" name="Rectangle 2"/>
          <p:cNvSpPr>
            <a:spLocks noChangeArrowheads="1"/>
          </p:cNvSpPr>
          <p:nvPr/>
        </p:nvSpPr>
        <p:spPr bwMode="auto">
          <a:xfrm>
            <a:off x="838200" y="8382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2780" name="Rectangle 3"/>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2971800" y="914400"/>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ea typeface="Gulim"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extLst>
              <p:ext uri="{D42A27DB-BD31-4B8C-83A1-F6EECF244321}">
                <p14:modId xmlns:p14="http://schemas.microsoft.com/office/powerpoint/2010/main" val="3665385280"/>
              </p:ext>
            </p:extLst>
          </p:nvPr>
        </p:nvGraphicFramePr>
        <p:xfrm>
          <a:off x="833438" y="1030288"/>
          <a:ext cx="1147762" cy="598487"/>
        </p:xfrm>
        <a:graphic>
          <a:graphicData uri="http://schemas.openxmlformats.org/presentationml/2006/ole">
            <mc:AlternateContent xmlns:mc="http://schemas.openxmlformats.org/markup-compatibility/2006">
              <mc:Choice xmlns:v="urn:schemas-microsoft-com:vml" Requires="v">
                <p:oleObj spid="_x0000_s504717" name="Equation" r:id="rId3" imgW="457200" imgH="266700" progId="Equation.3">
                  <p:embed/>
                </p:oleObj>
              </mc:Choice>
              <mc:Fallback>
                <p:oleObj name="Equation" r:id="rId3" imgW="457200" imgH="266700" progId="Equation.3">
                  <p:embed/>
                  <p:pic>
                    <p:nvPicPr>
                      <p:cNvPr id="0" name=""/>
                      <p:cNvPicPr>
                        <a:picLocks noChangeAspect="1" noChangeArrowheads="1"/>
                      </p:cNvPicPr>
                      <p:nvPr/>
                    </p:nvPicPr>
                    <p:blipFill>
                      <a:blip r:embed="rId4"/>
                      <a:srcRect/>
                      <a:stretch>
                        <a:fillRect/>
                      </a:stretch>
                    </p:blipFill>
                    <p:spPr bwMode="auto">
                      <a:xfrm>
                        <a:off x="833438" y="1030288"/>
                        <a:ext cx="1147762" cy="5984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extLst>
              <p:ext uri="{D42A27DB-BD31-4B8C-83A1-F6EECF244321}">
                <p14:modId xmlns:p14="http://schemas.microsoft.com/office/powerpoint/2010/main" val="797980001"/>
              </p:ext>
            </p:extLst>
          </p:nvPr>
        </p:nvGraphicFramePr>
        <p:xfrm>
          <a:off x="4581525" y="5392738"/>
          <a:ext cx="1081088" cy="660400"/>
        </p:xfrm>
        <a:graphic>
          <a:graphicData uri="http://schemas.openxmlformats.org/presentationml/2006/ole">
            <mc:AlternateContent xmlns:mc="http://schemas.openxmlformats.org/markup-compatibility/2006">
              <mc:Choice xmlns:v="urn:schemas-microsoft-com:vml" Requires="v">
                <p:oleObj spid="_x0000_s504718" name="Equation" r:id="rId5" imgW="698500" imgH="419100" progId="Equation.3">
                  <p:embed/>
                </p:oleObj>
              </mc:Choice>
              <mc:Fallback>
                <p:oleObj name="Equation" r:id="rId5" imgW="698500" imgH="419100" progId="Equation.3">
                  <p:embed/>
                  <p:pic>
                    <p:nvPicPr>
                      <p:cNvPr id="0" name=""/>
                      <p:cNvPicPr>
                        <a:picLocks noChangeAspect="1" noChangeArrowheads="1"/>
                      </p:cNvPicPr>
                      <p:nvPr/>
                    </p:nvPicPr>
                    <p:blipFill>
                      <a:blip r:embed="rId6"/>
                      <a:srcRect/>
                      <a:stretch>
                        <a:fillRect/>
                      </a:stretch>
                    </p:blipFill>
                    <p:spPr bwMode="auto">
                      <a:xfrm>
                        <a:off x="4581525" y="5392738"/>
                        <a:ext cx="1081088" cy="660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extLst>
              <p:ext uri="{D42A27DB-BD31-4B8C-83A1-F6EECF244321}">
                <p14:modId xmlns:p14="http://schemas.microsoft.com/office/powerpoint/2010/main" val="3574760974"/>
              </p:ext>
            </p:extLst>
          </p:nvPr>
        </p:nvGraphicFramePr>
        <p:xfrm>
          <a:off x="5773738" y="5299075"/>
          <a:ext cx="941387" cy="719138"/>
        </p:xfrm>
        <a:graphic>
          <a:graphicData uri="http://schemas.openxmlformats.org/presentationml/2006/ole">
            <mc:AlternateContent xmlns:mc="http://schemas.openxmlformats.org/markup-compatibility/2006">
              <mc:Choice xmlns:v="urn:schemas-microsoft-com:vml" Requires="v">
                <p:oleObj spid="_x0000_s504719" name="Equation" r:id="rId7" imgW="609600" imgH="457200" progId="Equation.3">
                  <p:embed/>
                </p:oleObj>
              </mc:Choice>
              <mc:Fallback>
                <p:oleObj name="Equation" r:id="rId7" imgW="609600" imgH="457200" progId="Equation.3">
                  <p:embed/>
                  <p:pic>
                    <p:nvPicPr>
                      <p:cNvPr id="0" name=""/>
                      <p:cNvPicPr>
                        <a:picLocks noChangeAspect="1" noChangeArrowheads="1"/>
                      </p:cNvPicPr>
                      <p:nvPr/>
                    </p:nvPicPr>
                    <p:blipFill>
                      <a:blip r:embed="rId8"/>
                      <a:srcRect/>
                      <a:stretch>
                        <a:fillRect/>
                      </a:stretch>
                    </p:blipFill>
                    <p:spPr bwMode="auto">
                      <a:xfrm>
                        <a:off x="5773738" y="5299075"/>
                        <a:ext cx="941387" cy="719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extLst>
              <p:ext uri="{D42A27DB-BD31-4B8C-83A1-F6EECF244321}">
                <p14:modId xmlns:p14="http://schemas.microsoft.com/office/powerpoint/2010/main" val="2971930170"/>
              </p:ext>
            </p:extLst>
          </p:nvPr>
        </p:nvGraphicFramePr>
        <p:xfrm>
          <a:off x="6723063" y="5419725"/>
          <a:ext cx="763587" cy="658813"/>
        </p:xfrm>
        <a:graphic>
          <a:graphicData uri="http://schemas.openxmlformats.org/presentationml/2006/ole">
            <mc:AlternateContent xmlns:mc="http://schemas.openxmlformats.org/markup-compatibility/2006">
              <mc:Choice xmlns:v="urn:schemas-microsoft-com:vml" Requires="v">
                <p:oleObj spid="_x0000_s504720" name="Equation" r:id="rId9" imgW="495300" imgH="419100" progId="Equation.3">
                  <p:embed/>
                </p:oleObj>
              </mc:Choice>
              <mc:Fallback>
                <p:oleObj name="Equation" r:id="rId9" imgW="495300" imgH="419100" progId="Equation.3">
                  <p:embed/>
                  <p:pic>
                    <p:nvPicPr>
                      <p:cNvPr id="0" name=""/>
                      <p:cNvPicPr>
                        <a:picLocks noChangeAspect="1" noChangeArrowheads="1"/>
                      </p:cNvPicPr>
                      <p:nvPr/>
                    </p:nvPicPr>
                    <p:blipFill>
                      <a:blip r:embed="rId10"/>
                      <a:srcRect/>
                      <a:stretch>
                        <a:fillRect/>
                      </a:stretch>
                    </p:blipFill>
                    <p:spPr bwMode="auto">
                      <a:xfrm>
                        <a:off x="6723063" y="5419725"/>
                        <a:ext cx="763587" cy="658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extLst>
              <p:ext uri="{D42A27DB-BD31-4B8C-83A1-F6EECF244321}">
                <p14:modId xmlns:p14="http://schemas.microsoft.com/office/powerpoint/2010/main" val="3972321459"/>
              </p:ext>
            </p:extLst>
          </p:nvPr>
        </p:nvGraphicFramePr>
        <p:xfrm>
          <a:off x="7534275" y="5353050"/>
          <a:ext cx="727075" cy="661988"/>
        </p:xfrm>
        <a:graphic>
          <a:graphicData uri="http://schemas.openxmlformats.org/presentationml/2006/ole">
            <mc:AlternateContent xmlns:mc="http://schemas.openxmlformats.org/markup-compatibility/2006">
              <mc:Choice xmlns:v="urn:schemas-microsoft-com:vml" Requires="v">
                <p:oleObj spid="_x0000_s504721" name="Equation" r:id="rId11" imgW="469900" imgH="419100" progId="Equation.3">
                  <p:embed/>
                </p:oleObj>
              </mc:Choice>
              <mc:Fallback>
                <p:oleObj name="Equation" r:id="rId11" imgW="469900" imgH="419100" progId="Equation.3">
                  <p:embed/>
                  <p:pic>
                    <p:nvPicPr>
                      <p:cNvPr id="0" name=""/>
                      <p:cNvPicPr>
                        <a:picLocks noChangeAspect="1" noChangeArrowheads="1"/>
                      </p:cNvPicPr>
                      <p:nvPr/>
                    </p:nvPicPr>
                    <p:blipFill>
                      <a:blip r:embed="rId12"/>
                      <a:srcRect/>
                      <a:stretch>
                        <a:fillRect/>
                      </a:stretch>
                    </p:blipFill>
                    <p:spPr bwMode="auto">
                      <a:xfrm>
                        <a:off x="7534275" y="5353050"/>
                        <a:ext cx="727075" cy="661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2" name="Object 7"/>
          <p:cNvGraphicFramePr>
            <a:graphicFrameLocks noChangeAspect="1"/>
          </p:cNvGraphicFramePr>
          <p:nvPr>
            <p:extLst>
              <p:ext uri="{D42A27DB-BD31-4B8C-83A1-F6EECF244321}">
                <p14:modId xmlns:p14="http://schemas.microsoft.com/office/powerpoint/2010/main" val="660938864"/>
              </p:ext>
            </p:extLst>
          </p:nvPr>
        </p:nvGraphicFramePr>
        <p:xfrm>
          <a:off x="1985963" y="841375"/>
          <a:ext cx="604837" cy="939800"/>
        </p:xfrm>
        <a:graphic>
          <a:graphicData uri="http://schemas.openxmlformats.org/presentationml/2006/ole">
            <mc:AlternateContent xmlns:mc="http://schemas.openxmlformats.org/markup-compatibility/2006">
              <mc:Choice xmlns:v="urn:schemas-microsoft-com:vml" Requires="v">
                <p:oleObj spid="_x0000_s504722" name="Equation" r:id="rId13" imgW="241300" imgH="419100" progId="Equation.3">
                  <p:embed/>
                </p:oleObj>
              </mc:Choice>
              <mc:Fallback>
                <p:oleObj name="Equation" r:id="rId13" imgW="241300" imgH="419100" progId="Equation.3">
                  <p:embed/>
                  <p:pic>
                    <p:nvPicPr>
                      <p:cNvPr id="0" name=""/>
                      <p:cNvPicPr>
                        <a:picLocks noChangeAspect="1" noChangeArrowheads="1"/>
                      </p:cNvPicPr>
                      <p:nvPr/>
                    </p:nvPicPr>
                    <p:blipFill>
                      <a:blip r:embed="rId14"/>
                      <a:srcRect/>
                      <a:stretch>
                        <a:fillRect/>
                      </a:stretch>
                    </p:blipFill>
                    <p:spPr bwMode="auto">
                      <a:xfrm>
                        <a:off x="1985963" y="841375"/>
                        <a:ext cx="604837" cy="93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581880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3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3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CF99A5-D053-A048-9BBC-C76D3BFC4F95}"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3805" name="Rectangle 2"/>
          <p:cNvSpPr>
            <a:spLocks noGrp="1" noChangeArrowheads="1"/>
          </p:cNvSpPr>
          <p:nvPr>
            <p:ph type="title"/>
          </p:nvPr>
        </p:nvSpPr>
        <p:spPr>
          <a:xfrm>
            <a:off x="685800" y="152400"/>
            <a:ext cx="7848600" cy="914400"/>
          </a:xfrm>
        </p:spPr>
        <p:txBody>
          <a:bodyPr/>
          <a:lstStyle/>
          <a:p>
            <a:r>
              <a:rPr lang="en-US" sz="3600" dirty="0">
                <a:latin typeface="Arial Narrow" charset="0"/>
                <a:ea typeface="ＭＳ Ｐゴシック" charset="0"/>
                <a:cs typeface="ＭＳ Ｐゴシック" charset="0"/>
              </a:rPr>
              <a:t>Conservation of Linear Momentum in a Two Particle System</a:t>
            </a:r>
          </a:p>
        </p:txBody>
      </p:sp>
      <p:sp>
        <p:nvSpPr>
          <p:cNvPr id="757763" name="Text Box 3"/>
          <p:cNvSpPr txBox="1">
            <a:spLocks noChangeArrowheads="1"/>
          </p:cNvSpPr>
          <p:nvPr/>
        </p:nvSpPr>
        <p:spPr bwMode="auto">
          <a:xfrm>
            <a:off x="838200" y="1266825"/>
            <a:ext cx="76962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a:t>
            </a:r>
            <a:r>
              <a:rPr lang="en-US" sz="2200" dirty="0" smtClean="0">
                <a:solidFill>
                  <a:srgbClr val="FF0000"/>
                </a:solidFill>
                <a:latin typeface="Arial Narrow" charset="0"/>
              </a:rPr>
              <a:t>of </a:t>
            </a:r>
            <a:r>
              <a:rPr lang="en-US" sz="2200" dirty="0">
                <a:solidFill>
                  <a:srgbClr val="FF0000"/>
                </a:solidFill>
                <a:latin typeface="Arial Narrow" charset="0"/>
              </a:rPr>
              <a:t>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757764"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757765" name="Text Box 5"/>
          <p:cNvSpPr txBox="1">
            <a:spLocks noChangeArrowheads="1"/>
          </p:cNvSpPr>
          <p:nvPr/>
        </p:nvSpPr>
        <p:spPr bwMode="auto">
          <a:xfrm>
            <a:off x="762000" y="2057400"/>
            <a:ext cx="769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 reaction force that the particle #2 exerts on #1.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757766"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757767"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757768" name="Object 2"/>
          <p:cNvGraphicFramePr>
            <a:graphicFrameLocks noChangeAspect="1"/>
          </p:cNvGraphicFramePr>
          <p:nvPr>
            <p:extLst>
              <p:ext uri="{D42A27DB-BD31-4B8C-83A1-F6EECF244321}">
                <p14:modId xmlns:p14="http://schemas.microsoft.com/office/powerpoint/2010/main" val="3112694339"/>
              </p:ext>
            </p:extLst>
          </p:nvPr>
        </p:nvGraphicFramePr>
        <p:xfrm>
          <a:off x="3340100" y="4143375"/>
          <a:ext cx="1031875" cy="673100"/>
        </p:xfrm>
        <a:graphic>
          <a:graphicData uri="http://schemas.openxmlformats.org/presentationml/2006/ole">
            <mc:AlternateContent xmlns:mc="http://schemas.openxmlformats.org/markup-compatibility/2006">
              <mc:Choice xmlns:v="urn:schemas-microsoft-com:vml" Requires="v">
                <p:oleObj spid="_x0000_s571579" name="Equation" r:id="rId3" imgW="685800" imgH="419100" progId="Equation.3">
                  <p:embed/>
                </p:oleObj>
              </mc:Choice>
              <mc:Fallback>
                <p:oleObj name="Equation" r:id="rId3" imgW="685800" imgH="419100" progId="Equation.3">
                  <p:embed/>
                  <p:pic>
                    <p:nvPicPr>
                      <p:cNvPr id="0" name=""/>
                      <p:cNvPicPr>
                        <a:picLocks noChangeAspect="1" noChangeArrowheads="1"/>
                      </p:cNvPicPr>
                      <p:nvPr/>
                    </p:nvPicPr>
                    <p:blipFill>
                      <a:blip r:embed="rId4"/>
                      <a:srcRect/>
                      <a:stretch>
                        <a:fillRect/>
                      </a:stretch>
                    </p:blipFill>
                    <p:spPr bwMode="auto">
                      <a:xfrm>
                        <a:off x="3340100" y="4143375"/>
                        <a:ext cx="1031875" cy="6731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69"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757770"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571580"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1"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757772" name="Object 4"/>
          <p:cNvGraphicFramePr>
            <a:graphicFrameLocks noChangeAspect="1"/>
          </p:cNvGraphicFramePr>
          <p:nvPr/>
        </p:nvGraphicFramePr>
        <p:xfrm>
          <a:off x="3332163" y="5053013"/>
          <a:ext cx="630237" cy="565150"/>
        </p:xfrm>
        <a:graphic>
          <a:graphicData uri="http://schemas.openxmlformats.org/presentationml/2006/ole">
            <mc:AlternateContent xmlns:mc="http://schemas.openxmlformats.org/markup-compatibility/2006">
              <mc:Choice xmlns:v="urn:schemas-microsoft-com:vml" Requires="v">
                <p:oleObj spid="_x0000_s571581"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53013"/>
                        <a:ext cx="630237"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3"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757774" name="Text Box 14"/>
          <p:cNvSpPr txBox="1">
            <a:spLocks noChangeArrowheads="1"/>
          </p:cNvSpPr>
          <p:nvPr/>
        </p:nvSpPr>
        <p:spPr bwMode="auto">
          <a:xfrm>
            <a:off x="4408488"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757775" name="Object 5"/>
          <p:cNvGraphicFramePr>
            <a:graphicFrameLocks noChangeAspect="1"/>
          </p:cNvGraphicFramePr>
          <p:nvPr/>
        </p:nvGraphicFramePr>
        <p:xfrm>
          <a:off x="3994150" y="5083175"/>
          <a:ext cx="1263650" cy="468313"/>
        </p:xfrm>
        <a:graphic>
          <a:graphicData uri="http://schemas.openxmlformats.org/presentationml/2006/ole">
            <mc:AlternateContent xmlns:mc="http://schemas.openxmlformats.org/markup-compatibility/2006">
              <mc:Choice xmlns:v="urn:schemas-microsoft-com:vml" Requires="v">
                <p:oleObj spid="_x0000_s571582"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3175"/>
                        <a:ext cx="1263650" cy="468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6" name="Object 6"/>
          <p:cNvGraphicFramePr>
            <a:graphicFrameLocks noChangeAspect="1"/>
          </p:cNvGraphicFramePr>
          <p:nvPr>
            <p:extLst>
              <p:ext uri="{D42A27DB-BD31-4B8C-83A1-F6EECF244321}">
                <p14:modId xmlns:p14="http://schemas.microsoft.com/office/powerpoint/2010/main" val="475321228"/>
              </p:ext>
            </p:extLst>
          </p:nvPr>
        </p:nvGraphicFramePr>
        <p:xfrm>
          <a:off x="5233988" y="4929188"/>
          <a:ext cx="1430337" cy="776287"/>
        </p:xfrm>
        <a:graphic>
          <a:graphicData uri="http://schemas.openxmlformats.org/presentationml/2006/ole">
            <mc:AlternateContent xmlns:mc="http://schemas.openxmlformats.org/markup-compatibility/2006">
              <mc:Choice xmlns:v="urn:schemas-microsoft-com:vml" Requires="v">
                <p:oleObj spid="_x0000_s571583" name="Equation" r:id="rId11" imgW="800100" imgH="419100" progId="Equation.3">
                  <p:embed/>
                </p:oleObj>
              </mc:Choice>
              <mc:Fallback>
                <p:oleObj name="Equation" r:id="rId11" imgW="800100" imgH="419100" progId="Equation.3">
                  <p:embed/>
                  <p:pic>
                    <p:nvPicPr>
                      <p:cNvPr id="0" name=""/>
                      <p:cNvPicPr>
                        <a:picLocks noChangeAspect="1" noChangeArrowheads="1"/>
                      </p:cNvPicPr>
                      <p:nvPr/>
                    </p:nvPicPr>
                    <p:blipFill>
                      <a:blip r:embed="rId12"/>
                      <a:srcRect/>
                      <a:stretch>
                        <a:fillRect/>
                      </a:stretch>
                    </p:blipFill>
                    <p:spPr bwMode="auto">
                      <a:xfrm>
                        <a:off x="5233988" y="4929188"/>
                        <a:ext cx="1430337" cy="7762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7" name="Object 7"/>
          <p:cNvGraphicFramePr>
            <a:graphicFrameLocks noChangeAspect="1"/>
          </p:cNvGraphicFramePr>
          <p:nvPr>
            <p:extLst>
              <p:ext uri="{D42A27DB-BD31-4B8C-83A1-F6EECF244321}">
                <p14:modId xmlns:p14="http://schemas.microsoft.com/office/powerpoint/2010/main" val="1749118610"/>
              </p:ext>
            </p:extLst>
          </p:nvPr>
        </p:nvGraphicFramePr>
        <p:xfrm>
          <a:off x="6664325" y="4930775"/>
          <a:ext cx="1492250" cy="774700"/>
        </p:xfrm>
        <a:graphic>
          <a:graphicData uri="http://schemas.openxmlformats.org/presentationml/2006/ole">
            <mc:AlternateContent xmlns:mc="http://schemas.openxmlformats.org/markup-compatibility/2006">
              <mc:Choice xmlns:v="urn:schemas-microsoft-com:vml" Requires="v">
                <p:oleObj spid="_x0000_s571584" name="Equation" r:id="rId13" imgW="889000" imgH="419100" progId="Equation.3">
                  <p:embed/>
                </p:oleObj>
              </mc:Choice>
              <mc:Fallback>
                <p:oleObj name="Equation" r:id="rId13" imgW="889000" imgH="419100" progId="Equation.3">
                  <p:embed/>
                  <p:pic>
                    <p:nvPicPr>
                      <p:cNvPr id="0" name=""/>
                      <p:cNvPicPr>
                        <a:picLocks noChangeAspect="1" noChangeArrowheads="1"/>
                      </p:cNvPicPr>
                      <p:nvPr/>
                    </p:nvPicPr>
                    <p:blipFill>
                      <a:blip r:embed="rId14"/>
                      <a:srcRect/>
                      <a:stretch>
                        <a:fillRect/>
                      </a:stretch>
                    </p:blipFill>
                    <p:spPr bwMode="auto">
                      <a:xfrm>
                        <a:off x="6664325" y="4930775"/>
                        <a:ext cx="1492250" cy="774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8" name="Object 8"/>
          <p:cNvGraphicFramePr>
            <a:graphicFrameLocks noChangeAspect="1"/>
          </p:cNvGraphicFramePr>
          <p:nvPr/>
        </p:nvGraphicFramePr>
        <p:xfrm>
          <a:off x="8396288" y="5154613"/>
          <a:ext cx="442912" cy="328612"/>
        </p:xfrm>
        <a:graphic>
          <a:graphicData uri="http://schemas.openxmlformats.org/presentationml/2006/ole">
            <mc:AlternateContent xmlns:mc="http://schemas.openxmlformats.org/markup-compatibility/2006">
              <mc:Choice xmlns:v="urn:schemas-microsoft-com:vml" Requires="v">
                <p:oleObj spid="_x0000_s571585"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96288" y="5154613"/>
                        <a:ext cx="442912" cy="328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9" name="Object 9"/>
          <p:cNvGraphicFramePr>
            <a:graphicFrameLocks noChangeAspect="1"/>
          </p:cNvGraphicFramePr>
          <p:nvPr>
            <p:extLst>
              <p:ext uri="{D42A27DB-BD31-4B8C-83A1-F6EECF244321}">
                <p14:modId xmlns:p14="http://schemas.microsoft.com/office/powerpoint/2010/main" val="2710724155"/>
              </p:ext>
            </p:extLst>
          </p:nvPr>
        </p:nvGraphicFramePr>
        <p:xfrm>
          <a:off x="5232400" y="4144963"/>
          <a:ext cx="1117600" cy="717550"/>
        </p:xfrm>
        <a:graphic>
          <a:graphicData uri="http://schemas.openxmlformats.org/presentationml/2006/ole">
            <mc:AlternateContent xmlns:mc="http://schemas.openxmlformats.org/markup-compatibility/2006">
              <mc:Choice xmlns:v="urn:schemas-microsoft-com:vml" Requires="v">
                <p:oleObj spid="_x0000_s571586" name="Equation" r:id="rId17" imgW="698500" imgH="419100" progId="Equation.3">
                  <p:embed/>
                </p:oleObj>
              </mc:Choice>
              <mc:Fallback>
                <p:oleObj name="Equation" r:id="rId17" imgW="698500" imgH="419100" progId="Equation.3">
                  <p:embed/>
                  <p:pic>
                    <p:nvPicPr>
                      <p:cNvPr id="0" name=""/>
                      <p:cNvPicPr>
                        <a:picLocks noChangeAspect="1" noChangeArrowheads="1"/>
                      </p:cNvPicPr>
                      <p:nvPr/>
                    </p:nvPicPr>
                    <p:blipFill>
                      <a:blip r:embed="rId18"/>
                      <a:srcRect/>
                      <a:stretch>
                        <a:fillRect/>
                      </a:stretch>
                    </p:blipFill>
                    <p:spPr bwMode="auto">
                      <a:xfrm>
                        <a:off x="5232400" y="4144963"/>
                        <a:ext cx="1117600" cy="7175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86133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4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4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B4CBEB-2603-4145-AF11-66C818340C99}"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4827"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718851"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852" name="Object 2"/>
          <p:cNvGraphicFramePr>
            <a:graphicFrameLocks noChangeAspect="1"/>
          </p:cNvGraphicFramePr>
          <p:nvPr>
            <p:extLst>
              <p:ext uri="{D42A27DB-BD31-4B8C-83A1-F6EECF244321}">
                <p14:modId xmlns:p14="http://schemas.microsoft.com/office/powerpoint/2010/main" val="2511248641"/>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506765" name="Equation" r:id="rId4" imgW="660400" imgH="241300" progId="Equation.3">
                  <p:embed/>
                </p:oleObj>
              </mc:Choice>
              <mc:Fallback>
                <p:oleObj name="Equation" r:id="rId4" imgW="660400" imgH="241300" progId="Equation.3">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3" name="Object 3"/>
          <p:cNvGraphicFramePr>
            <a:graphicFrameLocks noChangeAspect="1"/>
          </p:cNvGraphicFramePr>
          <p:nvPr>
            <p:extLst>
              <p:ext uri="{D42A27DB-BD31-4B8C-83A1-F6EECF244321}">
                <p14:modId xmlns:p14="http://schemas.microsoft.com/office/powerpoint/2010/main" val="3126550917"/>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506766" name="Equation" r:id="rId6" imgW="736600" imgH="266700" progId="Equation.3">
                  <p:embed/>
                </p:oleObj>
              </mc:Choice>
              <mc:Fallback>
                <p:oleObj name="Equation" r:id="rId6" imgW="736600" imgH="266700" progId="Equation.3">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4" name="Object 4"/>
          <p:cNvGraphicFramePr>
            <a:graphicFrameLocks noChangeAspect="1"/>
          </p:cNvGraphicFramePr>
          <p:nvPr>
            <p:extLst>
              <p:ext uri="{D42A27DB-BD31-4B8C-83A1-F6EECF244321}">
                <p14:modId xmlns:p14="http://schemas.microsoft.com/office/powerpoint/2010/main" val="921939100"/>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506767" name="Equation" r:id="rId8" imgW="711200" imgH="241300" progId="Equation.3">
                  <p:embed/>
                </p:oleObj>
              </mc:Choice>
              <mc:Fallback>
                <p:oleObj name="Equation" r:id="rId8" imgW="711200" imgH="241300" progId="Equation.3">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5" name="Object 5"/>
          <p:cNvGraphicFramePr>
            <a:graphicFrameLocks noChangeAspect="1"/>
          </p:cNvGraphicFramePr>
          <p:nvPr/>
        </p:nvGraphicFramePr>
        <p:xfrm>
          <a:off x="6958013" y="5387975"/>
          <a:ext cx="1549400" cy="503238"/>
        </p:xfrm>
        <a:graphic>
          <a:graphicData uri="http://schemas.openxmlformats.org/presentationml/2006/ole">
            <mc:AlternateContent xmlns:mc="http://schemas.openxmlformats.org/markup-compatibility/2006">
              <mc:Choice xmlns:v="urn:schemas-microsoft-com:vml" Requires="v">
                <p:oleObj spid="_x0000_s506768" name="Equation" r:id="rId10" imgW="723900" imgH="241300" progId="Equation.DSMT4">
                  <p:embed/>
                </p:oleObj>
              </mc:Choice>
              <mc:Fallback>
                <p:oleObj name="Equation" r:id="rId10" imgW="7239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013" y="5387975"/>
                        <a:ext cx="1549400"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856"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718857"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718858" name="Object 6"/>
          <p:cNvGraphicFramePr>
            <a:graphicFrameLocks noChangeAspect="1"/>
          </p:cNvGraphicFramePr>
          <p:nvPr>
            <p:extLst>
              <p:ext uri="{D42A27DB-BD31-4B8C-83A1-F6EECF244321}">
                <p14:modId xmlns:p14="http://schemas.microsoft.com/office/powerpoint/2010/main" val="2592308242"/>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506769" name="Equation" r:id="rId12" imgW="660400" imgH="241300" progId="Equation.3">
                  <p:embed/>
                </p:oleObj>
              </mc:Choice>
              <mc:Fallback>
                <p:oleObj name="Equation" r:id="rId12" imgW="660400" imgH="241300" progId="Equation.3">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9" name="Object 7"/>
          <p:cNvGraphicFramePr>
            <a:graphicFrameLocks noChangeAspect="1"/>
          </p:cNvGraphicFramePr>
          <p:nvPr>
            <p:extLst>
              <p:ext uri="{D42A27DB-BD31-4B8C-83A1-F6EECF244321}">
                <p14:modId xmlns:p14="http://schemas.microsoft.com/office/powerpoint/2010/main" val="2012703499"/>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506770" name="Equation" r:id="rId14" imgW="596900" imgH="266700" progId="Equation.3">
                  <p:embed/>
                </p:oleObj>
              </mc:Choice>
              <mc:Fallback>
                <p:oleObj name="Equation" r:id="rId14" imgW="596900" imgH="266700" progId="Equation.3">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354614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92FE7A-9F18-B04C-9051-74501136EF7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719874"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5854"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719876"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719877"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719878"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719879"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719880"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572603"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1"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719882" name="Object 3"/>
          <p:cNvGraphicFramePr>
            <a:graphicFrameLocks noChangeAspect="1"/>
          </p:cNvGraphicFramePr>
          <p:nvPr>
            <p:extLst>
              <p:ext uri="{D42A27DB-BD31-4B8C-83A1-F6EECF244321}">
                <p14:modId xmlns:p14="http://schemas.microsoft.com/office/powerpoint/2010/main" val="3133848526"/>
              </p:ext>
            </p:extLst>
          </p:nvPr>
        </p:nvGraphicFramePr>
        <p:xfrm>
          <a:off x="5651500" y="3481388"/>
          <a:ext cx="1412875" cy="504825"/>
        </p:xfrm>
        <a:graphic>
          <a:graphicData uri="http://schemas.openxmlformats.org/presentationml/2006/ole">
            <mc:AlternateContent xmlns:mc="http://schemas.openxmlformats.org/markup-compatibility/2006">
              <mc:Choice xmlns:v="urn:schemas-microsoft-com:vml" Requires="v">
                <p:oleObj spid="_x0000_s572604" name="Equation" r:id="rId5" imgW="660400" imgH="241300" progId="Equation.3">
                  <p:embed/>
                </p:oleObj>
              </mc:Choice>
              <mc:Fallback>
                <p:oleObj name="Equation" r:id="rId5" imgW="660400" imgH="241300" progId="Equation.3">
                  <p:embed/>
                  <p:pic>
                    <p:nvPicPr>
                      <p:cNvPr id="0" name=""/>
                      <p:cNvPicPr>
                        <a:picLocks noChangeAspect="1" noChangeArrowheads="1"/>
                      </p:cNvPicPr>
                      <p:nvPr/>
                    </p:nvPicPr>
                    <p:blipFill>
                      <a:blip r:embed="rId6"/>
                      <a:srcRect/>
                      <a:stretch>
                        <a:fillRect/>
                      </a:stretch>
                    </p:blipFill>
                    <p:spPr bwMode="auto">
                      <a:xfrm>
                        <a:off x="5651500" y="34813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3"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719884"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572605"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5"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572606"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6"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572607"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7" name="Object 7"/>
          <p:cNvGraphicFramePr>
            <a:graphicFrameLocks noChangeAspect="1"/>
          </p:cNvGraphicFramePr>
          <p:nvPr>
            <p:extLst>
              <p:ext uri="{D42A27DB-BD31-4B8C-83A1-F6EECF244321}">
                <p14:modId xmlns:p14="http://schemas.microsoft.com/office/powerpoint/2010/main" val="2814709481"/>
              </p:ext>
            </p:extLst>
          </p:nvPr>
        </p:nvGraphicFramePr>
        <p:xfrm>
          <a:off x="7077075" y="3478213"/>
          <a:ext cx="1276350" cy="558800"/>
        </p:xfrm>
        <a:graphic>
          <a:graphicData uri="http://schemas.openxmlformats.org/presentationml/2006/ole">
            <mc:AlternateContent xmlns:mc="http://schemas.openxmlformats.org/markup-compatibility/2006">
              <mc:Choice xmlns:v="urn:schemas-microsoft-com:vml" Requires="v">
                <p:oleObj spid="_x0000_s572608" name="Equation" r:id="rId13" imgW="596900" imgH="266700" progId="Equation.3">
                  <p:embed/>
                </p:oleObj>
              </mc:Choice>
              <mc:Fallback>
                <p:oleObj name="Equation" r:id="rId13" imgW="596900" imgH="266700" progId="Equation.3">
                  <p:embed/>
                  <p:pic>
                    <p:nvPicPr>
                      <p:cNvPr id="0" name=""/>
                      <p:cNvPicPr>
                        <a:picLocks noChangeAspect="1" noChangeArrowheads="1"/>
                      </p:cNvPicPr>
                      <p:nvPr/>
                    </p:nvPicPr>
                    <p:blipFill>
                      <a:blip r:embed="rId14"/>
                      <a:srcRect/>
                      <a:stretch>
                        <a:fillRect/>
                      </a:stretch>
                    </p:blipFill>
                    <p:spPr bwMode="auto">
                      <a:xfrm>
                        <a:off x="7077075" y="3478213"/>
                        <a:ext cx="1276350"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8"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572609"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9" name="Object 9"/>
          <p:cNvGraphicFramePr>
            <a:graphicFrameLocks noChangeAspect="1"/>
          </p:cNvGraphicFramePr>
          <p:nvPr/>
        </p:nvGraphicFramePr>
        <p:xfrm>
          <a:off x="7924800" y="1600200"/>
          <a:ext cx="881063" cy="344488"/>
        </p:xfrm>
        <a:graphic>
          <a:graphicData uri="http://schemas.openxmlformats.org/presentationml/2006/ole">
            <mc:AlternateContent xmlns:mc="http://schemas.openxmlformats.org/markup-compatibility/2006">
              <mc:Choice xmlns:v="urn:schemas-microsoft-com:vml" Requires="v">
                <p:oleObj spid="_x0000_s572610" name="Equation" r:id="rId17" imgW="380880" imgH="152280" progId="Equation.3">
                  <p:embed/>
                </p:oleObj>
              </mc:Choice>
              <mc:Fallback>
                <p:oleObj name="Equation" r:id="rId17" imgW="380880" imgH="1522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1600200"/>
                        <a:ext cx="881063" cy="3444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173099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462970-74F0-704A-8E44-5B86956683D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381000" y="381000"/>
            <a:ext cx="8534400" cy="1143000"/>
          </a:xfrm>
        </p:spPr>
        <p:txBody>
          <a:bodyPr/>
          <a:lstStyle/>
          <a:p>
            <a:r>
              <a:rPr lang="en-US" altLang="ko-KR" sz="4000">
                <a:latin typeface="Arial Narrow" charset="0"/>
                <a:ea typeface="Gulim" charset="0"/>
                <a:cs typeface="Gulim" charset="0"/>
              </a:rPr>
              <a:t>How do we apply momentum conservation?</a:t>
            </a:r>
            <a:endParaRPr lang="en-US" sz="4000">
              <a:latin typeface="Arial Narrow" charset="0"/>
              <a:ea typeface="ＭＳ Ｐゴシック" charset="0"/>
              <a:cs typeface="ＭＳ Ｐゴシック" charset="0"/>
            </a:endParaRPr>
          </a:p>
        </p:txBody>
      </p:sp>
      <p:sp>
        <p:nvSpPr>
          <p:cNvPr id="792579" name="Rectangle 3"/>
          <p:cNvSpPr>
            <a:spLocks noGrp="1" noChangeArrowheads="1"/>
          </p:cNvSpPr>
          <p:nvPr>
            <p:ph type="body" idx="1"/>
          </p:nvPr>
        </p:nvSpPr>
        <p:spPr>
          <a:xfrm>
            <a:off x="381000" y="1524000"/>
            <a:ext cx="8153400" cy="4191000"/>
          </a:xfrm>
        </p:spPr>
        <p:txBody>
          <a:bodyPr/>
          <a:lstStyle/>
          <a:p>
            <a:pPr marL="609600" indent="-609600">
              <a:buFontTx/>
              <a:buAutoNum type="arabicPeriod"/>
            </a:pPr>
            <a:r>
              <a:rPr lang="en-US">
                <a:latin typeface="Arial Narrow" charset="0"/>
                <a:ea typeface="ＭＳ Ｐゴシック" charset="0"/>
                <a:cs typeface="ＭＳ Ｐゴシック" charset="0"/>
              </a:rPr>
              <a:t>Define your system by deciding which objects would be included in it.</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Identify the internal and external forces with respect to the system.</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Verify that the system is isolated.</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Set the final momentum of the system equal to its initial momentum.</a:t>
            </a:r>
            <a:r>
              <a:rPr lang="en-US" altLang="ko-KR">
                <a:latin typeface="Arial Narrow" charset="0"/>
                <a:ea typeface="Gulim" charset="0"/>
                <a:cs typeface="Gulim" charset="0"/>
              </a:rPr>
              <a:t> </a:t>
            </a:r>
            <a:r>
              <a:rPr lang="en-US">
                <a:latin typeface="Arial Narrow" charset="0"/>
                <a:ea typeface="ＭＳ Ｐゴシック" charset="0"/>
                <a:cs typeface="ＭＳ Ｐゴシック" charset="0"/>
              </a:rPr>
              <a:t>Remember that momentum is a vector</a:t>
            </a:r>
            <a:r>
              <a:rPr lang="en-US" altLang="ko-KR">
                <a:latin typeface="Arial Narrow" charset="0"/>
                <a:ea typeface="Gulim" charset="0"/>
                <a:cs typeface="Gulim" charset="0"/>
              </a:rPr>
              <a:t>.</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4193031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35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35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C493E2-DD99-6746-8740-8AA15E20354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786435" name="Text Box 3"/>
          <p:cNvSpPr txBox="1">
            <a:spLocks noChangeArrowheads="1"/>
          </p:cNvSpPr>
          <p:nvPr/>
        </p:nvSpPr>
        <p:spPr bwMode="auto">
          <a:xfrm>
            <a:off x="288925" y="685800"/>
            <a:ext cx="413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two skaters</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push off against each other on</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ice where friction is negligible.</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One is a 54-kg woman and one is a 88-kg man.  The woman</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moves away with a speed of +2.5 m/s.  Find the recoil velocity</a:t>
            </a:r>
            <a:r>
              <a:rPr lang="en-US" altLang="ko-KR" sz="200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of the man.</a:t>
            </a:r>
          </a:p>
        </p:txBody>
      </p:sp>
      <p:pic>
        <p:nvPicPr>
          <p:cNvPr id="786436" name="Picture 4"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Gulim" charset="0"/>
                <a:cs typeface="Gulim" charset="0"/>
              </a:rPr>
              <a:t>Ex. Ice Skaters</a:t>
            </a:r>
            <a:endParaRPr lang="en-US">
              <a:latin typeface="Arial Narrow" charset="0"/>
              <a:ea typeface="ＭＳ Ｐゴシック" charset="0"/>
              <a:cs typeface="ＭＳ Ｐゴシック" charset="0"/>
            </a:endParaRPr>
          </a:p>
        </p:txBody>
      </p:sp>
      <p:graphicFrame>
        <p:nvGraphicFramePr>
          <p:cNvPr id="786439" name="Object 2"/>
          <p:cNvGraphicFramePr>
            <a:graphicFrameLocks noChangeAspect="1"/>
          </p:cNvGraphicFramePr>
          <p:nvPr>
            <p:extLst>
              <p:ext uri="{D42A27DB-BD31-4B8C-83A1-F6EECF244321}">
                <p14:modId xmlns:p14="http://schemas.microsoft.com/office/powerpoint/2010/main" val="3167367381"/>
              </p:ext>
            </p:extLst>
          </p:nvPr>
        </p:nvGraphicFramePr>
        <p:xfrm>
          <a:off x="1917700" y="3111500"/>
          <a:ext cx="958850" cy="561975"/>
        </p:xfrm>
        <a:graphic>
          <a:graphicData uri="http://schemas.openxmlformats.org/presentationml/2006/ole">
            <mc:AlternateContent xmlns:mc="http://schemas.openxmlformats.org/markup-compatibility/2006">
              <mc:Choice xmlns:v="urn:schemas-microsoft-com:vml" Requires="v">
                <p:oleObj spid="_x0000_s602141" name="Equation" r:id="rId5" imgW="457200" imgH="266700" progId="Equation.3">
                  <p:embed/>
                </p:oleObj>
              </mc:Choice>
              <mc:Fallback>
                <p:oleObj name="Equation" r:id="rId5" imgW="457200" imgH="266700" progId="Equation.3">
                  <p:embed/>
                  <p:pic>
                    <p:nvPicPr>
                      <p:cNvPr id="0" name=""/>
                      <p:cNvPicPr>
                        <a:picLocks noChangeAspect="1" noChangeArrowheads="1"/>
                      </p:cNvPicPr>
                      <p:nvPr/>
                    </p:nvPicPr>
                    <p:blipFill>
                      <a:blip r:embed="rId6"/>
                      <a:srcRect/>
                      <a:stretch>
                        <a:fillRect/>
                      </a:stretch>
                    </p:blipFill>
                    <p:spPr bwMode="auto">
                      <a:xfrm>
                        <a:off x="1917700" y="3111500"/>
                        <a:ext cx="9588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0" name="Object 3"/>
          <p:cNvGraphicFramePr>
            <a:graphicFrameLocks noChangeAspect="1"/>
          </p:cNvGraphicFramePr>
          <p:nvPr/>
        </p:nvGraphicFramePr>
        <p:xfrm>
          <a:off x="1295400" y="3683000"/>
          <a:ext cx="2051050" cy="508000"/>
        </p:xfrm>
        <a:graphic>
          <a:graphicData uri="http://schemas.openxmlformats.org/presentationml/2006/ole">
            <mc:AlternateContent xmlns:mc="http://schemas.openxmlformats.org/markup-compatibility/2006">
              <mc:Choice xmlns:v="urn:schemas-microsoft-com:vml" Requires="v">
                <p:oleObj spid="_x0000_s602142" name="Equation" r:id="rId7" imgW="977760" imgH="241200" progId="Equation.DSMT4">
                  <p:embed/>
                </p:oleObj>
              </mc:Choice>
              <mc:Fallback>
                <p:oleObj name="Equation" r:id="rId7" imgW="9777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683000"/>
                        <a:ext cx="20510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1" name="Object 4"/>
          <p:cNvGraphicFramePr>
            <a:graphicFrameLocks noChangeAspect="1"/>
          </p:cNvGraphicFramePr>
          <p:nvPr/>
        </p:nvGraphicFramePr>
        <p:xfrm>
          <a:off x="1905000" y="4494213"/>
          <a:ext cx="746125" cy="508000"/>
        </p:xfrm>
        <a:graphic>
          <a:graphicData uri="http://schemas.openxmlformats.org/presentationml/2006/ole">
            <mc:AlternateContent xmlns:mc="http://schemas.openxmlformats.org/markup-compatibility/2006">
              <mc:Choice xmlns:v="urn:schemas-microsoft-com:vml" Requires="v">
                <p:oleObj spid="_x0000_s602143" name="Equation" r:id="rId9" imgW="355320" imgH="241200" progId="Equation.DSMT4">
                  <p:embed/>
                </p:oleObj>
              </mc:Choice>
              <mc:Fallback>
                <p:oleObj name="Equation" r:id="rId9" imgW="35532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4213"/>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2" name="Object 5"/>
          <p:cNvGraphicFramePr>
            <a:graphicFrameLocks noChangeAspect="1"/>
          </p:cNvGraphicFramePr>
          <p:nvPr/>
        </p:nvGraphicFramePr>
        <p:xfrm>
          <a:off x="304800" y="5562600"/>
          <a:ext cx="746125" cy="508000"/>
        </p:xfrm>
        <a:graphic>
          <a:graphicData uri="http://schemas.openxmlformats.org/presentationml/2006/ole">
            <mc:AlternateContent xmlns:mc="http://schemas.openxmlformats.org/markup-compatibility/2006">
              <mc:Choice xmlns:v="urn:schemas-microsoft-com:vml" Requires="v">
                <p:oleObj spid="_x0000_s602144" name="Equation" r:id="rId11" imgW="355320" imgH="241200" progId="Equation.DSMT4">
                  <p:embed/>
                </p:oleObj>
              </mc:Choice>
              <mc:Fallback>
                <p:oleObj name="Equation" r:id="rId11" imgW="35532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562600"/>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3" name="Text Box 11"/>
          <p:cNvSpPr txBox="1">
            <a:spLocks noChangeArrowheads="1"/>
          </p:cNvSpPr>
          <p:nvPr/>
        </p:nvSpPr>
        <p:spPr bwMode="auto">
          <a:xfrm>
            <a:off x="365125" y="25908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graphicFrame>
        <p:nvGraphicFramePr>
          <p:cNvPr id="786444" name="Object 6"/>
          <p:cNvGraphicFramePr>
            <a:graphicFrameLocks noChangeAspect="1"/>
          </p:cNvGraphicFramePr>
          <p:nvPr/>
        </p:nvGraphicFramePr>
        <p:xfrm>
          <a:off x="3390900" y="3740150"/>
          <a:ext cx="266700" cy="374650"/>
        </p:xfrm>
        <a:graphic>
          <a:graphicData uri="http://schemas.openxmlformats.org/presentationml/2006/ole">
            <mc:AlternateContent xmlns:mc="http://schemas.openxmlformats.org/markup-compatibility/2006">
              <mc:Choice xmlns:v="urn:schemas-microsoft-com:vml" Requires="v">
                <p:oleObj spid="_x0000_s602145"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0900" y="37401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5" name="AutoShape 13"/>
          <p:cNvSpPr>
            <a:spLocks noChangeArrowheads="1"/>
          </p:cNvSpPr>
          <p:nvPr/>
        </p:nvSpPr>
        <p:spPr bwMode="auto">
          <a:xfrm>
            <a:off x="304800" y="44196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f2</a:t>
            </a:r>
            <a:endParaRPr lang="en-US" sz="1800" b="1" baseline="-25000">
              <a:solidFill>
                <a:srgbClr val="A50021"/>
              </a:solidFill>
              <a:latin typeface="Arial Narrow" charset="0"/>
              <a:ea typeface="Gulim" charset="0"/>
              <a:cs typeface="Gulim" charset="0"/>
            </a:endParaRPr>
          </a:p>
        </p:txBody>
      </p:sp>
      <p:graphicFrame>
        <p:nvGraphicFramePr>
          <p:cNvPr id="786447" name="Object 7"/>
          <p:cNvGraphicFramePr>
            <a:graphicFrameLocks noChangeAspect="1"/>
          </p:cNvGraphicFramePr>
          <p:nvPr/>
        </p:nvGraphicFramePr>
        <p:xfrm>
          <a:off x="2693988" y="4267200"/>
          <a:ext cx="1039812" cy="962025"/>
        </p:xfrm>
        <a:graphic>
          <a:graphicData uri="http://schemas.openxmlformats.org/presentationml/2006/ole">
            <mc:AlternateContent xmlns:mc="http://schemas.openxmlformats.org/markup-compatibility/2006">
              <mc:Choice xmlns:v="urn:schemas-microsoft-com:vml" Requires="v">
                <p:oleObj spid="_x0000_s602146" name="Equation" r:id="rId15" imgW="495000" imgH="457200" progId="Equation.DSMT4">
                  <p:embed/>
                </p:oleObj>
              </mc:Choice>
              <mc:Fallback>
                <p:oleObj name="Equation" r:id="rId15" imgW="4950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3988" y="4267200"/>
                        <a:ext cx="103981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8" name="Object 8"/>
          <p:cNvGraphicFramePr>
            <a:graphicFrameLocks noChangeAspect="1"/>
          </p:cNvGraphicFramePr>
          <p:nvPr/>
        </p:nvGraphicFramePr>
        <p:xfrm>
          <a:off x="1066800" y="5334000"/>
          <a:ext cx="4160838" cy="935038"/>
        </p:xfrm>
        <a:graphic>
          <a:graphicData uri="http://schemas.openxmlformats.org/presentationml/2006/ole">
            <mc:AlternateContent xmlns:mc="http://schemas.openxmlformats.org/markup-compatibility/2006">
              <mc:Choice xmlns:v="urn:schemas-microsoft-com:vml" Requires="v">
                <p:oleObj spid="_x0000_s602147" name="Equation" r:id="rId17" imgW="1981080" imgH="444240" progId="Equation.3">
                  <p:embed/>
                </p:oleObj>
              </mc:Choice>
              <mc:Fallback>
                <p:oleObj name="Equation" r:id="rId17" imgW="1981080" imgH="4442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5334000"/>
                        <a:ext cx="416083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91986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533400" y="762000"/>
            <a:ext cx="8153400" cy="5334000"/>
          </a:xfrm>
        </p:spPr>
        <p:txBody>
          <a:bodyPr/>
          <a:lstStyle/>
          <a:p>
            <a:r>
              <a:rPr lang="en-US" sz="2800" dirty="0" smtClean="0">
                <a:latin typeface="Arial Narrow" charset="0"/>
                <a:ea typeface="ＭＳ Ｐゴシック" charset="0"/>
                <a:cs typeface="ＭＳ Ｐゴシック" charset="0"/>
                <a:sym typeface="Wingdings"/>
              </a:rPr>
              <a:t>Midterm Exam Results</a:t>
            </a:r>
          </a:p>
          <a:p>
            <a:pPr lvl="1"/>
            <a:r>
              <a:rPr lang="en-US" sz="2400" dirty="0" smtClean="0">
                <a:latin typeface="Arial Narrow" charset="0"/>
                <a:ea typeface="ＭＳ Ｐゴシック" charset="0"/>
                <a:cs typeface="ＭＳ Ｐゴシック" charset="0"/>
                <a:sym typeface="Wingdings"/>
              </a:rPr>
              <a:t>Class Average:</a:t>
            </a:r>
            <a:r>
              <a:rPr lang="ko-KR" altLang="en-US" sz="2400" dirty="0" smtClean="0">
                <a:latin typeface="Arial Narrow" charset="0"/>
                <a:ea typeface="ＭＳ Ｐゴシック" charset="0"/>
                <a:cs typeface="ＭＳ Ｐゴシック" charset="0"/>
                <a:sym typeface="Wingdings"/>
              </a:rPr>
              <a:t> </a:t>
            </a:r>
            <a:r>
              <a:rPr lang="en-US" altLang="ko-KR" sz="2400" dirty="0" smtClean="0">
                <a:latin typeface="Arial Narrow" charset="0"/>
                <a:ea typeface="ＭＳ Ｐゴシック" charset="0"/>
                <a:cs typeface="ＭＳ Ｐゴシック" charset="0"/>
                <a:sym typeface="Wingdings"/>
              </a:rPr>
              <a:t>52.2/98</a:t>
            </a:r>
          </a:p>
          <a:p>
            <a:pPr lvl="2"/>
            <a:r>
              <a:rPr lang="en-US" sz="2000" dirty="0" smtClean="0">
                <a:latin typeface="Arial Narrow" charset="0"/>
                <a:ea typeface="ＭＳ Ｐゴシック" charset="0"/>
                <a:cs typeface="ＭＳ Ｐゴシック" charset="0"/>
                <a:sym typeface="Wingdings"/>
              </a:rPr>
              <a:t>Equivalent to 53.3/100</a:t>
            </a:r>
          </a:p>
          <a:p>
            <a:pPr lvl="2"/>
            <a:r>
              <a:rPr lang="en-US" sz="2000" dirty="0" smtClean="0">
                <a:latin typeface="Arial Narrow" charset="0"/>
                <a:ea typeface="ＭＳ Ｐゴシック" charset="0"/>
                <a:cs typeface="ＭＳ Ｐゴシック" charset="0"/>
                <a:sym typeface="Wingdings"/>
              </a:rPr>
              <a:t>Previous exam: 58.2/100</a:t>
            </a:r>
          </a:p>
          <a:p>
            <a:pPr lvl="1"/>
            <a:r>
              <a:rPr lang="en-US" sz="2400" dirty="0" smtClean="0">
                <a:latin typeface="Arial Narrow" charset="0"/>
                <a:ea typeface="ＭＳ Ｐゴシック" charset="0"/>
                <a:cs typeface="ＭＳ Ｐゴシック" charset="0"/>
                <a:sym typeface="Wingdings"/>
              </a:rPr>
              <a:t>Top score: 75/98</a:t>
            </a:r>
          </a:p>
          <a:p>
            <a:r>
              <a:rPr lang="en-US" sz="2800" dirty="0" smtClean="0">
                <a:latin typeface="Arial Narrow" charset="0"/>
                <a:ea typeface="ＭＳ Ｐゴシック" charset="0"/>
                <a:cs typeface="ＭＳ Ｐゴシック" charset="0"/>
                <a:sym typeface="Wingdings"/>
              </a:rPr>
              <a:t>Grading policy</a:t>
            </a:r>
          </a:p>
          <a:p>
            <a:pPr lvl="1"/>
            <a:r>
              <a:rPr lang="en-US" sz="2400" dirty="0" smtClean="0">
                <a:latin typeface="Arial Narrow" charset="0"/>
                <a:ea typeface="ＭＳ Ｐゴシック" charset="0"/>
                <a:cs typeface="ＭＳ Ｐゴシック" charset="0"/>
                <a:sym typeface="Wingdings"/>
              </a:rPr>
              <a:t>Homework 25%, Final comp. exam 23%, Mid-term comp. 20%, better of the two term exams 12%, lab 10% and quizzes 10%</a:t>
            </a:r>
          </a:p>
          <a:p>
            <a:pPr lvl="1"/>
            <a:r>
              <a:rPr lang="en-US" sz="2400" dirty="0" smtClean="0">
                <a:latin typeface="Arial Narrow" charset="0"/>
                <a:ea typeface="ＭＳ Ｐゴシック" charset="0"/>
                <a:cs typeface="ＭＳ Ｐゴシック" charset="0"/>
                <a:sym typeface="Wingdings"/>
              </a:rPr>
              <a:t>Plus up to 10% extra credit</a:t>
            </a:r>
          </a:p>
          <a:p>
            <a:r>
              <a:rPr lang="en-US" sz="2800" dirty="0" smtClean="0">
                <a:latin typeface="Arial Narrow" charset="0"/>
                <a:ea typeface="ＭＳ Ｐゴシック" charset="0"/>
                <a:cs typeface="ＭＳ Ｐゴシック" charset="0"/>
                <a:sym typeface="Wingdings"/>
              </a:rPr>
              <a:t>Quiz #4</a:t>
            </a:r>
          </a:p>
          <a:p>
            <a:pPr lvl="1"/>
            <a:r>
              <a:rPr lang="en-US" sz="2400" dirty="0" smtClean="0">
                <a:latin typeface="Arial Narrow" charset="0"/>
                <a:ea typeface="ＭＳ Ｐゴシック" charset="0"/>
                <a:cs typeface="ＭＳ Ｐゴシック" charset="0"/>
                <a:sym typeface="Wingdings"/>
              </a:rPr>
              <a:t>When: Beginning of class Monday, Apr. 8</a:t>
            </a:r>
          </a:p>
          <a:p>
            <a:pPr lvl="1"/>
            <a:r>
              <a:rPr lang="en-US" sz="2400" dirty="0" smtClean="0">
                <a:latin typeface="Arial Narrow" charset="0"/>
                <a:ea typeface="ＭＳ Ｐゴシック" charset="0"/>
                <a:cs typeface="ＭＳ Ｐゴシック" charset="0"/>
                <a:sym typeface="Wingdings"/>
              </a:rPr>
              <a:t>Coverage: CH6.5 to what we cover this Wednesday</a:t>
            </a:r>
          </a:p>
        </p:txBody>
      </p:sp>
      <p:sp>
        <p:nvSpPr>
          <p:cNvPr id="4" name="Date Placeholder 3"/>
          <p:cNvSpPr>
            <a:spLocks noGrp="1"/>
          </p:cNvSpPr>
          <p:nvPr>
            <p:ph type="dt" sz="quarter" idx="10"/>
          </p:nvPr>
        </p:nvSpPr>
        <p:spPr/>
        <p:txBody>
          <a:bodyPr/>
          <a:lstStyle/>
          <a:p>
            <a:pPr>
              <a:defRPr/>
            </a:pPr>
            <a:r>
              <a:rPr lang="en-US" smtClean="0"/>
              <a:t>Monday, April 1,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a:xfrm>
            <a:off x="685800" y="152400"/>
            <a:ext cx="7772400" cy="762000"/>
          </a:xfrm>
        </p:spPr>
        <p:txBody>
          <a:bodyPr/>
          <a:lstStyle/>
          <a:p>
            <a:r>
              <a:rPr lang="en-US" dirty="0" smtClean="0">
                <a:latin typeface="Arial Narrow" charset="0"/>
                <a:ea typeface="ＭＳ Ｐゴシック" charset="0"/>
                <a:cs typeface="ＭＳ Ｐゴシック" charset="0"/>
              </a:rPr>
              <a:t>Reminder: Special Project #5</a:t>
            </a:r>
            <a:endParaRPr lang="en-US" dirty="0">
              <a:latin typeface="Arial Narrow" charset="0"/>
              <a:ea typeface="ＭＳ Ｐゴシック" charset="0"/>
              <a:cs typeface="ＭＳ Ｐゴシック" charset="0"/>
            </a:endParaRPr>
          </a:p>
        </p:txBody>
      </p:sp>
      <p:sp>
        <p:nvSpPr>
          <p:cNvPr id="19459" name="Content Placeholder 9"/>
          <p:cNvSpPr>
            <a:spLocks noGrp="1"/>
          </p:cNvSpPr>
          <p:nvPr>
            <p:ph idx="1"/>
          </p:nvPr>
        </p:nvSpPr>
        <p:spPr>
          <a:xfrm>
            <a:off x="304800" y="914400"/>
            <a:ext cx="8534400" cy="5181600"/>
          </a:xfrm>
        </p:spPr>
        <p:txBody>
          <a:bodyPr/>
          <a:lstStyle/>
          <a:p>
            <a:pPr marL="514350" indent="-514350">
              <a:buFont typeface="Arial Narrow" charset="0"/>
              <a:buAutoNum type="arabicPeriod"/>
            </a:pPr>
            <a:r>
              <a:rPr lang="en-US" sz="2800" dirty="0">
                <a:latin typeface="Arial Narrow" charset="0"/>
                <a:ea typeface="ＭＳ Ｐゴシック" charset="0"/>
                <a:cs typeface="ＭＳ Ｐゴシック" charset="0"/>
              </a:rPr>
              <a:t>A ball of mass </a:t>
            </a:r>
            <a:r>
              <a:rPr lang="en-US" sz="2800" dirty="0">
                <a:latin typeface="Monotype Corsiva" charset="0"/>
                <a:ea typeface="ＭＳ Ｐゴシック" charset="0"/>
                <a:cs typeface="ＭＳ Ｐゴシック" charset="0"/>
              </a:rPr>
              <a:t>M</a:t>
            </a:r>
            <a:r>
              <a:rPr lang="en-US" sz="2800" dirty="0">
                <a:latin typeface="Arial Narrow" charset="0"/>
                <a:ea typeface="ＭＳ Ｐゴシック" charset="0"/>
                <a:cs typeface="ＭＳ Ｐゴシック" charset="0"/>
              </a:rPr>
              <a:t> at rest is dropped from the height </a:t>
            </a:r>
            <a:r>
              <a:rPr lang="en-US" sz="2800" dirty="0">
                <a:latin typeface="Monotype Corsiva" charset="0"/>
                <a:ea typeface="ＭＳ Ｐゴシック" charset="0"/>
                <a:cs typeface="ＭＳ Ｐゴシック" charset="0"/>
              </a:rPr>
              <a:t>h</a:t>
            </a:r>
            <a:r>
              <a:rPr lang="en-US" sz="2800" dirty="0">
                <a:latin typeface="Arial Narrow" charset="0"/>
                <a:ea typeface="ＭＳ Ｐゴシック" charset="0"/>
                <a:cs typeface="ＭＳ Ｐゴシック" charset="0"/>
              </a:rPr>
              <a:t> above the ground onto a spring on the ground, whose spring constant is </a:t>
            </a:r>
            <a:r>
              <a:rPr lang="en-US" sz="2800" dirty="0">
                <a:latin typeface="Monotype Corsiva" charset="0"/>
                <a:ea typeface="ＭＳ Ｐゴシック" charset="0"/>
                <a:cs typeface="ＭＳ Ｐゴシック" charset="0"/>
              </a:rPr>
              <a:t>k</a:t>
            </a:r>
            <a:r>
              <a:rPr lang="en-US" sz="2800" dirty="0">
                <a:latin typeface="Arial Narrow" charset="0"/>
                <a:ea typeface="ＭＳ Ｐゴシック" charset="0"/>
                <a:cs typeface="ＭＳ Ｐゴシック" charset="0"/>
              </a:rPr>
              <a:t>.  Neglecting air resistance and assuming that the spring is in its equilibrium, express, in terms of the quantities given in this problem and the gravitational acceleration </a:t>
            </a:r>
            <a:r>
              <a:rPr lang="en-US" sz="2800" dirty="0">
                <a:latin typeface="Monotype Corsiva" charset="0"/>
                <a:ea typeface="ＭＳ Ｐゴシック" charset="0"/>
                <a:cs typeface="ＭＳ Ｐゴシック" charset="0"/>
              </a:rPr>
              <a:t>g</a:t>
            </a:r>
            <a:r>
              <a:rPr lang="en-US" sz="2800" dirty="0">
                <a:latin typeface="Arial Narrow" charset="0"/>
                <a:ea typeface="ＭＳ Ｐゴシック" charset="0"/>
                <a:cs typeface="ＭＳ Ｐゴシック" charset="0"/>
              </a:rPr>
              <a:t>, the distance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of which the spring is pressed down when the ball completely loses its energy.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Find the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above if the </a:t>
            </a:r>
            <a:r>
              <a:rPr lang="en-US" sz="2800" dirty="0" smtClean="0">
                <a:latin typeface="Arial Narrow" charset="0"/>
                <a:ea typeface="ＭＳ Ｐゴシック" charset="0"/>
                <a:cs typeface="ＭＳ Ｐゴシック" charset="0"/>
              </a:rPr>
              <a:t>ball’s </a:t>
            </a:r>
            <a:r>
              <a:rPr lang="en-US" sz="2800" dirty="0">
                <a:latin typeface="Arial Narrow" charset="0"/>
                <a:ea typeface="ＭＳ Ｐゴシック" charset="0"/>
                <a:cs typeface="ＭＳ Ｐゴシック" charset="0"/>
              </a:rPr>
              <a:t>initial speed is </a:t>
            </a:r>
            <a:r>
              <a:rPr lang="en-US" sz="2800" dirty="0">
                <a:latin typeface="Monotype Corsiva" charset="0"/>
                <a:ea typeface="ＭＳ Ｐゴシック" charset="0"/>
                <a:cs typeface="ＭＳ Ｐゴシック" charset="0"/>
              </a:rPr>
              <a:t>v</a:t>
            </a:r>
            <a:r>
              <a:rPr lang="en-US" sz="2800" baseline="-250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Due for the project is this Wednesday, </a:t>
            </a:r>
            <a:r>
              <a:rPr lang="en-US" sz="2800" dirty="0" smtClean="0">
                <a:latin typeface="Arial Narrow" charset="0"/>
                <a:ea typeface="ＭＳ Ｐゴシック" charset="0"/>
                <a:cs typeface="ＭＳ Ｐゴシック" charset="0"/>
              </a:rPr>
              <a:t>Apr. 3</a:t>
            </a:r>
            <a:endParaRPr lang="en-US" sz="2800" dirty="0">
              <a:latin typeface="Arial Narrow" charset="0"/>
              <a:ea typeface="ＭＳ Ｐゴシック" charset="0"/>
              <a:cs typeface="ＭＳ Ｐゴシック" charset="0"/>
            </a:endParaRPr>
          </a:p>
          <a:p>
            <a:pPr marL="514350" indent="-514350">
              <a:buFont typeface="Arial Narrow" charset="0"/>
              <a:buAutoNum type="arabicPeriod"/>
            </a:pPr>
            <a:r>
              <a:rPr lang="en-US" sz="2800" dirty="0">
                <a:latin typeface="Arial Narrow" charset="0"/>
                <a:ea typeface="ＭＳ Ｐゴシック" charset="0"/>
                <a:cs typeface="ＭＳ Ｐゴシック" charset="0"/>
              </a:rPr>
              <a:t>You must show the detail of your OWN work in order to obtain any credit.</a:t>
            </a:r>
          </a:p>
          <a:p>
            <a:pPr marL="514350" indent="-514350">
              <a:buFont typeface="Arial Narrow" charset="0"/>
              <a:buAutoNum type="arabicPeriod"/>
            </a:pPr>
            <a:endParaRPr lang="en-US" sz="2800" dirty="0">
              <a:solidFill>
                <a:srgbClr val="800000"/>
              </a:solidFill>
              <a:latin typeface="Arial Narrow" charset="0"/>
              <a:ea typeface="ＭＳ Ｐゴシック" charset="0"/>
              <a:cs typeface="ＭＳ Ｐゴシック" charset="0"/>
            </a:endParaRPr>
          </a:p>
        </p:txBody>
      </p:sp>
      <p:sp>
        <p:nvSpPr>
          <p:cNvPr id="1946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sz="1400">
              <a:solidFill>
                <a:srgbClr val="FF0066"/>
              </a:solidFill>
              <a:latin typeface="Arial Narrow" charset="0"/>
            </a:endParaRPr>
          </a:p>
        </p:txBody>
      </p:sp>
      <p:sp>
        <p:nvSpPr>
          <p:cNvPr id="194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194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EF9CFC-00EE-0341-8712-614C7D33859A}"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9867366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570555"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560779335"/>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570556"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1752001734"/>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570557"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871733379"/>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570558"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2671271093"/>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570559"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4164168519"/>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570560"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1263927778"/>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570561"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1615904744"/>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570562" name="Equation" r:id="rId17" imgW="241300" imgH="241300" progId="Equation.3">
                  <p:embed/>
                </p:oleObj>
              </mc:Choice>
              <mc:Fallback>
                <p:oleObj name="Equation" r:id="rId17" imgW="241300" imgH="241300" progId="Equation.3">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073717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813" name="Rectangle 29"/>
          <p:cNvSpPr>
            <a:spLocks noChangeArrowheads="1"/>
          </p:cNvSpPr>
          <p:nvPr/>
        </p:nvSpPr>
        <p:spPr bwMode="auto">
          <a:xfrm>
            <a:off x="7162800" y="5334000"/>
            <a:ext cx="1600200" cy="685800"/>
          </a:xfrm>
          <a:prstGeom prst="rect">
            <a:avLst/>
          </a:prstGeom>
          <a:solidFill>
            <a:srgbClr val="FFFFCC"/>
          </a:solidFill>
          <a:ln w="28575">
            <a:solidFill>
              <a:srgbClr val="FF0000"/>
            </a:solidFill>
            <a:miter lim="800000"/>
            <a:headEnd/>
            <a:tailEnd/>
          </a:ln>
        </p:spPr>
        <p:txBody>
          <a:bodyPr anchor="ctr">
            <a:spAutoFit/>
          </a:bodyPr>
          <a:lstStyle/>
          <a:p>
            <a:endParaRPr lang="en-US"/>
          </a:p>
        </p:txBody>
      </p:sp>
      <p:graphicFrame>
        <p:nvGraphicFramePr>
          <p:cNvPr id="758814" name="Object 10"/>
          <p:cNvGraphicFramePr>
            <a:graphicFrameLocks noChangeAspect="1"/>
          </p:cNvGraphicFramePr>
          <p:nvPr/>
        </p:nvGraphicFramePr>
        <p:xfrm>
          <a:off x="7254875" y="5349875"/>
          <a:ext cx="1484313" cy="631825"/>
        </p:xfrm>
        <a:graphic>
          <a:graphicData uri="http://schemas.openxmlformats.org/presentationml/2006/ole">
            <mc:AlternateContent xmlns:mc="http://schemas.openxmlformats.org/markup-compatibility/2006">
              <mc:Choice xmlns:v="urn:schemas-microsoft-com:vml" Requires="v">
                <p:oleObj spid="_x0000_s567634" name="Equation" r:id="rId4" imgW="558800" imgH="241300" progId="Equation.DSMT4">
                  <p:embed/>
                </p:oleObj>
              </mc:Choice>
              <mc:Fallback>
                <p:oleObj name="Equation" r:id="rId4" imgW="5588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5349875"/>
                        <a:ext cx="1484313"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35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944657-B5DC-0F43-8310-7E4CDFC3EBA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758787" name="Rectangle 3"/>
          <p:cNvSpPr>
            <a:spLocks noChangeArrowheads="1"/>
          </p:cNvSpPr>
          <p:nvPr/>
        </p:nvSpPr>
        <p:spPr bwMode="auto">
          <a:xfrm>
            <a:off x="50292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58788"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69"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758790" name="Text Box 6"/>
          <p:cNvSpPr txBox="1">
            <a:spLocks noChangeArrowheads="1"/>
          </p:cNvSpPr>
          <p:nvPr/>
        </p:nvSpPr>
        <p:spPr bwMode="auto">
          <a:xfrm>
            <a:off x="533400" y="1952625"/>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FF0000"/>
                </a:solidFill>
                <a:latin typeface="Arial Narrow" charset="0"/>
                <a:ea typeface="Gulim" charset="0"/>
                <a:cs typeface="Gulim" charset="0"/>
              </a:rPr>
              <a:t>The quantity </a:t>
            </a:r>
            <a:r>
              <a:rPr lang="en-US" sz="2200">
                <a:solidFill>
                  <a:srgbClr val="FF0000"/>
                </a:solidFill>
                <a:latin typeface="Arial Narrow" charset="0"/>
                <a:ea typeface="Gulim" charset="0"/>
                <a:cs typeface="Gulim" charset="0"/>
              </a:rPr>
              <a:t>impulse</a:t>
            </a:r>
            <a:r>
              <a:rPr lang="en-US" altLang="ko-KR" sz="2200">
                <a:solidFill>
                  <a:srgbClr val="FF0000"/>
                </a:solidFill>
                <a:latin typeface="Arial Narrow" charset="0"/>
                <a:ea typeface="Gulim" charset="0"/>
                <a:cs typeface="Gulim" charset="0"/>
              </a:rPr>
              <a:t> is defined as the change of momentum</a:t>
            </a:r>
            <a:endParaRPr lang="en-US" sz="2200" b="1">
              <a:solidFill>
                <a:srgbClr val="FF0000"/>
              </a:solidFill>
              <a:latin typeface="Monotype Corsiva" charset="0"/>
              <a:ea typeface="Gulim" charset="0"/>
              <a:cs typeface="Gulim" charset="0"/>
            </a:endParaRPr>
          </a:p>
        </p:txBody>
      </p:sp>
      <p:sp>
        <p:nvSpPr>
          <p:cNvPr id="758791"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Monotype Corsiva" charset="0"/>
              </a:rPr>
              <a:t>Δt</a:t>
            </a:r>
            <a:r>
              <a:rPr lang="en-US" sz="2200" dirty="0">
                <a:solidFill>
                  <a:srgbClr val="FF0000"/>
                </a:solidFill>
                <a:latin typeface="Monotype Corsiva" charset="0"/>
              </a:rPr>
              <a:t>=</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baseline="-25000" dirty="0">
                <a:solidFill>
                  <a:srgbClr val="FF0000"/>
                </a:solidFill>
                <a:latin typeface="Monotype Corsiva" charset="0"/>
              </a:rPr>
              <a:t> </a:t>
            </a:r>
            <a:r>
              <a:rPr lang="en-US" sz="2200" dirty="0">
                <a:solidFill>
                  <a:srgbClr val="FF0000"/>
                </a:solidFill>
                <a:latin typeface="Monotype Corsiva" charset="0"/>
              </a:rPr>
              <a:t>is equal to the change of the momentum of the object caused by that force.   </a:t>
            </a:r>
            <a:r>
              <a:rPr lang="en-US" sz="2200" dirty="0">
                <a:solidFill>
                  <a:srgbClr val="003300"/>
                </a:solidFill>
                <a:latin typeface="Monotype Corsiva" charset="0"/>
              </a:rPr>
              <a:t>Impulse is the degree of which an external force changes an </a:t>
            </a:r>
            <a:r>
              <a:rPr lang="en-US" sz="2200" dirty="0" smtClean="0">
                <a:solidFill>
                  <a:srgbClr val="003300"/>
                </a:solidFill>
                <a:latin typeface="Monotype Corsiva" charset="0"/>
              </a:rPr>
              <a:t>object’s </a:t>
            </a:r>
            <a:r>
              <a:rPr lang="en-US" sz="2200" dirty="0">
                <a:solidFill>
                  <a:srgbClr val="003300"/>
                </a:solidFill>
                <a:latin typeface="Monotype Corsiva" charset="0"/>
              </a:rPr>
              <a:t>momentum</a:t>
            </a:r>
            <a:r>
              <a:rPr lang="en-US" sz="2200" dirty="0">
                <a:solidFill>
                  <a:srgbClr val="FF0000"/>
                </a:solidFill>
                <a:latin typeface="Monotype Corsiva" charset="0"/>
              </a:rPr>
              <a:t>.</a:t>
            </a:r>
          </a:p>
        </p:txBody>
      </p:sp>
      <p:sp>
        <p:nvSpPr>
          <p:cNvPr id="758792" name="Text Box 8"/>
          <p:cNvSpPr txBox="1">
            <a:spLocks noChangeArrowheads="1"/>
          </p:cNvSpPr>
          <p:nvPr/>
        </p:nvSpPr>
        <p:spPr bwMode="auto">
          <a:xfrm>
            <a:off x="304800" y="4343400"/>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758793" name="Object 2"/>
          <p:cNvGraphicFramePr>
            <a:graphicFrameLocks noChangeAspect="1"/>
          </p:cNvGraphicFramePr>
          <p:nvPr>
            <p:extLst>
              <p:ext uri="{D42A27DB-BD31-4B8C-83A1-F6EECF244321}">
                <p14:modId xmlns:p14="http://schemas.microsoft.com/office/powerpoint/2010/main" val="3477612276"/>
              </p:ext>
            </p:extLst>
          </p:nvPr>
        </p:nvGraphicFramePr>
        <p:xfrm>
          <a:off x="5534025" y="863600"/>
          <a:ext cx="1190625" cy="877888"/>
        </p:xfrm>
        <a:graphic>
          <a:graphicData uri="http://schemas.openxmlformats.org/presentationml/2006/ole">
            <mc:AlternateContent xmlns:mc="http://schemas.openxmlformats.org/markup-compatibility/2006">
              <mc:Choice xmlns:v="urn:schemas-microsoft-com:vml" Requires="v">
                <p:oleObj spid="_x0000_s567635" name="Equation" r:id="rId6" imgW="520700" imgH="419100" progId="Equation.3">
                  <p:embed/>
                </p:oleObj>
              </mc:Choice>
              <mc:Fallback>
                <p:oleObj name="Equation" r:id="rId6" imgW="520700" imgH="419100" progId="Equation.3">
                  <p:embed/>
                  <p:pic>
                    <p:nvPicPr>
                      <p:cNvPr id="0" name=""/>
                      <p:cNvPicPr>
                        <a:picLocks noChangeAspect="1" noChangeArrowheads="1"/>
                      </p:cNvPicPr>
                      <p:nvPr/>
                    </p:nvPicPr>
                    <p:blipFill>
                      <a:blip r:embed="rId7"/>
                      <a:srcRect/>
                      <a:stretch>
                        <a:fillRect/>
                      </a:stretch>
                    </p:blipFill>
                    <p:spPr bwMode="auto">
                      <a:xfrm>
                        <a:off x="5534025" y="863600"/>
                        <a:ext cx="11906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4"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758795"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758796"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758797"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758798" name="Object 3"/>
          <p:cNvGraphicFramePr>
            <a:graphicFrameLocks noChangeAspect="1"/>
          </p:cNvGraphicFramePr>
          <p:nvPr>
            <p:extLst>
              <p:ext uri="{D42A27DB-BD31-4B8C-83A1-F6EECF244321}">
                <p14:modId xmlns:p14="http://schemas.microsoft.com/office/powerpoint/2010/main" val="1484754140"/>
              </p:ext>
            </p:extLst>
          </p:nvPr>
        </p:nvGraphicFramePr>
        <p:xfrm>
          <a:off x="2336800" y="5268913"/>
          <a:ext cx="1712913" cy="798512"/>
        </p:xfrm>
        <a:graphic>
          <a:graphicData uri="http://schemas.openxmlformats.org/presentationml/2006/ole">
            <mc:AlternateContent xmlns:mc="http://schemas.openxmlformats.org/markup-compatibility/2006">
              <mc:Choice xmlns:v="urn:schemas-microsoft-com:vml" Requires="v">
                <p:oleObj spid="_x0000_s567636" name="Equation" r:id="rId8" imgW="939800" imgH="444500" progId="Equation.3">
                  <p:embed/>
                </p:oleObj>
              </mc:Choice>
              <mc:Fallback>
                <p:oleObj name="Equation" r:id="rId8" imgW="939800" imgH="444500" progId="Equation.3">
                  <p:embed/>
                  <p:pic>
                    <p:nvPicPr>
                      <p:cNvPr id="0" name=""/>
                      <p:cNvPicPr>
                        <a:picLocks noChangeAspect="1" noChangeArrowheads="1"/>
                      </p:cNvPicPr>
                      <p:nvPr/>
                    </p:nvPicPr>
                    <p:blipFill>
                      <a:blip r:embed="rId9"/>
                      <a:srcRect/>
                      <a:stretch>
                        <a:fillRect/>
                      </a:stretch>
                    </p:blipFill>
                    <p:spPr bwMode="auto">
                      <a:xfrm>
                        <a:off x="2336800" y="5268913"/>
                        <a:ext cx="1712913"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9"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758800" name="Object 4"/>
          <p:cNvGraphicFramePr>
            <a:graphicFrameLocks noChangeAspect="1"/>
          </p:cNvGraphicFramePr>
          <p:nvPr/>
        </p:nvGraphicFramePr>
        <p:xfrm>
          <a:off x="5054600" y="5316538"/>
          <a:ext cx="1482725" cy="698500"/>
        </p:xfrm>
        <a:graphic>
          <a:graphicData uri="http://schemas.openxmlformats.org/presentationml/2006/ole">
            <mc:AlternateContent xmlns:mc="http://schemas.openxmlformats.org/markup-compatibility/2006">
              <mc:Choice xmlns:v="urn:schemas-microsoft-com:vml" Requires="v">
                <p:oleObj spid="_x0000_s567637" name="Equation" r:id="rId10" imgW="558800" imgH="266700" progId="Equation.DSMT4">
                  <p:embed/>
                </p:oleObj>
              </mc:Choice>
              <mc:Fallback>
                <p:oleObj name="Equation" r:id="rId10" imgW="5588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600" y="5316538"/>
                        <a:ext cx="1482725"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1"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sp>
        <p:nvSpPr>
          <p:cNvPr id="758803" name="Text Box 19"/>
          <p:cNvSpPr txBox="1">
            <a:spLocks noChangeArrowheads="1"/>
          </p:cNvSpPr>
          <p:nvPr/>
        </p:nvSpPr>
        <p:spPr bwMode="auto">
          <a:xfrm>
            <a:off x="3352800" y="6172200"/>
            <a:ext cx="2667000" cy="39528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Gulim" charset="0"/>
                <a:cs typeface="Gulim" charset="0"/>
              </a:rPr>
              <a:t>Impulse is a vector quantity!!</a:t>
            </a:r>
            <a:endParaRPr lang="en-US" sz="1800">
              <a:solidFill>
                <a:srgbClr val="FF0000"/>
              </a:solidFill>
              <a:latin typeface="Monotype Corsiva" charset="0"/>
              <a:ea typeface="Gulim" charset="0"/>
              <a:cs typeface="Gulim" charset="0"/>
            </a:endParaRPr>
          </a:p>
        </p:txBody>
      </p:sp>
      <p:graphicFrame>
        <p:nvGraphicFramePr>
          <p:cNvPr id="758804" name="Object 5"/>
          <p:cNvGraphicFramePr>
            <a:graphicFrameLocks noChangeAspect="1"/>
          </p:cNvGraphicFramePr>
          <p:nvPr>
            <p:extLst>
              <p:ext uri="{D42A27DB-BD31-4B8C-83A1-F6EECF244321}">
                <p14:modId xmlns:p14="http://schemas.microsoft.com/office/powerpoint/2010/main" val="2285372695"/>
              </p:ext>
            </p:extLst>
          </p:nvPr>
        </p:nvGraphicFramePr>
        <p:xfrm>
          <a:off x="7535863" y="1042988"/>
          <a:ext cx="1366837" cy="525462"/>
        </p:xfrm>
        <a:graphic>
          <a:graphicData uri="http://schemas.openxmlformats.org/presentationml/2006/ole">
            <mc:AlternateContent xmlns:mc="http://schemas.openxmlformats.org/markup-compatibility/2006">
              <mc:Choice xmlns:v="urn:schemas-microsoft-com:vml" Requires="v">
                <p:oleObj spid="_x0000_s567638" name="Equation" r:id="rId12" imgW="635000" imgH="266700" progId="Equation.3">
                  <p:embed/>
                </p:oleObj>
              </mc:Choice>
              <mc:Fallback>
                <p:oleObj name="Equation" r:id="rId12" imgW="635000" imgH="266700" progId="Equation.3">
                  <p:embed/>
                  <p:pic>
                    <p:nvPicPr>
                      <p:cNvPr id="0" name=""/>
                      <p:cNvPicPr>
                        <a:picLocks noChangeAspect="1" noChangeArrowheads="1"/>
                      </p:cNvPicPr>
                      <p:nvPr/>
                    </p:nvPicPr>
                    <p:blipFill>
                      <a:blip r:embed="rId13"/>
                      <a:srcRect/>
                      <a:stretch>
                        <a:fillRect/>
                      </a:stretch>
                    </p:blipFill>
                    <p:spPr bwMode="auto">
                      <a:xfrm>
                        <a:off x="7535863" y="1042988"/>
                        <a:ext cx="1366837"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5"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758807" name="Object 6"/>
          <p:cNvGraphicFramePr>
            <a:graphicFrameLocks noChangeAspect="1"/>
          </p:cNvGraphicFramePr>
          <p:nvPr>
            <p:extLst>
              <p:ext uri="{D42A27DB-BD31-4B8C-83A1-F6EECF244321}">
                <p14:modId xmlns:p14="http://schemas.microsoft.com/office/powerpoint/2010/main" val="4068075145"/>
              </p:ext>
            </p:extLst>
          </p:nvPr>
        </p:nvGraphicFramePr>
        <p:xfrm>
          <a:off x="5795963" y="2066925"/>
          <a:ext cx="1312862" cy="630238"/>
        </p:xfrm>
        <a:graphic>
          <a:graphicData uri="http://schemas.openxmlformats.org/presentationml/2006/ole">
            <mc:AlternateContent xmlns:mc="http://schemas.openxmlformats.org/markup-compatibility/2006">
              <mc:Choice xmlns:v="urn:schemas-microsoft-com:vml" Requires="v">
                <p:oleObj spid="_x0000_s567639" name="Equation" r:id="rId14" imgW="609600" imgH="266700" progId="Equation.3">
                  <p:embed/>
                </p:oleObj>
              </mc:Choice>
              <mc:Fallback>
                <p:oleObj name="Equation" r:id="rId14" imgW="609600" imgH="266700" progId="Equation.3">
                  <p:embed/>
                  <p:pic>
                    <p:nvPicPr>
                      <p:cNvPr id="0" name=""/>
                      <p:cNvPicPr>
                        <a:picLocks noChangeAspect="1" noChangeArrowheads="1"/>
                      </p:cNvPicPr>
                      <p:nvPr/>
                    </p:nvPicPr>
                    <p:blipFill>
                      <a:blip r:embed="rId15"/>
                      <a:srcRect/>
                      <a:stretch>
                        <a:fillRect/>
                      </a:stretch>
                    </p:blipFill>
                    <p:spPr bwMode="auto">
                      <a:xfrm>
                        <a:off x="5795963" y="2066925"/>
                        <a:ext cx="131286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08" name="Object 7"/>
          <p:cNvGraphicFramePr>
            <a:graphicFrameLocks noChangeAspect="1"/>
          </p:cNvGraphicFramePr>
          <p:nvPr>
            <p:extLst>
              <p:ext uri="{D42A27DB-BD31-4B8C-83A1-F6EECF244321}">
                <p14:modId xmlns:p14="http://schemas.microsoft.com/office/powerpoint/2010/main" val="2188534484"/>
              </p:ext>
            </p:extLst>
          </p:nvPr>
        </p:nvGraphicFramePr>
        <p:xfrm>
          <a:off x="5033963" y="2127250"/>
          <a:ext cx="738187" cy="508000"/>
        </p:xfrm>
        <a:graphic>
          <a:graphicData uri="http://schemas.openxmlformats.org/presentationml/2006/ole">
            <mc:AlternateContent xmlns:mc="http://schemas.openxmlformats.org/markup-compatibility/2006">
              <mc:Choice xmlns:v="urn:schemas-microsoft-com:vml" Requires="v">
                <p:oleObj spid="_x0000_s567640" name="Equation" r:id="rId16" imgW="342900" imgH="215900" progId="Equation.3">
                  <p:embed/>
                </p:oleObj>
              </mc:Choice>
              <mc:Fallback>
                <p:oleObj name="Equation" r:id="rId16" imgW="342900" imgH="215900" progId="Equation.3">
                  <p:embed/>
                  <p:pic>
                    <p:nvPicPr>
                      <p:cNvPr id="0" name=""/>
                      <p:cNvPicPr>
                        <a:picLocks noChangeAspect="1" noChangeArrowheads="1"/>
                      </p:cNvPicPr>
                      <p:nvPr/>
                    </p:nvPicPr>
                    <p:blipFill>
                      <a:blip r:embed="rId17"/>
                      <a:srcRect/>
                      <a:stretch>
                        <a:fillRect/>
                      </a:stretch>
                    </p:blipFill>
                    <p:spPr bwMode="auto">
                      <a:xfrm>
                        <a:off x="5033963" y="2127250"/>
                        <a:ext cx="738187"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0" name="Object 8"/>
          <p:cNvGraphicFramePr>
            <a:graphicFrameLocks noChangeAspect="1"/>
          </p:cNvGraphicFramePr>
          <p:nvPr/>
        </p:nvGraphicFramePr>
        <p:xfrm>
          <a:off x="4459288" y="2071688"/>
          <a:ext cx="569912" cy="481012"/>
        </p:xfrm>
        <a:graphic>
          <a:graphicData uri="http://schemas.openxmlformats.org/presentationml/2006/ole">
            <mc:AlternateContent xmlns:mc="http://schemas.openxmlformats.org/markup-compatibility/2006">
              <mc:Choice xmlns:v="urn:schemas-microsoft-com:vml" Requires="v">
                <p:oleObj spid="_x0000_s567641" name="Equation" r:id="rId18" imgW="266700" imgH="203200" progId="Equation.DSMT4">
                  <p:embed/>
                </p:oleObj>
              </mc:Choice>
              <mc:Fallback>
                <p:oleObj name="Equation" r:id="rId18" imgW="2667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9288" y="2071688"/>
                        <a:ext cx="569912" cy="481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1" name="Object 9"/>
          <p:cNvGraphicFramePr>
            <a:graphicFrameLocks noChangeAspect="1"/>
          </p:cNvGraphicFramePr>
          <p:nvPr>
            <p:extLst>
              <p:ext uri="{D42A27DB-BD31-4B8C-83A1-F6EECF244321}">
                <p14:modId xmlns:p14="http://schemas.microsoft.com/office/powerpoint/2010/main" val="1567728460"/>
              </p:ext>
            </p:extLst>
          </p:nvPr>
        </p:nvGraphicFramePr>
        <p:xfrm>
          <a:off x="7189788" y="2066925"/>
          <a:ext cx="1420812" cy="630238"/>
        </p:xfrm>
        <a:graphic>
          <a:graphicData uri="http://schemas.openxmlformats.org/presentationml/2006/ole">
            <mc:AlternateContent xmlns:mc="http://schemas.openxmlformats.org/markup-compatibility/2006">
              <mc:Choice xmlns:v="urn:schemas-microsoft-com:vml" Requires="v">
                <p:oleObj spid="_x0000_s567642" name="Equation" r:id="rId20" imgW="660400" imgH="266700" progId="Equation.3">
                  <p:embed/>
                </p:oleObj>
              </mc:Choice>
              <mc:Fallback>
                <p:oleObj name="Equation" r:id="rId20" imgW="660400" imgH="266700" progId="Equation.3">
                  <p:embed/>
                  <p:pic>
                    <p:nvPicPr>
                      <p:cNvPr id="0" name=""/>
                      <p:cNvPicPr>
                        <a:picLocks noChangeAspect="1" noChangeArrowheads="1"/>
                      </p:cNvPicPr>
                      <p:nvPr/>
                    </p:nvPicPr>
                    <p:blipFill>
                      <a:blip r:embed="rId21"/>
                      <a:srcRect/>
                      <a:stretch>
                        <a:fillRect/>
                      </a:stretch>
                    </p:blipFill>
                    <p:spPr bwMode="auto">
                      <a:xfrm>
                        <a:off x="7189788" y="2066925"/>
                        <a:ext cx="142081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999206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4B1703-C1DC-6B43-BF70-7BCB0C05D9A5}"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t>
            </a:r>
          </a:p>
        </p:txBody>
      </p:sp>
      <p:sp>
        <p:nvSpPr>
          <p:cNvPr id="2560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Gulim"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493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7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7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F639A7-98E2-A54F-ADBE-2A5588262A7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3977455186"/>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568658" name="Equation" r:id="rId4" imgW="254000" imgH="215900" progId="Equation.3">
                  <p:embed/>
                </p:oleObj>
              </mc:Choice>
              <mc:Fallback>
                <p:oleObj name="Equation" r:id="rId4" imgW="254000" imgH="215900" progId="Equation.3">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656783318"/>
              </p:ext>
            </p:extLst>
          </p:nvPr>
        </p:nvGraphicFramePr>
        <p:xfrm>
          <a:off x="3105150" y="1876425"/>
          <a:ext cx="1009650" cy="666750"/>
        </p:xfrm>
        <a:graphic>
          <a:graphicData uri="http://schemas.openxmlformats.org/presentationml/2006/ole">
            <mc:AlternateContent xmlns:mc="http://schemas.openxmlformats.org/markup-compatibility/2006">
              <mc:Choice xmlns:v="urn:schemas-microsoft-com:vml" Requires="v">
                <p:oleObj spid="_x0000_s568659" name="Equation" r:id="rId6" imgW="444500" imgH="292100" progId="Equation.3">
                  <p:embed/>
                </p:oleObj>
              </mc:Choice>
              <mc:Fallback>
                <p:oleObj name="Equation" r:id="rId6" imgW="444500" imgH="292100" progId="Equation.3">
                  <p:embed/>
                  <p:pic>
                    <p:nvPicPr>
                      <p:cNvPr id="0" name=""/>
                      <p:cNvPicPr>
                        <a:picLocks noChangeAspect="1" noChangeArrowheads="1"/>
                      </p:cNvPicPr>
                      <p:nvPr/>
                    </p:nvPicPr>
                    <p:blipFill>
                      <a:blip r:embed="rId7"/>
                      <a:srcRect/>
                      <a:stretch>
                        <a:fillRect/>
                      </a:stretch>
                    </p:blipFill>
                    <p:spPr bwMode="auto">
                      <a:xfrm>
                        <a:off x="3105150" y="1876425"/>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310163008"/>
              </p:ext>
            </p:extLst>
          </p:nvPr>
        </p:nvGraphicFramePr>
        <p:xfrm>
          <a:off x="3733800" y="3525838"/>
          <a:ext cx="1011238" cy="665162"/>
        </p:xfrm>
        <a:graphic>
          <a:graphicData uri="http://schemas.openxmlformats.org/presentationml/2006/ole">
            <mc:AlternateContent xmlns:mc="http://schemas.openxmlformats.org/markup-compatibility/2006">
              <mc:Choice xmlns:v="urn:schemas-microsoft-com:vml" Requires="v">
                <p:oleObj spid="_x0000_s568660" name="Equation" r:id="rId8" imgW="444500" imgH="292100" progId="Equation.3">
                  <p:embed/>
                </p:oleObj>
              </mc:Choice>
              <mc:Fallback>
                <p:oleObj name="Equation" r:id="rId8" imgW="444500" imgH="292100" progId="Equation.3">
                  <p:embed/>
                  <p:pic>
                    <p:nvPicPr>
                      <p:cNvPr id="0" name=""/>
                      <p:cNvPicPr>
                        <a:picLocks noChangeAspect="1" noChangeArrowheads="1"/>
                      </p:cNvPicPr>
                      <p:nvPr/>
                    </p:nvPicPr>
                    <p:blipFill>
                      <a:blip r:embed="rId9"/>
                      <a:srcRect/>
                      <a:stretch>
                        <a:fillRect/>
                      </a:stretch>
                    </p:blipFill>
                    <p:spPr bwMode="auto">
                      <a:xfrm>
                        <a:off x="3733800" y="3525838"/>
                        <a:ext cx="10112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568661"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extLst>
              <p:ext uri="{D42A27DB-BD31-4B8C-83A1-F6EECF244321}">
                <p14:modId xmlns:p14="http://schemas.microsoft.com/office/powerpoint/2010/main" val="2696637182"/>
              </p:ext>
            </p:extLst>
          </p:nvPr>
        </p:nvGraphicFramePr>
        <p:xfrm>
          <a:off x="6858000" y="5280025"/>
          <a:ext cx="569913" cy="511175"/>
        </p:xfrm>
        <a:graphic>
          <a:graphicData uri="http://schemas.openxmlformats.org/presentationml/2006/ole">
            <mc:AlternateContent xmlns:mc="http://schemas.openxmlformats.org/markup-compatibility/2006">
              <mc:Choice xmlns:v="urn:schemas-microsoft-com:vml" Requires="v">
                <p:oleObj spid="_x0000_s568662"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6858000" y="5280025"/>
                        <a:ext cx="56991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1" name="Object 7"/>
          <p:cNvGraphicFramePr>
            <a:graphicFrameLocks noChangeAspect="1"/>
          </p:cNvGraphicFramePr>
          <p:nvPr>
            <p:extLst>
              <p:ext uri="{D42A27DB-BD31-4B8C-83A1-F6EECF244321}">
                <p14:modId xmlns:p14="http://schemas.microsoft.com/office/powerpoint/2010/main" val="2066339360"/>
              </p:ext>
            </p:extLst>
          </p:nvPr>
        </p:nvGraphicFramePr>
        <p:xfrm>
          <a:off x="6340475" y="642938"/>
          <a:ext cx="1127125" cy="982662"/>
        </p:xfrm>
        <a:graphic>
          <a:graphicData uri="http://schemas.openxmlformats.org/presentationml/2006/ole">
            <mc:AlternateContent xmlns:mc="http://schemas.openxmlformats.org/markup-compatibility/2006">
              <mc:Choice xmlns:v="urn:schemas-microsoft-com:vml" Requires="v">
                <p:oleObj spid="_x0000_s568663" name="Equation" r:id="rId15" imgW="495300" imgH="431800" progId="Equation.3">
                  <p:embed/>
                </p:oleObj>
              </mc:Choice>
              <mc:Fallback>
                <p:oleObj name="Equation" r:id="rId15" imgW="495300" imgH="431800" progId="Equation.3">
                  <p:embed/>
                  <p:pic>
                    <p:nvPicPr>
                      <p:cNvPr id="0" name=""/>
                      <p:cNvPicPr>
                        <a:picLocks noChangeAspect="1" noChangeArrowheads="1"/>
                      </p:cNvPicPr>
                      <p:nvPr/>
                    </p:nvPicPr>
                    <p:blipFill>
                      <a:blip r:embed="rId16"/>
                      <a:srcRect/>
                      <a:stretch>
                        <a:fillRect/>
                      </a:stretch>
                    </p:blipFill>
                    <p:spPr bwMode="auto">
                      <a:xfrm>
                        <a:off x="6340475" y="642938"/>
                        <a:ext cx="1127125"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2656209535"/>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568664" name="Equation" r:id="rId17" imgW="241300" imgH="215900" progId="Equation.3">
                  <p:embed/>
                </p:oleObj>
              </mc:Choice>
              <mc:Fallback>
                <p:oleObj name="Equation" r:id="rId17" imgW="241300" imgH="215900" progId="Equation.3">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4219951399"/>
              </p:ext>
            </p:extLst>
          </p:nvPr>
        </p:nvGraphicFramePr>
        <p:xfrm>
          <a:off x="4783138" y="3386138"/>
          <a:ext cx="1617662" cy="982662"/>
        </p:xfrm>
        <a:graphic>
          <a:graphicData uri="http://schemas.openxmlformats.org/presentationml/2006/ole">
            <mc:AlternateContent xmlns:mc="http://schemas.openxmlformats.org/markup-compatibility/2006">
              <mc:Choice xmlns:v="urn:schemas-microsoft-com:vml" Requires="v">
                <p:oleObj spid="_x0000_s568665" name="Equation" r:id="rId19" imgW="711200" imgH="431800" progId="Equation.3">
                  <p:embed/>
                </p:oleObj>
              </mc:Choice>
              <mc:Fallback>
                <p:oleObj name="Equation" r:id="rId19" imgW="711200" imgH="431800" progId="Equation.3">
                  <p:embed/>
                  <p:pic>
                    <p:nvPicPr>
                      <p:cNvPr id="0" name=""/>
                      <p:cNvPicPr>
                        <a:picLocks noChangeAspect="1" noChangeArrowheads="1"/>
                      </p:cNvPicPr>
                      <p:nvPr/>
                    </p:nvPicPr>
                    <p:blipFill>
                      <a:blip r:embed="rId20"/>
                      <a:srcRect/>
                      <a:stretch>
                        <a:fillRect/>
                      </a:stretch>
                    </p:blipFill>
                    <p:spPr bwMode="auto">
                      <a:xfrm>
                        <a:off x="4783138" y="3386138"/>
                        <a:ext cx="1617662"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2334264452"/>
              </p:ext>
            </p:extLst>
          </p:nvPr>
        </p:nvGraphicFramePr>
        <p:xfrm>
          <a:off x="5249863" y="5305425"/>
          <a:ext cx="1531937" cy="579438"/>
        </p:xfrm>
        <a:graphic>
          <a:graphicData uri="http://schemas.openxmlformats.org/presentationml/2006/ole">
            <mc:AlternateContent xmlns:mc="http://schemas.openxmlformats.org/markup-compatibility/2006">
              <mc:Choice xmlns:v="urn:schemas-microsoft-com:vml" Requires="v">
                <p:oleObj spid="_x0000_s568666" name="Equation" r:id="rId21" imgW="673100" imgH="254000" progId="Equation.3">
                  <p:embed/>
                </p:oleObj>
              </mc:Choice>
              <mc:Fallback>
                <p:oleObj name="Equation" r:id="rId21" imgW="673100" imgH="254000" progId="Equation.3">
                  <p:embed/>
                  <p:pic>
                    <p:nvPicPr>
                      <p:cNvPr id="0" name=""/>
                      <p:cNvPicPr>
                        <a:picLocks noChangeAspect="1" noChangeArrowheads="1"/>
                      </p:cNvPicPr>
                      <p:nvPr/>
                    </p:nvPicPr>
                    <p:blipFill>
                      <a:blip r:embed="rId22"/>
                      <a:srcRect/>
                      <a:stretch>
                        <a:fillRect/>
                      </a:stretch>
                    </p:blipFill>
                    <p:spPr bwMode="auto">
                      <a:xfrm>
                        <a:off x="5249863" y="5305425"/>
                        <a:ext cx="15319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66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ea typeface="Gulim"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41513510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29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29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49E237-0818-FA4F-9CEE-9277FAD99B9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16" name="Rectangle 3"/>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Ex. A Well-Hit Ball</a:t>
            </a:r>
            <a:endParaRPr lang="en-US">
              <a:latin typeface="Arial Narrow" charset="0"/>
              <a:ea typeface="ＭＳ Ｐゴシック" charset="0"/>
              <a:cs typeface="ＭＳ Ｐゴシック" charset="0"/>
            </a:endParaRPr>
          </a:p>
        </p:txBody>
      </p:sp>
      <p:sp>
        <p:nvSpPr>
          <p:cNvPr id="761860" name="Text Box 4"/>
          <p:cNvSpPr txBox="1">
            <a:spLocks noChangeArrowheads="1"/>
          </p:cNvSpPr>
          <p:nvPr/>
        </p:nvSpPr>
        <p:spPr bwMode="auto">
          <a:xfrm>
            <a:off x="609600" y="641350"/>
            <a:ext cx="8153400" cy="19494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800000"/>
                </a:solidFill>
                <a:latin typeface="Arial Narrow" charset="0"/>
                <a:ea typeface="Gulim" charset="0"/>
                <a:cs typeface="Gulim" charset="0"/>
              </a:rPr>
              <a:t>A baseball (m=0.14kg) has an initial velocity of </a:t>
            </a:r>
            <a:r>
              <a:rPr lang="en-US" altLang="ko-KR" sz="2000" b="1" dirty="0">
                <a:solidFill>
                  <a:srgbClr val="800000"/>
                </a:solidFill>
                <a:latin typeface="Arial Narrow" charset="0"/>
                <a:ea typeface="Gulim" charset="0"/>
                <a:cs typeface="Gulim" charset="0"/>
              </a:rPr>
              <a:t>v</a:t>
            </a:r>
            <a:r>
              <a:rPr lang="en-US" altLang="ko-KR" sz="2000" b="1" baseline="-25000" dirty="0">
                <a:solidFill>
                  <a:srgbClr val="800000"/>
                </a:solidFill>
                <a:latin typeface="Arial Narrow" charset="0"/>
                <a:ea typeface="Gulim" charset="0"/>
                <a:cs typeface="Gulim" charset="0"/>
              </a:rPr>
              <a:t>0</a:t>
            </a:r>
            <a:r>
              <a:rPr lang="en-US" altLang="ko-KR" sz="2000" dirty="0">
                <a:solidFill>
                  <a:srgbClr val="800000"/>
                </a:solidFill>
                <a:latin typeface="Arial Narrow" charset="0"/>
                <a:ea typeface="Gulim" charset="0"/>
                <a:cs typeface="Gulim" charset="0"/>
              </a:rPr>
              <a:t>=-38m/s as it approaches a bat.  We have chosen the direction of approach as the negative direction.  The bat applies an average force F that is much larger than the weight of the ball, and the ball departs from the bat with a final velocity of </a:t>
            </a:r>
            <a:r>
              <a:rPr lang="en-US" altLang="ko-KR" sz="2000" b="1" dirty="0" err="1">
                <a:solidFill>
                  <a:srgbClr val="800000"/>
                </a:solidFill>
                <a:latin typeface="Arial Narrow" charset="0"/>
                <a:ea typeface="Gulim" charset="0"/>
                <a:cs typeface="Gulim" charset="0"/>
              </a:rPr>
              <a:t>v</a:t>
            </a:r>
            <a:r>
              <a:rPr lang="en-US" altLang="ko-KR" sz="2000" baseline="-25000" dirty="0" err="1">
                <a:solidFill>
                  <a:srgbClr val="800000"/>
                </a:solidFill>
                <a:latin typeface="Arial Narrow" charset="0"/>
                <a:ea typeface="Gulim" charset="0"/>
                <a:cs typeface="Gulim" charset="0"/>
              </a:rPr>
              <a:t>f</a:t>
            </a:r>
            <a:r>
              <a:rPr lang="en-US" altLang="ko-KR" sz="2000" dirty="0">
                <a:solidFill>
                  <a:srgbClr val="800000"/>
                </a:solidFill>
                <a:latin typeface="Arial Narrow" charset="0"/>
                <a:ea typeface="Gulim" charset="0"/>
                <a:cs typeface="Gulim" charset="0"/>
              </a:rPr>
              <a:t>=+58m/s. (a) determine the impulse applied to the ball by the bat. (b) Assuming that the time of contact is </a:t>
            </a:r>
            <a:r>
              <a:rPr lang="en-US" altLang="ko-KR" sz="2000" dirty="0" err="1">
                <a:solidFill>
                  <a:srgbClr val="800000"/>
                </a:solidFill>
                <a:latin typeface="Symbol" charset="0"/>
                <a:ea typeface="Gulim" charset="0"/>
                <a:cs typeface="Gulim" charset="0"/>
              </a:rPr>
              <a:t>Δ</a:t>
            </a:r>
            <a:r>
              <a:rPr lang="en-US" altLang="ko-KR" sz="2000" dirty="0" err="1">
                <a:solidFill>
                  <a:srgbClr val="800000"/>
                </a:solidFill>
                <a:latin typeface="Arial Narrow" charset="0"/>
                <a:ea typeface="Gulim" charset="0"/>
                <a:cs typeface="Gulim" charset="0"/>
              </a:rPr>
              <a:t>t</a:t>
            </a:r>
            <a:r>
              <a:rPr lang="en-US" altLang="ko-KR" sz="2000" dirty="0">
                <a:solidFill>
                  <a:srgbClr val="800000"/>
                </a:solidFill>
                <a:latin typeface="Arial Narrow" charset="0"/>
                <a:ea typeface="Gulim" charset="0"/>
                <a:cs typeface="Gulim" charset="0"/>
              </a:rPr>
              <a:t>=1.6x10</a:t>
            </a:r>
            <a:r>
              <a:rPr lang="en-US" altLang="ko-KR" sz="2000" baseline="30000" dirty="0">
                <a:solidFill>
                  <a:srgbClr val="800000"/>
                </a:solidFill>
                <a:latin typeface="Arial Narrow" charset="0"/>
                <a:ea typeface="Gulim" charset="0"/>
                <a:cs typeface="Gulim" charset="0"/>
              </a:rPr>
              <a:t>-3</a:t>
            </a:r>
            <a:r>
              <a:rPr lang="en-US" altLang="ko-KR" sz="2000" dirty="0">
                <a:solidFill>
                  <a:srgbClr val="800000"/>
                </a:solidFill>
                <a:latin typeface="Arial Narrow" charset="0"/>
                <a:ea typeface="Gulim" charset="0"/>
                <a:cs typeface="Gulim" charset="0"/>
              </a:rPr>
              <a:t>s, find the average force exerted on the ball by the bat.</a:t>
            </a:r>
            <a:endParaRPr lang="en-US" sz="2000" dirty="0">
              <a:solidFill>
                <a:srgbClr val="800000"/>
              </a:solidFill>
              <a:latin typeface="Arial Narrow" charset="0"/>
              <a:ea typeface="Gulim" charset="0"/>
              <a:cs typeface="Gulim" charset="0"/>
            </a:endParaRPr>
          </a:p>
        </p:txBody>
      </p:sp>
      <p:sp>
        <p:nvSpPr>
          <p:cNvPr id="761861" name="Text Box 5"/>
          <p:cNvSpPr txBox="1">
            <a:spLocks noChangeArrowheads="1"/>
          </p:cNvSpPr>
          <p:nvPr/>
        </p:nvSpPr>
        <p:spPr bwMode="auto">
          <a:xfrm>
            <a:off x="228600" y="2590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What are the forces involved in this motion?</a:t>
            </a:r>
            <a:endParaRPr lang="en-US" sz="2000">
              <a:solidFill>
                <a:srgbClr val="FF0000"/>
              </a:solidFill>
              <a:latin typeface="Arial Narrow" charset="0"/>
              <a:ea typeface="Gulim" charset="0"/>
              <a:cs typeface="Gulim" charset="0"/>
            </a:endParaRPr>
          </a:p>
        </p:txBody>
      </p:sp>
      <p:sp>
        <p:nvSpPr>
          <p:cNvPr id="761862" name="Text Box 6"/>
          <p:cNvSpPr txBox="1">
            <a:spLocks noChangeArrowheads="1"/>
          </p:cNvSpPr>
          <p:nvPr/>
        </p:nvSpPr>
        <p:spPr bwMode="auto">
          <a:xfrm>
            <a:off x="4495800" y="2590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The force by the bat and the force by the gravity</a:t>
            </a:r>
            <a:r>
              <a:rPr lang="en-US" sz="2000">
                <a:solidFill>
                  <a:srgbClr val="FF0000"/>
                </a:solidFill>
                <a:latin typeface="Arial Narrow" charset="0"/>
                <a:ea typeface="Gulim" charset="0"/>
                <a:cs typeface="Gulim" charset="0"/>
              </a:rPr>
              <a:t>.</a:t>
            </a:r>
          </a:p>
        </p:txBody>
      </p:sp>
      <p:graphicFrame>
        <p:nvGraphicFramePr>
          <p:cNvPr id="761864" name="Object 2"/>
          <p:cNvGraphicFramePr>
            <a:graphicFrameLocks noChangeAspect="1"/>
          </p:cNvGraphicFramePr>
          <p:nvPr/>
        </p:nvGraphicFramePr>
        <p:xfrm>
          <a:off x="3276600" y="3787775"/>
          <a:ext cx="4903788" cy="479425"/>
        </p:xfrm>
        <a:graphic>
          <a:graphicData uri="http://schemas.openxmlformats.org/presentationml/2006/ole">
            <mc:AlternateContent xmlns:mc="http://schemas.openxmlformats.org/markup-compatibility/2006">
              <mc:Choice xmlns:v="urn:schemas-microsoft-com:vml" Requires="v">
                <p:oleObj spid="_x0000_s575708" name="Equation" r:id="rId3" imgW="2527200" imgH="253800" progId="Equation.DSMT4">
                  <p:embed/>
                </p:oleObj>
              </mc:Choice>
              <mc:Fallback>
                <p:oleObj name="Equation" r:id="rId3" imgW="25272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87775"/>
                        <a:ext cx="4903788"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68" name="Text Box 12"/>
          <p:cNvSpPr txBox="1">
            <a:spLocks noChangeArrowheads="1"/>
          </p:cNvSpPr>
          <p:nvPr/>
        </p:nvSpPr>
        <p:spPr bwMode="auto">
          <a:xfrm>
            <a:off x="381000" y="3336925"/>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(a) Using the impulse-momentum theorem</a:t>
            </a:r>
            <a:endParaRPr lang="en-US" sz="2000">
              <a:solidFill>
                <a:srgbClr val="FF0000"/>
              </a:solidFill>
              <a:latin typeface="Arial Narrow" charset="0"/>
              <a:ea typeface="Gulim" charset="0"/>
              <a:cs typeface="Gulim" charset="0"/>
            </a:endParaRPr>
          </a:p>
        </p:txBody>
      </p:sp>
      <p:graphicFrame>
        <p:nvGraphicFramePr>
          <p:cNvPr id="761872" name="Object 3"/>
          <p:cNvGraphicFramePr>
            <a:graphicFrameLocks noChangeAspect="1"/>
          </p:cNvGraphicFramePr>
          <p:nvPr/>
        </p:nvGraphicFramePr>
        <p:xfrm>
          <a:off x="2895600" y="3294063"/>
          <a:ext cx="517525" cy="455612"/>
        </p:xfrm>
        <a:graphic>
          <a:graphicData uri="http://schemas.openxmlformats.org/presentationml/2006/ole">
            <mc:AlternateContent xmlns:mc="http://schemas.openxmlformats.org/markup-compatibility/2006">
              <mc:Choice xmlns:v="urn:schemas-microsoft-com:vml" Requires="v">
                <p:oleObj spid="_x0000_s575709" name="Equation" r:id="rId5" imgW="266700" imgH="241300" progId="Equation.DSMT4">
                  <p:embed/>
                </p:oleObj>
              </mc:Choice>
              <mc:Fallback>
                <p:oleObj name="Equation" r:id="rId5" imgW="266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94063"/>
                        <a:ext cx="51752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78" name="Text Box 22"/>
          <p:cNvSpPr txBox="1">
            <a:spLocks noChangeArrowheads="1"/>
          </p:cNvSpPr>
          <p:nvPr/>
        </p:nvSpPr>
        <p:spPr bwMode="auto">
          <a:xfrm>
            <a:off x="228600" y="28797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Since the force by the bat is much greater than the weight, we ignore the ball’s weight.</a:t>
            </a:r>
            <a:endParaRPr lang="en-US" sz="2000">
              <a:solidFill>
                <a:srgbClr val="FF0000"/>
              </a:solidFill>
              <a:latin typeface="Arial Narrow" charset="0"/>
              <a:ea typeface="Gulim" charset="0"/>
              <a:cs typeface="Gulim" charset="0"/>
            </a:endParaRPr>
          </a:p>
        </p:txBody>
      </p:sp>
      <p:graphicFrame>
        <p:nvGraphicFramePr>
          <p:cNvPr id="761879" name="Object 4"/>
          <p:cNvGraphicFramePr>
            <a:graphicFrameLocks noChangeAspect="1"/>
          </p:cNvGraphicFramePr>
          <p:nvPr>
            <p:extLst>
              <p:ext uri="{D42A27DB-BD31-4B8C-83A1-F6EECF244321}">
                <p14:modId xmlns:p14="http://schemas.microsoft.com/office/powerpoint/2010/main" val="1723433119"/>
              </p:ext>
            </p:extLst>
          </p:nvPr>
        </p:nvGraphicFramePr>
        <p:xfrm>
          <a:off x="1371600" y="4981575"/>
          <a:ext cx="590550" cy="455613"/>
        </p:xfrm>
        <a:graphic>
          <a:graphicData uri="http://schemas.openxmlformats.org/presentationml/2006/ole">
            <mc:AlternateContent xmlns:mc="http://schemas.openxmlformats.org/markup-compatibility/2006">
              <mc:Choice xmlns:v="urn:schemas-microsoft-com:vml" Requires="v">
                <p:oleObj spid="_x0000_s575710" name="Equation" r:id="rId7" imgW="304800" imgH="241300" progId="Equation.3">
                  <p:embed/>
                </p:oleObj>
              </mc:Choice>
              <mc:Fallback>
                <p:oleObj name="Equation" r:id="rId7" imgW="304800" imgH="241300" progId="Equation.3">
                  <p:embed/>
                  <p:pic>
                    <p:nvPicPr>
                      <p:cNvPr id="0" name=""/>
                      <p:cNvPicPr>
                        <a:picLocks noChangeAspect="1" noChangeArrowheads="1"/>
                      </p:cNvPicPr>
                      <p:nvPr/>
                    </p:nvPicPr>
                    <p:blipFill>
                      <a:blip r:embed="rId8"/>
                      <a:srcRect/>
                      <a:stretch>
                        <a:fillRect/>
                      </a:stretch>
                    </p:blipFill>
                    <p:spPr bwMode="auto">
                      <a:xfrm>
                        <a:off x="1371600" y="4981575"/>
                        <a:ext cx="590550"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0" name="Object 5"/>
          <p:cNvGraphicFramePr>
            <a:graphicFrameLocks noChangeAspect="1"/>
          </p:cNvGraphicFramePr>
          <p:nvPr>
            <p:extLst>
              <p:ext uri="{D42A27DB-BD31-4B8C-83A1-F6EECF244321}">
                <p14:modId xmlns:p14="http://schemas.microsoft.com/office/powerpoint/2010/main" val="2491887289"/>
              </p:ext>
            </p:extLst>
          </p:nvPr>
        </p:nvGraphicFramePr>
        <p:xfrm>
          <a:off x="3429000" y="3352800"/>
          <a:ext cx="665163" cy="407988"/>
        </p:xfrm>
        <a:graphic>
          <a:graphicData uri="http://schemas.openxmlformats.org/presentationml/2006/ole">
            <mc:AlternateContent xmlns:mc="http://schemas.openxmlformats.org/markup-compatibility/2006">
              <mc:Choice xmlns:v="urn:schemas-microsoft-com:vml" Requires="v">
                <p:oleObj spid="_x0000_s575711" name="Equation" r:id="rId9" imgW="342900" imgH="215900" progId="Equation.3">
                  <p:embed/>
                </p:oleObj>
              </mc:Choice>
              <mc:Fallback>
                <p:oleObj name="Equation" r:id="rId9" imgW="342900" imgH="215900" progId="Equation.3">
                  <p:embed/>
                  <p:pic>
                    <p:nvPicPr>
                      <p:cNvPr id="0" name=""/>
                      <p:cNvPicPr>
                        <a:picLocks noChangeAspect="1" noChangeArrowheads="1"/>
                      </p:cNvPicPr>
                      <p:nvPr/>
                    </p:nvPicPr>
                    <p:blipFill>
                      <a:blip r:embed="rId10"/>
                      <a:srcRect/>
                      <a:stretch>
                        <a:fillRect/>
                      </a:stretch>
                    </p:blipFill>
                    <p:spPr bwMode="auto">
                      <a:xfrm>
                        <a:off x="3429000" y="3352800"/>
                        <a:ext cx="6651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1" name="Object 6"/>
          <p:cNvGraphicFramePr>
            <a:graphicFrameLocks noChangeAspect="1"/>
          </p:cNvGraphicFramePr>
          <p:nvPr>
            <p:extLst>
              <p:ext uri="{D42A27DB-BD31-4B8C-83A1-F6EECF244321}">
                <p14:modId xmlns:p14="http://schemas.microsoft.com/office/powerpoint/2010/main" val="3214260715"/>
              </p:ext>
            </p:extLst>
          </p:nvPr>
        </p:nvGraphicFramePr>
        <p:xfrm>
          <a:off x="4129088" y="3328988"/>
          <a:ext cx="1281112" cy="504825"/>
        </p:xfrm>
        <a:graphic>
          <a:graphicData uri="http://schemas.openxmlformats.org/presentationml/2006/ole">
            <mc:AlternateContent xmlns:mc="http://schemas.openxmlformats.org/markup-compatibility/2006">
              <mc:Choice xmlns:v="urn:schemas-microsoft-com:vml" Requires="v">
                <p:oleObj spid="_x0000_s575712" name="Equation" r:id="rId11" imgW="660400" imgH="266700" progId="Equation.3">
                  <p:embed/>
                </p:oleObj>
              </mc:Choice>
              <mc:Fallback>
                <p:oleObj name="Equation" r:id="rId11" imgW="660400" imgH="266700" progId="Equation.3">
                  <p:embed/>
                  <p:pic>
                    <p:nvPicPr>
                      <p:cNvPr id="0" name=""/>
                      <p:cNvPicPr>
                        <a:picLocks noChangeAspect="1" noChangeArrowheads="1"/>
                      </p:cNvPicPr>
                      <p:nvPr/>
                    </p:nvPicPr>
                    <p:blipFill>
                      <a:blip r:embed="rId12"/>
                      <a:srcRect/>
                      <a:stretch>
                        <a:fillRect/>
                      </a:stretch>
                    </p:blipFill>
                    <p:spPr bwMode="auto">
                      <a:xfrm>
                        <a:off x="4129088" y="3328988"/>
                        <a:ext cx="1281112"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2" name="Text Box 26"/>
          <p:cNvSpPr txBox="1">
            <a:spLocks noChangeArrowheads="1"/>
          </p:cNvSpPr>
          <p:nvPr/>
        </p:nvSpPr>
        <p:spPr bwMode="auto">
          <a:xfrm>
            <a:off x="381000" y="4175125"/>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(b)Since the impulse is known and the time during which the contact occurs are know, we can compute the average force exerted  on the ball during the contact </a:t>
            </a:r>
            <a:endParaRPr lang="en-US" sz="2000">
              <a:solidFill>
                <a:srgbClr val="FF0000"/>
              </a:solidFill>
              <a:latin typeface="Arial Narrow" charset="0"/>
              <a:ea typeface="Gulim" charset="0"/>
              <a:cs typeface="Gulim" charset="0"/>
            </a:endParaRPr>
          </a:p>
        </p:txBody>
      </p:sp>
      <p:graphicFrame>
        <p:nvGraphicFramePr>
          <p:cNvPr id="761883" name="Object 7"/>
          <p:cNvGraphicFramePr>
            <a:graphicFrameLocks noChangeAspect="1"/>
          </p:cNvGraphicFramePr>
          <p:nvPr>
            <p:extLst>
              <p:ext uri="{D42A27DB-BD31-4B8C-83A1-F6EECF244321}">
                <p14:modId xmlns:p14="http://schemas.microsoft.com/office/powerpoint/2010/main" val="1279091095"/>
              </p:ext>
            </p:extLst>
          </p:nvPr>
        </p:nvGraphicFramePr>
        <p:xfrm>
          <a:off x="838200" y="5045075"/>
          <a:ext cx="519113" cy="407988"/>
        </p:xfrm>
        <a:graphic>
          <a:graphicData uri="http://schemas.openxmlformats.org/presentationml/2006/ole">
            <mc:AlternateContent xmlns:mc="http://schemas.openxmlformats.org/markup-compatibility/2006">
              <mc:Choice xmlns:v="urn:schemas-microsoft-com:vml" Requires="v">
                <p:oleObj spid="_x0000_s575713"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838200" y="5045075"/>
                        <a:ext cx="51911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4" name="Object 8"/>
          <p:cNvGraphicFramePr>
            <a:graphicFrameLocks noChangeAspect="1"/>
          </p:cNvGraphicFramePr>
          <p:nvPr>
            <p:extLst>
              <p:ext uri="{D42A27DB-BD31-4B8C-83A1-F6EECF244321}">
                <p14:modId xmlns:p14="http://schemas.microsoft.com/office/powerpoint/2010/main" val="1281312669"/>
              </p:ext>
            </p:extLst>
          </p:nvPr>
        </p:nvGraphicFramePr>
        <p:xfrm>
          <a:off x="3352800" y="4979988"/>
          <a:ext cx="541338" cy="433387"/>
        </p:xfrm>
        <a:graphic>
          <a:graphicData uri="http://schemas.openxmlformats.org/presentationml/2006/ole">
            <mc:AlternateContent xmlns:mc="http://schemas.openxmlformats.org/markup-compatibility/2006">
              <mc:Choice xmlns:v="urn:schemas-microsoft-com:vml" Requires="v">
                <p:oleObj spid="_x0000_s575714" name="Equation" r:id="rId15" imgW="279400" imgH="228600" progId="Equation.3">
                  <p:embed/>
                </p:oleObj>
              </mc:Choice>
              <mc:Fallback>
                <p:oleObj name="Equation" r:id="rId15" imgW="279400" imgH="228600" progId="Equation.3">
                  <p:embed/>
                  <p:pic>
                    <p:nvPicPr>
                      <p:cNvPr id="0" name=""/>
                      <p:cNvPicPr>
                        <a:picLocks noChangeAspect="1" noChangeArrowheads="1"/>
                      </p:cNvPicPr>
                      <p:nvPr/>
                    </p:nvPicPr>
                    <p:blipFill>
                      <a:blip r:embed="rId16"/>
                      <a:srcRect/>
                      <a:stretch>
                        <a:fillRect/>
                      </a:stretch>
                    </p:blipFill>
                    <p:spPr bwMode="auto">
                      <a:xfrm>
                        <a:off x="3352800" y="4979988"/>
                        <a:ext cx="54133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5" name="Object 9"/>
          <p:cNvGraphicFramePr>
            <a:graphicFrameLocks noChangeAspect="1"/>
          </p:cNvGraphicFramePr>
          <p:nvPr>
            <p:extLst>
              <p:ext uri="{D42A27DB-BD31-4B8C-83A1-F6EECF244321}">
                <p14:modId xmlns:p14="http://schemas.microsoft.com/office/powerpoint/2010/main" val="4262266896"/>
              </p:ext>
            </p:extLst>
          </p:nvPr>
        </p:nvGraphicFramePr>
        <p:xfrm>
          <a:off x="1457325" y="5638800"/>
          <a:ext cx="663575" cy="576263"/>
        </p:xfrm>
        <a:graphic>
          <a:graphicData uri="http://schemas.openxmlformats.org/presentationml/2006/ole">
            <mc:AlternateContent xmlns:mc="http://schemas.openxmlformats.org/markup-compatibility/2006">
              <mc:Choice xmlns:v="urn:schemas-microsoft-com:vml" Requires="v">
                <p:oleObj spid="_x0000_s575715" name="Equation" r:id="rId17" imgW="342900" imgH="304800" progId="Equation.3">
                  <p:embed/>
                </p:oleObj>
              </mc:Choice>
              <mc:Fallback>
                <p:oleObj name="Equation" r:id="rId17" imgW="342900" imgH="304800" progId="Equation.3">
                  <p:embed/>
                  <p:pic>
                    <p:nvPicPr>
                      <p:cNvPr id="0" name=""/>
                      <p:cNvPicPr>
                        <a:picLocks noChangeAspect="1" noChangeArrowheads="1"/>
                      </p:cNvPicPr>
                      <p:nvPr/>
                    </p:nvPicPr>
                    <p:blipFill>
                      <a:blip r:embed="rId18"/>
                      <a:srcRect/>
                      <a:stretch>
                        <a:fillRect/>
                      </a:stretch>
                    </p:blipFill>
                    <p:spPr bwMode="auto">
                      <a:xfrm>
                        <a:off x="1457325" y="5638800"/>
                        <a:ext cx="6635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6" name="Object 10"/>
          <p:cNvGraphicFramePr>
            <a:graphicFrameLocks noChangeAspect="1"/>
          </p:cNvGraphicFramePr>
          <p:nvPr>
            <p:extLst>
              <p:ext uri="{D42A27DB-BD31-4B8C-83A1-F6EECF244321}">
                <p14:modId xmlns:p14="http://schemas.microsoft.com/office/powerpoint/2010/main" val="2851252220"/>
              </p:ext>
            </p:extLst>
          </p:nvPr>
        </p:nvGraphicFramePr>
        <p:xfrm>
          <a:off x="5715000" y="5597525"/>
          <a:ext cx="639763" cy="674688"/>
        </p:xfrm>
        <a:graphic>
          <a:graphicData uri="http://schemas.openxmlformats.org/presentationml/2006/ole">
            <mc:AlternateContent xmlns:mc="http://schemas.openxmlformats.org/markup-compatibility/2006">
              <mc:Choice xmlns:v="urn:schemas-microsoft-com:vml" Requires="v">
                <p:oleObj spid="_x0000_s575716" name="Equation" r:id="rId19" imgW="330200" imgH="355600" progId="Equation.3">
                  <p:embed/>
                </p:oleObj>
              </mc:Choice>
              <mc:Fallback>
                <p:oleObj name="Equation" r:id="rId19" imgW="330200" imgH="355600" progId="Equation.3">
                  <p:embed/>
                  <p:pic>
                    <p:nvPicPr>
                      <p:cNvPr id="0" name=""/>
                      <p:cNvPicPr>
                        <a:picLocks noChangeAspect="1" noChangeArrowheads="1"/>
                      </p:cNvPicPr>
                      <p:nvPr/>
                    </p:nvPicPr>
                    <p:blipFill>
                      <a:blip r:embed="rId20"/>
                      <a:srcRect/>
                      <a:stretch>
                        <a:fillRect/>
                      </a:stretch>
                    </p:blipFill>
                    <p:spPr bwMode="auto">
                      <a:xfrm>
                        <a:off x="5715000" y="5597525"/>
                        <a:ext cx="639763" cy="674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7" name="AutoShape 31"/>
          <p:cNvSpPr>
            <a:spLocks noChangeArrowheads="1"/>
          </p:cNvSpPr>
          <p:nvPr/>
        </p:nvSpPr>
        <p:spPr bwMode="auto">
          <a:xfrm>
            <a:off x="2362200" y="5045075"/>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88" name="Object 11"/>
          <p:cNvGraphicFramePr>
            <a:graphicFrameLocks noChangeAspect="1"/>
          </p:cNvGraphicFramePr>
          <p:nvPr>
            <p:extLst>
              <p:ext uri="{D42A27DB-BD31-4B8C-83A1-F6EECF244321}">
                <p14:modId xmlns:p14="http://schemas.microsoft.com/office/powerpoint/2010/main" val="569793012"/>
              </p:ext>
            </p:extLst>
          </p:nvPr>
        </p:nvGraphicFramePr>
        <p:xfrm>
          <a:off x="3886200" y="4816475"/>
          <a:ext cx="663575" cy="817563"/>
        </p:xfrm>
        <a:graphic>
          <a:graphicData uri="http://schemas.openxmlformats.org/presentationml/2006/ole">
            <mc:AlternateContent xmlns:mc="http://schemas.openxmlformats.org/markup-compatibility/2006">
              <mc:Choice xmlns:v="urn:schemas-microsoft-com:vml" Requires="v">
                <p:oleObj spid="_x0000_s575717" name="Equation" r:id="rId21" imgW="342900" imgH="431800" progId="Equation.3">
                  <p:embed/>
                </p:oleObj>
              </mc:Choice>
              <mc:Fallback>
                <p:oleObj name="Equation" r:id="rId21" imgW="342900" imgH="431800" progId="Equation.3">
                  <p:embed/>
                  <p:pic>
                    <p:nvPicPr>
                      <p:cNvPr id="0" name=""/>
                      <p:cNvPicPr>
                        <a:picLocks noChangeAspect="1" noChangeArrowheads="1"/>
                      </p:cNvPicPr>
                      <p:nvPr/>
                    </p:nvPicPr>
                    <p:blipFill>
                      <a:blip r:embed="rId22"/>
                      <a:srcRect/>
                      <a:stretch>
                        <a:fillRect/>
                      </a:stretch>
                    </p:blipFill>
                    <p:spPr bwMode="auto">
                      <a:xfrm>
                        <a:off x="3886200" y="4816475"/>
                        <a:ext cx="66357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9" name="Object 12"/>
          <p:cNvGraphicFramePr>
            <a:graphicFrameLocks noChangeAspect="1"/>
          </p:cNvGraphicFramePr>
          <p:nvPr/>
        </p:nvGraphicFramePr>
        <p:xfrm>
          <a:off x="4495800" y="4892675"/>
          <a:ext cx="2487613" cy="746125"/>
        </p:xfrm>
        <a:graphic>
          <a:graphicData uri="http://schemas.openxmlformats.org/presentationml/2006/ole">
            <mc:AlternateContent xmlns:mc="http://schemas.openxmlformats.org/markup-compatibility/2006">
              <mc:Choice xmlns:v="urn:schemas-microsoft-com:vml" Requires="v">
                <p:oleObj spid="_x0000_s575718" name="Equation" r:id="rId23" imgW="1282680" imgH="393480" progId="Equation.DSMT4">
                  <p:embed/>
                </p:oleObj>
              </mc:Choice>
              <mc:Fallback>
                <p:oleObj name="Equation" r:id="rId23" imgW="128268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4892675"/>
                        <a:ext cx="2487613"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90" name="Text Box 34"/>
          <p:cNvSpPr txBox="1">
            <a:spLocks noChangeArrowheads="1"/>
          </p:cNvSpPr>
          <p:nvPr/>
        </p:nvSpPr>
        <p:spPr bwMode="auto">
          <a:xfrm>
            <a:off x="228600" y="5546725"/>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How large is this force?</a:t>
            </a:r>
            <a:endParaRPr lang="en-US" sz="2000">
              <a:solidFill>
                <a:srgbClr val="FF0000"/>
              </a:solidFill>
              <a:latin typeface="Arial Narrow" charset="0"/>
              <a:ea typeface="Gulim" charset="0"/>
              <a:cs typeface="Gulim" charset="0"/>
            </a:endParaRPr>
          </a:p>
        </p:txBody>
      </p:sp>
      <p:sp>
        <p:nvSpPr>
          <p:cNvPr id="761891" name="AutoShape 35"/>
          <p:cNvSpPr>
            <a:spLocks noChangeArrowheads="1"/>
          </p:cNvSpPr>
          <p:nvPr/>
        </p:nvSpPr>
        <p:spPr bwMode="auto">
          <a:xfrm>
            <a:off x="4953000" y="5715000"/>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92" name="Object 13"/>
          <p:cNvGraphicFramePr>
            <a:graphicFrameLocks noChangeAspect="1"/>
          </p:cNvGraphicFramePr>
          <p:nvPr/>
        </p:nvGraphicFramePr>
        <p:xfrm>
          <a:off x="2105025" y="5791200"/>
          <a:ext cx="714375" cy="312738"/>
        </p:xfrm>
        <a:graphic>
          <a:graphicData uri="http://schemas.openxmlformats.org/presentationml/2006/ole">
            <mc:AlternateContent xmlns:mc="http://schemas.openxmlformats.org/markup-compatibility/2006">
              <mc:Choice xmlns:v="urn:schemas-microsoft-com:vml" Requires="v">
                <p:oleObj spid="_x0000_s575719" name="Equation" r:id="rId25" imgW="368280" imgH="164880" progId="Equation.DSMT4">
                  <p:embed/>
                </p:oleObj>
              </mc:Choice>
              <mc:Fallback>
                <p:oleObj name="Equation" r:id="rId25" imgW="36828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5025" y="5791200"/>
                        <a:ext cx="7143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3" name="Object 14"/>
          <p:cNvGraphicFramePr>
            <a:graphicFrameLocks noChangeAspect="1"/>
          </p:cNvGraphicFramePr>
          <p:nvPr/>
        </p:nvGraphicFramePr>
        <p:xfrm>
          <a:off x="2743200" y="5715000"/>
          <a:ext cx="2143125" cy="336550"/>
        </p:xfrm>
        <a:graphic>
          <a:graphicData uri="http://schemas.openxmlformats.org/presentationml/2006/ole">
            <mc:AlternateContent xmlns:mc="http://schemas.openxmlformats.org/markup-compatibility/2006">
              <mc:Choice xmlns:v="urn:schemas-microsoft-com:vml" Requires="v">
                <p:oleObj spid="_x0000_s575720" name="Equation" r:id="rId27" imgW="1104840" imgH="177480" progId="Equation.DSMT4">
                  <p:embed/>
                </p:oleObj>
              </mc:Choice>
              <mc:Fallback>
                <p:oleObj name="Equation" r:id="rId27" imgW="11048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3200" y="5715000"/>
                        <a:ext cx="214312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4" name="Object 15"/>
          <p:cNvGraphicFramePr>
            <a:graphicFrameLocks noChangeAspect="1"/>
          </p:cNvGraphicFramePr>
          <p:nvPr>
            <p:extLst>
              <p:ext uri="{D42A27DB-BD31-4B8C-83A1-F6EECF244321}">
                <p14:modId xmlns:p14="http://schemas.microsoft.com/office/powerpoint/2010/main" val="4190513912"/>
              </p:ext>
            </p:extLst>
          </p:nvPr>
        </p:nvGraphicFramePr>
        <p:xfrm>
          <a:off x="6413500" y="5538788"/>
          <a:ext cx="1328738" cy="793750"/>
        </p:xfrm>
        <a:graphic>
          <a:graphicData uri="http://schemas.openxmlformats.org/presentationml/2006/ole">
            <mc:AlternateContent xmlns:mc="http://schemas.openxmlformats.org/markup-compatibility/2006">
              <mc:Choice xmlns:v="urn:schemas-microsoft-com:vml" Requires="v">
                <p:oleObj spid="_x0000_s575721" name="Equation" r:id="rId29" imgW="685800" imgH="419100" progId="Equation.3">
                  <p:embed/>
                </p:oleObj>
              </mc:Choice>
              <mc:Fallback>
                <p:oleObj name="Equation" r:id="rId29" imgW="685800" imgH="419100" progId="Equation.3">
                  <p:embed/>
                  <p:pic>
                    <p:nvPicPr>
                      <p:cNvPr id="0" name=""/>
                      <p:cNvPicPr>
                        <a:picLocks noChangeAspect="1" noChangeArrowheads="1"/>
                      </p:cNvPicPr>
                      <p:nvPr/>
                    </p:nvPicPr>
                    <p:blipFill>
                      <a:blip r:embed="rId30"/>
                      <a:srcRect/>
                      <a:stretch>
                        <a:fillRect/>
                      </a:stretch>
                    </p:blipFill>
                    <p:spPr bwMode="auto">
                      <a:xfrm>
                        <a:off x="6413500" y="5538788"/>
                        <a:ext cx="1328738"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5" name="Object 16"/>
          <p:cNvGraphicFramePr>
            <a:graphicFrameLocks noChangeAspect="1"/>
          </p:cNvGraphicFramePr>
          <p:nvPr>
            <p:extLst>
              <p:ext uri="{D42A27DB-BD31-4B8C-83A1-F6EECF244321}">
                <p14:modId xmlns:p14="http://schemas.microsoft.com/office/powerpoint/2010/main" val="1603688897"/>
              </p:ext>
            </p:extLst>
          </p:nvPr>
        </p:nvGraphicFramePr>
        <p:xfrm>
          <a:off x="7791450" y="5638800"/>
          <a:ext cx="1035050" cy="577850"/>
        </p:xfrm>
        <a:graphic>
          <a:graphicData uri="http://schemas.openxmlformats.org/presentationml/2006/ole">
            <mc:AlternateContent xmlns:mc="http://schemas.openxmlformats.org/markup-compatibility/2006">
              <mc:Choice xmlns:v="urn:schemas-microsoft-com:vml" Requires="v">
                <p:oleObj spid="_x0000_s575722" name="Equation" r:id="rId31" imgW="533400" imgH="304800" progId="Equation.3">
                  <p:embed/>
                </p:oleObj>
              </mc:Choice>
              <mc:Fallback>
                <p:oleObj name="Equation" r:id="rId31" imgW="533400" imgH="304800" progId="Equation.3">
                  <p:embed/>
                  <p:pic>
                    <p:nvPicPr>
                      <p:cNvPr id="0" name=""/>
                      <p:cNvPicPr>
                        <a:picLocks noChangeAspect="1" noChangeArrowheads="1"/>
                      </p:cNvPicPr>
                      <p:nvPr/>
                    </p:nvPicPr>
                    <p:blipFill>
                      <a:blip r:embed="rId32"/>
                      <a:srcRect/>
                      <a:stretch>
                        <a:fillRect/>
                      </a:stretch>
                    </p:blipFill>
                    <p:spPr bwMode="auto">
                      <a:xfrm>
                        <a:off x="7791450" y="5638800"/>
                        <a:ext cx="1035050"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77867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April 1, 2013</a:t>
            </a:r>
            <a:endParaRPr lang="en-US" altLang="ko-KR" sz="1400">
              <a:solidFill>
                <a:srgbClr val="FF0066"/>
              </a:solidFill>
              <a:latin typeface="Arial Narrow" charset="0"/>
              <a:ea typeface="Gulim" charset="0"/>
              <a:cs typeface="Gulim" charset="0"/>
            </a:endParaRPr>
          </a:p>
        </p:txBody>
      </p:sp>
      <p:sp>
        <p:nvSpPr>
          <p:cNvPr id="307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30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212FFE-6E09-2942-BE80-2CE52E9A6F9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759810"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3"/>
          <p:cNvSpPr>
            <a:spLocks noGrp="1" noChangeArrowheads="1"/>
          </p:cNvSpPr>
          <p:nvPr>
            <p:ph type="title"/>
          </p:nvPr>
        </p:nvSpPr>
        <p:spPr>
          <a:xfrm>
            <a:off x="685800" y="0"/>
            <a:ext cx="7772400" cy="609600"/>
          </a:xfrm>
        </p:spPr>
        <p:txBody>
          <a:bodyPr/>
          <a:lstStyle/>
          <a:p>
            <a:r>
              <a:rPr lang="en-US" sz="4000">
                <a:latin typeface="Arial Narrow" charset="0"/>
                <a:ea typeface="ＭＳ Ｐゴシック" charset="0"/>
                <a:cs typeface="ＭＳ Ｐゴシック" charset="0"/>
              </a:rPr>
              <a:t>Example 7.6 for Impulse</a:t>
            </a:r>
            <a:endParaRPr lang="en-US">
              <a:latin typeface="Arial Narrow" charset="0"/>
              <a:ea typeface="ＭＳ Ｐゴシック" charset="0"/>
              <a:cs typeface="ＭＳ Ｐゴシック" charset="0"/>
            </a:endParaRPr>
          </a:p>
        </p:txBody>
      </p:sp>
      <p:sp>
        <p:nvSpPr>
          <p:cNvPr id="759812" name="Text Box 4"/>
          <p:cNvSpPr txBox="1">
            <a:spLocks noChangeArrowheads="1"/>
          </p:cNvSpPr>
          <p:nvPr/>
        </p:nvSpPr>
        <p:spPr bwMode="auto">
          <a:xfrm>
            <a:off x="609600" y="6413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person</a:t>
            </a:r>
            <a:r>
              <a:rPr lang="ja-JP" altLang="en-US" sz="2000" dirty="0">
                <a:solidFill>
                  <a:srgbClr val="800000"/>
                </a:solidFill>
                <a:latin typeface="Arial Narrow" charset="0"/>
              </a:rPr>
              <a:t>’</a:t>
            </a:r>
            <a:r>
              <a:rPr lang="en-US" sz="2000" dirty="0">
                <a:solidFill>
                  <a:srgbClr val="800000"/>
                </a:solidFill>
                <a:latin typeface="Arial Narrow" charset="0"/>
              </a:rPr>
              <a:t>s feet by the ground, if the landing is (b) stiff-legged and (c) with bent legs. In the former case, assume the body moves 1.0cm during the impact, and in the second case, when the legs are bent, about 50 cm.</a:t>
            </a:r>
          </a:p>
        </p:txBody>
      </p:sp>
      <p:sp>
        <p:nvSpPr>
          <p:cNvPr id="759813"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759814"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Obtain velocity of the person before striking the ground.</a:t>
            </a:r>
          </a:p>
        </p:txBody>
      </p:sp>
      <p:graphicFrame>
        <p:nvGraphicFramePr>
          <p:cNvPr id="759815"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1966"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6"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1967"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7"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1968"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8"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1969"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9"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1970"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0"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759821"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1971"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2"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1972"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3"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759824" name="Object 9"/>
          <p:cNvGraphicFramePr>
            <a:graphicFrameLocks noChangeAspect="1"/>
          </p:cNvGraphicFramePr>
          <p:nvPr/>
        </p:nvGraphicFramePr>
        <p:xfrm>
          <a:off x="2949575" y="5208588"/>
          <a:ext cx="1304925" cy="504825"/>
        </p:xfrm>
        <a:graphic>
          <a:graphicData uri="http://schemas.openxmlformats.org/presentationml/2006/ole">
            <mc:AlternateContent xmlns:mc="http://schemas.openxmlformats.org/markup-compatibility/2006">
              <mc:Choice xmlns:v="urn:schemas-microsoft-com:vml" Requires="v">
                <p:oleObj spid="_x0000_s1973" name="Equation" r:id="rId18" imgW="673100" imgH="266700" progId="Equation.DSMT4">
                  <p:embed/>
                </p:oleObj>
              </mc:Choice>
              <mc:Fallback>
                <p:oleObj name="Equation" r:id="rId18" imgW="673100" imgH="2667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08588"/>
                        <a:ext cx="1304925"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5" name="Object 10"/>
          <p:cNvGraphicFramePr>
            <a:graphicFrameLocks noChangeAspect="1"/>
          </p:cNvGraphicFramePr>
          <p:nvPr>
            <p:extLst>
              <p:ext uri="{D42A27DB-BD31-4B8C-83A1-F6EECF244321}">
                <p14:modId xmlns:p14="http://schemas.microsoft.com/office/powerpoint/2010/main" val="3097763547"/>
              </p:ext>
            </p:extLst>
          </p:nvPr>
        </p:nvGraphicFramePr>
        <p:xfrm>
          <a:off x="4381500" y="5759450"/>
          <a:ext cx="3843338" cy="501650"/>
        </p:xfrm>
        <a:graphic>
          <a:graphicData uri="http://schemas.openxmlformats.org/presentationml/2006/ole">
            <mc:AlternateContent xmlns:mc="http://schemas.openxmlformats.org/markup-compatibility/2006">
              <mc:Choice xmlns:v="urn:schemas-microsoft-com:vml" Requires="v">
                <p:oleObj spid="_x0000_s1974" name="Equation" r:id="rId20" imgW="1981200" imgH="266700" progId="Equation.3">
                  <p:embed/>
                </p:oleObj>
              </mc:Choice>
              <mc:Fallback>
                <p:oleObj name="Equation" r:id="rId20" imgW="1981200" imgH="266700" progId="Equation.3">
                  <p:embed/>
                  <p:pic>
                    <p:nvPicPr>
                      <p:cNvPr id="0" name=""/>
                      <p:cNvPicPr>
                        <a:picLocks noChangeAspect="1" noChangeArrowheads="1"/>
                      </p:cNvPicPr>
                      <p:nvPr/>
                    </p:nvPicPr>
                    <p:blipFill>
                      <a:blip r:embed="rId21"/>
                      <a:srcRect/>
                      <a:stretch>
                        <a:fillRect/>
                      </a:stretch>
                    </p:blipFill>
                    <p:spPr bwMode="auto">
                      <a:xfrm>
                        <a:off x="4381500" y="5759450"/>
                        <a:ext cx="384333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6"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1975"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7"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1976"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8" name="Object 13"/>
          <p:cNvGraphicFramePr>
            <a:graphicFrameLocks noChangeAspect="1"/>
          </p:cNvGraphicFramePr>
          <p:nvPr>
            <p:extLst>
              <p:ext uri="{D42A27DB-BD31-4B8C-83A1-F6EECF244321}">
                <p14:modId xmlns:p14="http://schemas.microsoft.com/office/powerpoint/2010/main" val="2955975143"/>
              </p:ext>
            </p:extLst>
          </p:nvPr>
        </p:nvGraphicFramePr>
        <p:xfrm>
          <a:off x="6324600" y="5257800"/>
          <a:ext cx="1085850" cy="454025"/>
        </p:xfrm>
        <a:graphic>
          <a:graphicData uri="http://schemas.openxmlformats.org/presentationml/2006/ole">
            <mc:AlternateContent xmlns:mc="http://schemas.openxmlformats.org/markup-compatibility/2006">
              <mc:Choice xmlns:v="urn:schemas-microsoft-com:vml" Requires="v">
                <p:oleObj spid="_x0000_s1977" name="Equation" r:id="rId26" imgW="558800" imgH="241300" progId="Equation.3">
                  <p:embed/>
                </p:oleObj>
              </mc:Choice>
              <mc:Fallback>
                <p:oleObj name="Equation" r:id="rId26" imgW="558800" imgH="241300" progId="Equation.3">
                  <p:embed/>
                  <p:pic>
                    <p:nvPicPr>
                      <p:cNvPr id="0" name=""/>
                      <p:cNvPicPr>
                        <a:picLocks noChangeAspect="1" noChangeArrowheads="1"/>
                      </p:cNvPicPr>
                      <p:nvPr/>
                    </p:nvPicPr>
                    <p:blipFill>
                      <a:blip r:embed="rId27"/>
                      <a:srcRect/>
                      <a:stretch>
                        <a:fillRect/>
                      </a:stretch>
                    </p:blipFill>
                    <p:spPr bwMode="auto">
                      <a:xfrm>
                        <a:off x="6324600" y="5257800"/>
                        <a:ext cx="10858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9" name="Object 14"/>
          <p:cNvGraphicFramePr>
            <a:graphicFrameLocks noChangeAspect="1"/>
          </p:cNvGraphicFramePr>
          <p:nvPr/>
        </p:nvGraphicFramePr>
        <p:xfrm>
          <a:off x="3898900" y="3124200"/>
          <a:ext cx="901700" cy="311150"/>
        </p:xfrm>
        <a:graphic>
          <a:graphicData uri="http://schemas.openxmlformats.org/presentationml/2006/ole">
            <mc:AlternateContent xmlns:mc="http://schemas.openxmlformats.org/markup-compatibility/2006">
              <mc:Choice xmlns:v="urn:schemas-microsoft-com:vml" Requires="v">
                <p:oleObj spid="_x0000_s1978" name="Equation" r:id="rId28" imgW="419040" imgH="164880" progId="Equation.3">
                  <p:embed/>
                </p:oleObj>
              </mc:Choice>
              <mc:Fallback>
                <p:oleObj name="Equation" r:id="rId28" imgW="419040" imgH="16488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989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291445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34373</TotalTime>
  <Words>1814</Words>
  <Application>Microsoft Macintosh PowerPoint</Application>
  <PresentationFormat>On-screen Show (4:3)</PresentationFormat>
  <Paragraphs>163</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1441 – Section 002 Lecture #17</vt:lpstr>
      <vt:lpstr>Announcements</vt:lpstr>
      <vt:lpstr>Reminder: Special Project #5</vt:lpstr>
      <vt:lpstr>Linear Momentum</vt:lpstr>
      <vt:lpstr>Impulse and Linear Momentum </vt:lpstr>
      <vt:lpstr>Impulse</vt:lpstr>
      <vt:lpstr>Ball Hit by a Bat</vt:lpstr>
      <vt:lpstr>Ex. A Well-Hit Ball</vt:lpstr>
      <vt:lpstr>Example 7.6 for Impulse</vt:lpstr>
      <vt:lpstr>Example 7.6 cont’d</vt:lpstr>
      <vt:lpstr>Linear Momentum and Forces</vt:lpstr>
      <vt:lpstr>Conservation of Linear Momentum in a Two Particle System</vt:lpstr>
      <vt:lpstr>Linear Momentum Conservation</vt:lpstr>
      <vt:lpstr>More on Conservation of Linear Momentum in a Two Body System</vt:lpstr>
      <vt:lpstr>How do we apply momentum conservation?</vt:lpstr>
      <vt:lpstr>Ex. Ice Skaters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1166</cp:revision>
  <cp:lastPrinted>2013-04-02T21:43:38Z</cp:lastPrinted>
  <dcterms:created xsi:type="dcterms:W3CDTF">2012-08-27T21:13:02Z</dcterms:created>
  <dcterms:modified xsi:type="dcterms:W3CDTF">2013-04-02T21:43:39Z</dcterms:modified>
</cp:coreProperties>
</file>