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notesSlides/notesSlide4.xml" ContentType="application/vnd.openxmlformats-officedocument.presentationml.notesSlide+xml"/>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537" r:id="rId3"/>
    <p:sldId id="725" r:id="rId4"/>
    <p:sldId id="689" r:id="rId5"/>
    <p:sldId id="690" r:id="rId6"/>
    <p:sldId id="691" r:id="rId7"/>
    <p:sldId id="692" r:id="rId8"/>
    <p:sldId id="693" r:id="rId9"/>
    <p:sldId id="694" r:id="rId10"/>
    <p:sldId id="695" r:id="rId11"/>
    <p:sldId id="696" r:id="rId12"/>
    <p:sldId id="697" r:id="rId13"/>
    <p:sldId id="698" r:id="rId14"/>
    <p:sldId id="699" r:id="rId15"/>
    <p:sldId id="700" r:id="rId16"/>
    <p:sldId id="701"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6" d="100"/>
          <a:sy n="66" d="100"/>
        </p:scale>
        <p:origin x="-704"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0.wmf"/><Relationship Id="rId4" Type="http://schemas.openxmlformats.org/officeDocument/2006/relationships/image" Target="../media/image101.wmf"/><Relationship Id="rId5" Type="http://schemas.openxmlformats.org/officeDocument/2006/relationships/image" Target="../media/image102.wmf"/><Relationship Id="rId6" Type="http://schemas.openxmlformats.org/officeDocument/2006/relationships/image" Target="../media/image103.emf"/><Relationship Id="rId7" Type="http://schemas.openxmlformats.org/officeDocument/2006/relationships/image" Target="../media/image104.emf"/><Relationship Id="rId8" Type="http://schemas.openxmlformats.org/officeDocument/2006/relationships/image" Target="../media/image105.wmf"/><Relationship Id="rId1" Type="http://schemas.openxmlformats.org/officeDocument/2006/relationships/image" Target="../media/image98.emf"/><Relationship Id="rId2" Type="http://schemas.openxmlformats.org/officeDocument/2006/relationships/image" Target="../media/image9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1" Type="http://schemas.openxmlformats.org/officeDocument/2006/relationships/image" Target="../media/image106.emf"/><Relationship Id="rId2"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0.wmf"/><Relationship Id="rId12" Type="http://schemas.openxmlformats.org/officeDocument/2006/relationships/image" Target="../media/image41.wmf"/><Relationship Id="rId13" Type="http://schemas.openxmlformats.org/officeDocument/2006/relationships/image" Target="../media/image42.wmf"/><Relationship Id="rId14" Type="http://schemas.openxmlformats.org/officeDocument/2006/relationships/image" Target="../media/image43.emf"/><Relationship Id="rId15" Type="http://schemas.openxmlformats.org/officeDocument/2006/relationships/image" Target="../media/image44.emf"/><Relationship Id="rId1" Type="http://schemas.openxmlformats.org/officeDocument/2006/relationships/image" Target="../media/image30.wmf"/><Relationship Id="rId2" Type="http://schemas.openxmlformats.org/officeDocument/2006/relationships/image" Target="../media/image31.emf"/><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image" Target="../media/image56.emf"/><Relationship Id="rId13" Type="http://schemas.openxmlformats.org/officeDocument/2006/relationships/image" Target="../media/image57.wmf"/><Relationship Id="rId1" Type="http://schemas.openxmlformats.org/officeDocument/2006/relationships/image" Target="../media/image45.wmf"/><Relationship Id="rId2" Type="http://schemas.openxmlformats.org/officeDocument/2006/relationships/image" Target="../media/image46.wmf"/><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emf"/><Relationship Id="rId9" Type="http://schemas.openxmlformats.org/officeDocument/2006/relationships/image" Target="../media/image53.emf"/><Relationship Id="rId10"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9.wmf"/><Relationship Id="rId12" Type="http://schemas.openxmlformats.org/officeDocument/2006/relationships/image" Target="../media/image70.wmf"/><Relationship Id="rId13" Type="http://schemas.openxmlformats.org/officeDocument/2006/relationships/image" Target="../media/image71.wmf"/><Relationship Id="rId14" Type="http://schemas.openxmlformats.org/officeDocument/2006/relationships/image" Target="../media/image72.wmf"/><Relationship Id="rId15" Type="http://schemas.openxmlformats.org/officeDocument/2006/relationships/image" Target="../media/image73.wmf"/><Relationship Id="rId16" Type="http://schemas.openxmlformats.org/officeDocument/2006/relationships/image" Target="../media/image74.wmf"/><Relationship Id="rId17" Type="http://schemas.openxmlformats.org/officeDocument/2006/relationships/image" Target="../media/image75.wmf"/><Relationship Id="rId18" Type="http://schemas.openxmlformats.org/officeDocument/2006/relationships/image" Target="../media/image76.wmf"/><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emf"/><Relationship Id="rId8" Type="http://schemas.openxmlformats.org/officeDocument/2006/relationships/image" Target="../media/image66.wmf"/><Relationship Id="rId9" Type="http://schemas.openxmlformats.org/officeDocument/2006/relationships/image" Target="../media/image67.emf"/><Relationship Id="rId10"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emf"/><Relationship Id="rId1" Type="http://schemas.openxmlformats.org/officeDocument/2006/relationships/image" Target="../media/image77.emf"/><Relationship Id="rId2"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emf"/><Relationship Id="rId4" Type="http://schemas.openxmlformats.org/officeDocument/2006/relationships/image" Target="../media/image86.emf"/><Relationship Id="rId5" Type="http://schemas.openxmlformats.org/officeDocument/2006/relationships/image" Target="../media/image87.emf"/><Relationship Id="rId6" Type="http://schemas.openxmlformats.org/officeDocument/2006/relationships/image" Target="../media/image88.emf"/><Relationship Id="rId7" Type="http://schemas.openxmlformats.org/officeDocument/2006/relationships/image" Target="../media/image89.wmf"/><Relationship Id="rId8" Type="http://schemas.openxmlformats.org/officeDocument/2006/relationships/image" Target="../media/image90.emf"/><Relationship Id="rId1" Type="http://schemas.openxmlformats.org/officeDocument/2006/relationships/image" Target="../media/image83.emf"/><Relationship Id="rId2" Type="http://schemas.openxmlformats.org/officeDocument/2006/relationships/image" Target="../media/image8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emf"/><Relationship Id="rId5" Type="http://schemas.openxmlformats.org/officeDocument/2006/relationships/image" Target="../media/image95.emf"/><Relationship Id="rId6" Type="http://schemas.openxmlformats.org/officeDocument/2006/relationships/image" Target="../media/image96.emf"/><Relationship Id="rId1" Type="http://schemas.openxmlformats.org/officeDocument/2006/relationships/image" Target="../media/image91.emf"/><Relationship Id="rId2"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85A669-B6A6-584E-8D9E-0E879C5B549F}" type="slidenum">
              <a:rPr lang="en-US" sz="1200"/>
              <a:pPr eaLnBrk="1" hangingPunct="1"/>
              <a:t>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6D73EC-3DB1-9349-9BF2-5217EDCEE497}" type="slidenum">
              <a:rPr lang="en-US" sz="1200"/>
              <a:pPr eaLnBrk="1" hangingPunct="1"/>
              <a:t>6</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4565AB-49A7-BF4B-B5C8-280587FE2F21}" type="slidenum">
              <a:rPr lang="en-US" sz="1200"/>
              <a:pPr eaLnBrk="1" hangingPunct="1"/>
              <a:t>7</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A5BD4A-F635-D94A-BB09-2D4073AD61C6}" type="slidenum">
              <a:rPr lang="en-US" sz="1200"/>
              <a:pPr eaLnBrk="1" hangingPunct="1"/>
              <a:t>16</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April 1,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67.emf"/><Relationship Id="rId21" Type="http://schemas.openxmlformats.org/officeDocument/2006/relationships/oleObject" Target="../embeddings/oleObject64.bin"/><Relationship Id="rId22" Type="http://schemas.openxmlformats.org/officeDocument/2006/relationships/image" Target="../media/image68.emf"/><Relationship Id="rId23" Type="http://schemas.openxmlformats.org/officeDocument/2006/relationships/oleObject" Target="../embeddings/oleObject65.bin"/><Relationship Id="rId24" Type="http://schemas.openxmlformats.org/officeDocument/2006/relationships/image" Target="../media/image69.wmf"/><Relationship Id="rId25" Type="http://schemas.openxmlformats.org/officeDocument/2006/relationships/oleObject" Target="../embeddings/oleObject66.bin"/><Relationship Id="rId26" Type="http://schemas.openxmlformats.org/officeDocument/2006/relationships/image" Target="../media/image70.wmf"/><Relationship Id="rId27" Type="http://schemas.openxmlformats.org/officeDocument/2006/relationships/oleObject" Target="../embeddings/oleObject67.bin"/><Relationship Id="rId28" Type="http://schemas.openxmlformats.org/officeDocument/2006/relationships/image" Target="../media/image71.w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9.wmf"/><Relationship Id="rId5" Type="http://schemas.openxmlformats.org/officeDocument/2006/relationships/oleObject" Target="../embeddings/oleObject56.bin"/><Relationship Id="rId30" Type="http://schemas.openxmlformats.org/officeDocument/2006/relationships/image" Target="../media/image72.wmf"/><Relationship Id="rId31" Type="http://schemas.openxmlformats.org/officeDocument/2006/relationships/oleObject" Target="../embeddings/oleObject69.bin"/><Relationship Id="rId32" Type="http://schemas.openxmlformats.org/officeDocument/2006/relationships/oleObject" Target="../embeddings/oleObject70.bin"/><Relationship Id="rId9" Type="http://schemas.openxmlformats.org/officeDocument/2006/relationships/oleObject" Target="../embeddings/oleObject58.bin"/><Relationship Id="rId6" Type="http://schemas.openxmlformats.org/officeDocument/2006/relationships/image" Target="../media/image60.wmf"/><Relationship Id="rId7" Type="http://schemas.openxmlformats.org/officeDocument/2006/relationships/oleObject" Target="../embeddings/oleObject57.bin"/><Relationship Id="rId8" Type="http://schemas.openxmlformats.org/officeDocument/2006/relationships/image" Target="../media/image61.wmf"/><Relationship Id="rId33" Type="http://schemas.openxmlformats.org/officeDocument/2006/relationships/image" Target="../media/image73.wmf"/><Relationship Id="rId34" Type="http://schemas.openxmlformats.org/officeDocument/2006/relationships/oleObject" Target="../embeddings/oleObject71.bin"/><Relationship Id="rId35" Type="http://schemas.openxmlformats.org/officeDocument/2006/relationships/image" Target="../media/image74.wmf"/><Relationship Id="rId36" Type="http://schemas.openxmlformats.org/officeDocument/2006/relationships/oleObject" Target="../embeddings/oleObject72.bin"/><Relationship Id="rId10" Type="http://schemas.openxmlformats.org/officeDocument/2006/relationships/image" Target="../media/image62.wmf"/><Relationship Id="rId11" Type="http://schemas.openxmlformats.org/officeDocument/2006/relationships/oleObject" Target="../embeddings/oleObject59.bin"/><Relationship Id="rId12" Type="http://schemas.openxmlformats.org/officeDocument/2006/relationships/image" Target="../media/image63.wmf"/><Relationship Id="rId13" Type="http://schemas.openxmlformats.org/officeDocument/2006/relationships/oleObject" Target="../embeddings/oleObject60.bin"/><Relationship Id="rId14" Type="http://schemas.openxmlformats.org/officeDocument/2006/relationships/image" Target="../media/image64.wmf"/><Relationship Id="rId15" Type="http://schemas.openxmlformats.org/officeDocument/2006/relationships/oleObject" Target="../embeddings/oleObject61.bin"/><Relationship Id="rId16" Type="http://schemas.openxmlformats.org/officeDocument/2006/relationships/image" Target="../media/image65.emf"/><Relationship Id="rId17" Type="http://schemas.openxmlformats.org/officeDocument/2006/relationships/oleObject" Target="../embeddings/oleObject62.bin"/><Relationship Id="rId18" Type="http://schemas.openxmlformats.org/officeDocument/2006/relationships/image" Target="../media/image66.wmf"/><Relationship Id="rId19" Type="http://schemas.openxmlformats.org/officeDocument/2006/relationships/oleObject" Target="../embeddings/oleObject63.bin"/><Relationship Id="rId37" Type="http://schemas.openxmlformats.org/officeDocument/2006/relationships/image" Target="../media/image75.wmf"/><Relationship Id="rId38" Type="http://schemas.openxmlformats.org/officeDocument/2006/relationships/oleObject" Target="../embeddings/oleObject73.bin"/><Relationship Id="rId39" Type="http://schemas.openxmlformats.org/officeDocument/2006/relationships/image" Target="../media/image76.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1.emf"/><Relationship Id="rId13" Type="http://schemas.openxmlformats.org/officeDocument/2006/relationships/oleObject" Target="../embeddings/oleObject79.bin"/><Relationship Id="rId14" Type="http://schemas.openxmlformats.org/officeDocument/2006/relationships/image" Target="../media/image82.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4.bin"/><Relationship Id="rId4" Type="http://schemas.openxmlformats.org/officeDocument/2006/relationships/image" Target="../media/image77.emf"/><Relationship Id="rId5" Type="http://schemas.openxmlformats.org/officeDocument/2006/relationships/oleObject" Target="../embeddings/oleObject75.bin"/><Relationship Id="rId6" Type="http://schemas.openxmlformats.org/officeDocument/2006/relationships/image" Target="../media/image78.emf"/><Relationship Id="rId7" Type="http://schemas.openxmlformats.org/officeDocument/2006/relationships/oleObject" Target="../embeddings/oleObject76.bin"/><Relationship Id="rId8" Type="http://schemas.openxmlformats.org/officeDocument/2006/relationships/image" Target="../media/image79.emf"/><Relationship Id="rId9" Type="http://schemas.openxmlformats.org/officeDocument/2006/relationships/oleObject" Target="../embeddings/oleObject77.bin"/><Relationship Id="rId10" Type="http://schemas.openxmlformats.org/officeDocument/2006/relationships/image" Target="../media/image80.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image" Target="../media/image87.emf"/><Relationship Id="rId13" Type="http://schemas.openxmlformats.org/officeDocument/2006/relationships/oleObject" Target="../embeddings/oleObject85.bin"/><Relationship Id="rId14" Type="http://schemas.openxmlformats.org/officeDocument/2006/relationships/image" Target="../media/image88.emf"/><Relationship Id="rId15" Type="http://schemas.openxmlformats.org/officeDocument/2006/relationships/oleObject" Target="../embeddings/oleObject86.bin"/><Relationship Id="rId16" Type="http://schemas.openxmlformats.org/officeDocument/2006/relationships/image" Target="../media/image89.wmf"/><Relationship Id="rId17" Type="http://schemas.openxmlformats.org/officeDocument/2006/relationships/oleObject" Target="../embeddings/oleObject87.bin"/><Relationship Id="rId18" Type="http://schemas.openxmlformats.org/officeDocument/2006/relationships/image" Target="../media/image90.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image" Target="../media/image83.emf"/><Relationship Id="rId5" Type="http://schemas.openxmlformats.org/officeDocument/2006/relationships/oleObject" Target="../embeddings/oleObject81.bin"/><Relationship Id="rId6" Type="http://schemas.openxmlformats.org/officeDocument/2006/relationships/image" Target="../media/image84.emf"/><Relationship Id="rId7" Type="http://schemas.openxmlformats.org/officeDocument/2006/relationships/oleObject" Target="../embeddings/oleObject82.bin"/><Relationship Id="rId8" Type="http://schemas.openxmlformats.org/officeDocument/2006/relationships/image" Target="../media/image85.emf"/><Relationship Id="rId9" Type="http://schemas.openxmlformats.org/officeDocument/2006/relationships/oleObject" Target="../embeddings/oleObject83.bin"/><Relationship Id="rId10" Type="http://schemas.openxmlformats.org/officeDocument/2006/relationships/image" Target="../media/image86.emf"/></Relationships>
</file>

<file path=ppt/slides/_rels/slide13.xml.rels><?xml version="1.0" encoding="UTF-8" standalone="yes"?>
<Relationships xmlns="http://schemas.openxmlformats.org/package/2006/relationships"><Relationship Id="rId11" Type="http://schemas.openxmlformats.org/officeDocument/2006/relationships/image" Target="../media/image94.emf"/><Relationship Id="rId12" Type="http://schemas.openxmlformats.org/officeDocument/2006/relationships/oleObject" Target="../embeddings/oleObject92.bin"/><Relationship Id="rId13" Type="http://schemas.openxmlformats.org/officeDocument/2006/relationships/image" Target="../media/image95.emf"/><Relationship Id="rId14" Type="http://schemas.openxmlformats.org/officeDocument/2006/relationships/oleObject" Target="../embeddings/oleObject93.bin"/><Relationship Id="rId15" Type="http://schemas.openxmlformats.org/officeDocument/2006/relationships/image" Target="../media/image96.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7.jpeg"/><Relationship Id="rId4" Type="http://schemas.openxmlformats.org/officeDocument/2006/relationships/oleObject" Target="../embeddings/oleObject88.bin"/><Relationship Id="rId5" Type="http://schemas.openxmlformats.org/officeDocument/2006/relationships/image" Target="../media/image91.emf"/><Relationship Id="rId6" Type="http://schemas.openxmlformats.org/officeDocument/2006/relationships/oleObject" Target="../embeddings/oleObject89.bin"/><Relationship Id="rId7" Type="http://schemas.openxmlformats.org/officeDocument/2006/relationships/image" Target="../media/image92.emf"/><Relationship Id="rId8" Type="http://schemas.openxmlformats.org/officeDocument/2006/relationships/oleObject" Target="../embeddings/oleObject90.bin"/><Relationship Id="rId9" Type="http://schemas.openxmlformats.org/officeDocument/2006/relationships/image" Target="../media/image93.emf"/><Relationship Id="rId10" Type="http://schemas.openxmlformats.org/officeDocument/2006/relationships/oleObject" Target="../embeddings/oleObject9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98.bin"/><Relationship Id="rId12" Type="http://schemas.openxmlformats.org/officeDocument/2006/relationships/image" Target="../media/image102.wmf"/><Relationship Id="rId13" Type="http://schemas.openxmlformats.org/officeDocument/2006/relationships/oleObject" Target="../embeddings/oleObject99.bin"/><Relationship Id="rId14" Type="http://schemas.openxmlformats.org/officeDocument/2006/relationships/image" Target="../media/image103.emf"/><Relationship Id="rId15" Type="http://schemas.openxmlformats.org/officeDocument/2006/relationships/oleObject" Target="../embeddings/oleObject100.bin"/><Relationship Id="rId16" Type="http://schemas.openxmlformats.org/officeDocument/2006/relationships/image" Target="../media/image104.emf"/><Relationship Id="rId17" Type="http://schemas.openxmlformats.org/officeDocument/2006/relationships/oleObject" Target="../embeddings/oleObject101.bin"/><Relationship Id="rId18" Type="http://schemas.openxmlformats.org/officeDocument/2006/relationships/image" Target="../media/image105.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4.bin"/><Relationship Id="rId4" Type="http://schemas.openxmlformats.org/officeDocument/2006/relationships/image" Target="../media/image98.emf"/><Relationship Id="rId5" Type="http://schemas.openxmlformats.org/officeDocument/2006/relationships/oleObject" Target="../embeddings/oleObject95.bin"/><Relationship Id="rId6" Type="http://schemas.openxmlformats.org/officeDocument/2006/relationships/image" Target="../media/image99.emf"/><Relationship Id="rId7" Type="http://schemas.openxmlformats.org/officeDocument/2006/relationships/oleObject" Target="../embeddings/oleObject96.bin"/><Relationship Id="rId8" Type="http://schemas.openxmlformats.org/officeDocument/2006/relationships/image" Target="../media/image100.wmf"/><Relationship Id="rId9" Type="http://schemas.openxmlformats.org/officeDocument/2006/relationships/oleObject" Target="../embeddings/oleObject97.bin"/><Relationship Id="rId10" Type="http://schemas.openxmlformats.org/officeDocument/2006/relationships/image" Target="../media/image10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05.bin"/><Relationship Id="rId12" Type="http://schemas.openxmlformats.org/officeDocument/2006/relationships/image" Target="../media/image109.wmf"/><Relationship Id="rId13" Type="http://schemas.openxmlformats.org/officeDocument/2006/relationships/oleObject" Target="../embeddings/oleObject106.bin"/><Relationship Id="rId14" Type="http://schemas.openxmlformats.org/officeDocument/2006/relationships/image" Target="../media/image110.wmf"/><Relationship Id="rId15" Type="http://schemas.openxmlformats.org/officeDocument/2006/relationships/oleObject" Target="../embeddings/oleObject107.bin"/><Relationship Id="rId16" Type="http://schemas.openxmlformats.org/officeDocument/2006/relationships/image" Target="../media/image111.wmf"/><Relationship Id="rId17" Type="http://schemas.openxmlformats.org/officeDocument/2006/relationships/oleObject" Target="../embeddings/oleObject108.bin"/><Relationship Id="rId18" Type="http://schemas.openxmlformats.org/officeDocument/2006/relationships/image" Target="../media/image112.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13.jpeg"/><Relationship Id="rId5" Type="http://schemas.openxmlformats.org/officeDocument/2006/relationships/oleObject" Target="../embeddings/oleObject102.bin"/><Relationship Id="rId6" Type="http://schemas.openxmlformats.org/officeDocument/2006/relationships/image" Target="../media/image106.emf"/><Relationship Id="rId7" Type="http://schemas.openxmlformats.org/officeDocument/2006/relationships/oleObject" Target="../embeddings/oleObject103.bin"/><Relationship Id="rId8" Type="http://schemas.openxmlformats.org/officeDocument/2006/relationships/image" Target="../media/image107.wmf"/><Relationship Id="rId9" Type="http://schemas.openxmlformats.org/officeDocument/2006/relationships/oleObject" Target="../embeddings/oleObject104.bin"/><Relationship Id="rId10" Type="http://schemas.openxmlformats.org/officeDocument/2006/relationships/image" Target="../media/image10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2.emf"/><Relationship Id="rId20" Type="http://schemas.openxmlformats.org/officeDocument/2006/relationships/oleObject" Target="../embeddings/oleObject17.bin"/><Relationship Id="rId21" Type="http://schemas.openxmlformats.org/officeDocument/2006/relationships/image" Target="../media/image18.emf"/><Relationship Id="rId10" Type="http://schemas.openxmlformats.org/officeDocument/2006/relationships/oleObject" Target="../embeddings/oleObject12.bin"/><Relationship Id="rId11" Type="http://schemas.openxmlformats.org/officeDocument/2006/relationships/image" Target="../media/image13.emf"/><Relationship Id="rId12" Type="http://schemas.openxmlformats.org/officeDocument/2006/relationships/oleObject" Target="../embeddings/oleObject13.bin"/><Relationship Id="rId13" Type="http://schemas.openxmlformats.org/officeDocument/2006/relationships/image" Target="../media/image14.emf"/><Relationship Id="rId14" Type="http://schemas.openxmlformats.org/officeDocument/2006/relationships/oleObject" Target="../embeddings/oleObject14.bin"/><Relationship Id="rId15" Type="http://schemas.openxmlformats.org/officeDocument/2006/relationships/image" Target="../media/image15.emf"/><Relationship Id="rId16" Type="http://schemas.openxmlformats.org/officeDocument/2006/relationships/oleObject" Target="../embeddings/oleObject15.bin"/><Relationship Id="rId17" Type="http://schemas.openxmlformats.org/officeDocument/2006/relationships/image" Target="../media/image16.emf"/><Relationship Id="rId18" Type="http://schemas.openxmlformats.org/officeDocument/2006/relationships/oleObject" Target="../embeddings/oleObject16.bin"/><Relationship Id="rId19"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9.bin"/><Relationship Id="rId5" Type="http://schemas.openxmlformats.org/officeDocument/2006/relationships/image" Target="../media/image10.emf"/><Relationship Id="rId6" Type="http://schemas.openxmlformats.org/officeDocument/2006/relationships/oleObject" Target="../embeddings/oleObject10.bin"/><Relationship Id="rId7" Type="http://schemas.openxmlformats.org/officeDocument/2006/relationships/image" Target="../media/image11.emf"/><Relationship Id="rId8"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image" Target="../media/image28.emf"/><Relationship Id="rId21" Type="http://schemas.openxmlformats.org/officeDocument/2006/relationships/oleObject" Target="../embeddings/oleObject26.bin"/><Relationship Id="rId22" Type="http://schemas.openxmlformats.org/officeDocument/2006/relationships/image" Target="../media/image29.emf"/><Relationship Id="rId10" Type="http://schemas.openxmlformats.org/officeDocument/2006/relationships/oleObject" Target="../embeddings/oleObject21.bin"/><Relationship Id="rId11" Type="http://schemas.openxmlformats.org/officeDocument/2006/relationships/image" Target="../media/image24.emf"/><Relationship Id="rId12" Type="http://schemas.openxmlformats.org/officeDocument/2006/relationships/image" Target="../media/image20.jpeg"/><Relationship Id="rId13" Type="http://schemas.openxmlformats.org/officeDocument/2006/relationships/oleObject" Target="../embeddings/oleObject22.bin"/><Relationship Id="rId14" Type="http://schemas.openxmlformats.org/officeDocument/2006/relationships/image" Target="../media/image25.emf"/><Relationship Id="rId15" Type="http://schemas.openxmlformats.org/officeDocument/2006/relationships/oleObject" Target="../embeddings/oleObject23.bin"/><Relationship Id="rId16" Type="http://schemas.openxmlformats.org/officeDocument/2006/relationships/image" Target="../media/image26.emf"/><Relationship Id="rId17" Type="http://schemas.openxmlformats.org/officeDocument/2006/relationships/oleObject" Target="../embeddings/oleObject24.bin"/><Relationship Id="rId18" Type="http://schemas.openxmlformats.org/officeDocument/2006/relationships/image" Target="../media/image27.emf"/><Relationship Id="rId19" Type="http://schemas.openxmlformats.org/officeDocument/2006/relationships/oleObject" Target="../embeddings/oleObject25.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18.bin"/><Relationship Id="rId5" Type="http://schemas.openxmlformats.org/officeDocument/2006/relationships/image" Target="../media/image21.emf"/><Relationship Id="rId6" Type="http://schemas.openxmlformats.org/officeDocument/2006/relationships/oleObject" Target="../embeddings/oleObject19.bin"/><Relationship Id="rId7" Type="http://schemas.openxmlformats.org/officeDocument/2006/relationships/image" Target="../media/image22.emf"/><Relationship Id="rId8"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emf"/><Relationship Id="rId21" Type="http://schemas.openxmlformats.org/officeDocument/2006/relationships/oleObject" Target="../embeddings/oleObject36.bin"/><Relationship Id="rId22" Type="http://schemas.openxmlformats.org/officeDocument/2006/relationships/image" Target="../media/image39.emf"/><Relationship Id="rId23" Type="http://schemas.openxmlformats.org/officeDocument/2006/relationships/oleObject" Target="../embeddings/oleObject37.bin"/><Relationship Id="rId24" Type="http://schemas.openxmlformats.org/officeDocument/2006/relationships/image" Target="../media/image40.wmf"/><Relationship Id="rId25" Type="http://schemas.openxmlformats.org/officeDocument/2006/relationships/oleObject" Target="../embeddings/oleObject38.bin"/><Relationship Id="rId26" Type="http://schemas.openxmlformats.org/officeDocument/2006/relationships/image" Target="../media/image41.wmf"/><Relationship Id="rId27" Type="http://schemas.openxmlformats.org/officeDocument/2006/relationships/oleObject" Target="../embeddings/oleObject39.bin"/><Relationship Id="rId28" Type="http://schemas.openxmlformats.org/officeDocument/2006/relationships/image" Target="../media/image42.wmf"/><Relationship Id="rId29" Type="http://schemas.openxmlformats.org/officeDocument/2006/relationships/oleObject" Target="../embeddings/oleObject40.bin"/><Relationship Id="rId30" Type="http://schemas.openxmlformats.org/officeDocument/2006/relationships/image" Target="../media/image43.emf"/><Relationship Id="rId31" Type="http://schemas.openxmlformats.org/officeDocument/2006/relationships/oleObject" Target="../embeddings/oleObject41.bin"/><Relationship Id="rId32" Type="http://schemas.openxmlformats.org/officeDocument/2006/relationships/image" Target="../media/image44.emf"/><Relationship Id="rId10" Type="http://schemas.openxmlformats.org/officeDocument/2006/relationships/image" Target="../media/image33.emf"/><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5" Type="http://schemas.openxmlformats.org/officeDocument/2006/relationships/oleObject" Target="../embeddings/oleObject33.bin"/><Relationship Id="rId16" Type="http://schemas.openxmlformats.org/officeDocument/2006/relationships/image" Target="../media/image36.emf"/><Relationship Id="rId17" Type="http://schemas.openxmlformats.org/officeDocument/2006/relationships/oleObject" Target="../embeddings/oleObject34.bin"/><Relationship Id="rId18" Type="http://schemas.openxmlformats.org/officeDocument/2006/relationships/image" Target="../media/image37.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30.w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9" Type="http://schemas.openxmlformats.org/officeDocument/2006/relationships/image" Target="../media/image47.wmf"/><Relationship Id="rId20" Type="http://schemas.openxmlformats.org/officeDocument/2006/relationships/oleObject" Target="../embeddings/oleObject50.bin"/><Relationship Id="rId21" Type="http://schemas.openxmlformats.org/officeDocument/2006/relationships/image" Target="../media/image53.emf"/><Relationship Id="rId22" Type="http://schemas.openxmlformats.org/officeDocument/2006/relationships/oleObject" Target="../embeddings/oleObject51.bin"/><Relationship Id="rId23" Type="http://schemas.openxmlformats.org/officeDocument/2006/relationships/image" Target="../media/image54.emf"/><Relationship Id="rId24" Type="http://schemas.openxmlformats.org/officeDocument/2006/relationships/oleObject" Target="../embeddings/oleObject52.bin"/><Relationship Id="rId25" Type="http://schemas.openxmlformats.org/officeDocument/2006/relationships/image" Target="../media/image55.emf"/><Relationship Id="rId26" Type="http://schemas.openxmlformats.org/officeDocument/2006/relationships/oleObject" Target="../embeddings/oleObject53.bin"/><Relationship Id="rId27" Type="http://schemas.openxmlformats.org/officeDocument/2006/relationships/image" Target="../media/image56.emf"/><Relationship Id="rId28" Type="http://schemas.openxmlformats.org/officeDocument/2006/relationships/oleObject" Target="../embeddings/oleObject54.bin"/><Relationship Id="rId29" Type="http://schemas.openxmlformats.org/officeDocument/2006/relationships/image" Target="../media/image57.wmf"/><Relationship Id="rId10" Type="http://schemas.openxmlformats.org/officeDocument/2006/relationships/oleObject" Target="../embeddings/oleObject45.bin"/><Relationship Id="rId11" Type="http://schemas.openxmlformats.org/officeDocument/2006/relationships/image" Target="../media/image48.wmf"/><Relationship Id="rId12" Type="http://schemas.openxmlformats.org/officeDocument/2006/relationships/oleObject" Target="../embeddings/oleObject46.bin"/><Relationship Id="rId13" Type="http://schemas.openxmlformats.org/officeDocument/2006/relationships/image" Target="../media/image49.wmf"/><Relationship Id="rId14" Type="http://schemas.openxmlformats.org/officeDocument/2006/relationships/oleObject" Target="../embeddings/oleObject47.bin"/><Relationship Id="rId15" Type="http://schemas.openxmlformats.org/officeDocument/2006/relationships/image" Target="../media/image50.wmf"/><Relationship Id="rId16" Type="http://schemas.openxmlformats.org/officeDocument/2006/relationships/oleObject" Target="../embeddings/oleObject48.bin"/><Relationship Id="rId17" Type="http://schemas.openxmlformats.org/officeDocument/2006/relationships/image" Target="../media/image51.wmf"/><Relationship Id="rId18" Type="http://schemas.openxmlformats.org/officeDocument/2006/relationships/oleObject" Target="../embeddings/oleObject49.bin"/><Relationship Id="rId19" Type="http://schemas.openxmlformats.org/officeDocument/2006/relationships/image" Target="../media/image5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8.jpeg"/><Relationship Id="rId4" Type="http://schemas.openxmlformats.org/officeDocument/2006/relationships/oleObject" Target="../embeddings/oleObject42.bin"/><Relationship Id="rId5" Type="http://schemas.openxmlformats.org/officeDocument/2006/relationships/image" Target="../media/image45.wmf"/><Relationship Id="rId6" Type="http://schemas.openxmlformats.org/officeDocument/2006/relationships/oleObject" Target="../embeddings/oleObject43.bin"/><Relationship Id="rId7" Type="http://schemas.openxmlformats.org/officeDocument/2006/relationships/image" Target="../media/image46.wmf"/><Relationship Id="rId8"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8673" y="1600200"/>
            <a:ext cx="27640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066800" y="2362200"/>
            <a:ext cx="7162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dirty="0" smtClean="0">
                <a:latin typeface="Arial Narrow" charset="0"/>
              </a:rPr>
              <a:t>Linear Momentum</a:t>
            </a:r>
          </a:p>
          <a:p>
            <a:pPr marL="609600" indent="-609600" algn="l"/>
            <a:r>
              <a:rPr lang="en-US" dirty="0" smtClean="0">
                <a:latin typeface="Arial Narrow" charset="0"/>
              </a:rPr>
              <a:t>Linear Momentum and Impulse</a:t>
            </a:r>
          </a:p>
          <a:p>
            <a:pPr marL="609600" indent="-609600" algn="l"/>
            <a:r>
              <a:rPr lang="en-US" dirty="0">
                <a:latin typeface="Arial Narrow" charset="0"/>
                <a:ea typeface="Gulim" charset="0"/>
                <a:cs typeface="Gulim" charset="0"/>
              </a:rPr>
              <a:t>Linear Momentum and </a:t>
            </a:r>
            <a:r>
              <a:rPr lang="en-US" dirty="0" smtClean="0">
                <a:latin typeface="Arial Narrow" charset="0"/>
                <a:ea typeface="Gulim" charset="0"/>
                <a:cs typeface="Gulim" charset="0"/>
              </a:rPr>
              <a:t>Forces</a:t>
            </a:r>
          </a:p>
          <a:p>
            <a:pPr marL="609600" indent="-609600" algn="l"/>
            <a:r>
              <a:rPr lang="en-US" altLang="ko-KR" dirty="0" smtClean="0">
                <a:latin typeface="Arial Narrow" charset="0"/>
                <a:ea typeface="Gulim" charset="0"/>
                <a:cs typeface="Gulim" charset="0"/>
              </a:rPr>
              <a:t>Linear </a:t>
            </a:r>
            <a:r>
              <a:rPr lang="en-US" altLang="ko-KR" dirty="0">
                <a:latin typeface="Arial Narrow" charset="0"/>
                <a:ea typeface="Gulim" charset="0"/>
                <a:cs typeface="Gulim" charset="0"/>
              </a:rPr>
              <a:t>Momentum </a:t>
            </a:r>
            <a:r>
              <a:rPr lang="en-US" altLang="ko-KR" dirty="0" smtClean="0">
                <a:latin typeface="Arial Narrow" charset="0"/>
                <a:ea typeface="Gulim" charset="0"/>
                <a:cs typeface="Gulim" charset="0"/>
              </a:rPr>
              <a:t>Conservation</a:t>
            </a:r>
          </a:p>
          <a:p>
            <a:pPr marL="609600" indent="-609600" algn="l"/>
            <a:r>
              <a:rPr lang="en-US" dirty="0" smtClean="0">
                <a:latin typeface="Arial Narrow" charset="0"/>
                <a:ea typeface="Gulim" charset="0"/>
                <a:cs typeface="Gulim" charset="0"/>
              </a:rPr>
              <a:t>Linear </a:t>
            </a:r>
            <a:r>
              <a:rPr lang="en-US" dirty="0">
                <a:latin typeface="Arial Narrow" charset="0"/>
                <a:ea typeface="Gulim" charset="0"/>
                <a:cs typeface="Gulim" charset="0"/>
              </a:rPr>
              <a:t>Momentum Conservation in a Two -body </a:t>
            </a:r>
            <a:r>
              <a:rPr lang="en-US" dirty="0" smtClean="0">
                <a:latin typeface="Arial Narrow" charset="0"/>
                <a:ea typeface="Gulim" charset="0"/>
                <a:cs typeface="Gulim" charset="0"/>
              </a:rPr>
              <a:t>System</a:t>
            </a:r>
            <a:endParaRPr lang="en-US" dirty="0">
              <a:latin typeface="Arial Narrow" charset="0"/>
              <a:ea typeface="Gulim" charset="0"/>
              <a:cs typeface="Gulim" charset="0"/>
            </a:endParaRPr>
          </a:p>
        </p:txBody>
      </p:sp>
      <p:sp>
        <p:nvSpPr>
          <p:cNvPr id="5" name="Text Box 9"/>
          <p:cNvSpPr txBox="1">
            <a:spLocks noChangeArrowheads="1"/>
          </p:cNvSpPr>
          <p:nvPr/>
        </p:nvSpPr>
        <p:spPr bwMode="auto">
          <a:xfrm>
            <a:off x="838200" y="5786735"/>
            <a:ext cx="7566044"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#9,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 </a:t>
            </a:r>
            <a:r>
              <a:rPr lang="en-US" dirty="0" smtClean="0">
                <a:solidFill>
                  <a:srgbClr val="003300"/>
                </a:solidFill>
                <a:latin typeface="Arial Narrow" charset="0"/>
              </a:rPr>
              <a:t>Tuesday</a:t>
            </a:r>
            <a:r>
              <a:rPr lang="en-US" dirty="0">
                <a:solidFill>
                  <a:srgbClr val="003300"/>
                </a:solidFill>
                <a:latin typeface="Arial Narrow" charset="0"/>
              </a:rPr>
              <a:t>,  </a:t>
            </a:r>
            <a:r>
              <a:rPr lang="en-US" dirty="0" smtClean="0">
                <a:solidFill>
                  <a:srgbClr val="003300"/>
                </a:solidFill>
                <a:latin typeface="Arial Narrow" charset="0"/>
              </a:rPr>
              <a:t>Apr. </a:t>
            </a:r>
            <a:r>
              <a:rPr lang="en-US" dirty="0">
                <a:solidFill>
                  <a:srgbClr val="003300"/>
                </a:solidFill>
                <a:latin typeface="Arial Narrow" charset="0"/>
              </a:rPr>
              <a:t>9</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17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17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7C6B0-F831-B34E-92F2-490494D62A0A}"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1768"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Example 7.6 </a:t>
            </a:r>
            <a:r>
              <a:rPr lang="en-US" sz="4000" dirty="0" smtClean="0">
                <a:latin typeface="Arial Narrow" charset="0"/>
                <a:ea typeface="ＭＳ Ｐゴシック" charset="0"/>
                <a:cs typeface="ＭＳ Ｐゴシック" charset="0"/>
              </a:rPr>
              <a:t>cont’d</a:t>
            </a:r>
            <a:endParaRPr lang="en-US" dirty="0">
              <a:latin typeface="Arial Narrow" charset="0"/>
              <a:ea typeface="ＭＳ Ｐゴシック" charset="0"/>
              <a:cs typeface="ＭＳ Ｐゴシック" charset="0"/>
            </a:endParaRPr>
          </a:p>
        </p:txBody>
      </p:sp>
      <p:sp>
        <p:nvSpPr>
          <p:cNvPr id="760835"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760836"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760837"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566982"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38"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760839"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566983"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0"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566984"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1"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566985"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2"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566986"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3"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566987"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4"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760845" name="Object 8"/>
          <p:cNvGraphicFramePr>
            <a:graphicFrameLocks noChangeAspect="1"/>
          </p:cNvGraphicFramePr>
          <p:nvPr/>
        </p:nvGraphicFramePr>
        <p:xfrm>
          <a:off x="4273550" y="2427288"/>
          <a:ext cx="1477963" cy="696912"/>
        </p:xfrm>
        <a:graphic>
          <a:graphicData uri="http://schemas.openxmlformats.org/presentationml/2006/ole">
            <mc:AlternateContent xmlns:mc="http://schemas.openxmlformats.org/markup-compatibility/2006">
              <mc:Choice xmlns:v="urn:schemas-microsoft-com:vml" Requires="v">
                <p:oleObj spid="_x0000_s566988"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42728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6" name="Object 9"/>
          <p:cNvGraphicFramePr>
            <a:graphicFrameLocks noChangeAspect="1"/>
          </p:cNvGraphicFramePr>
          <p:nvPr/>
        </p:nvGraphicFramePr>
        <p:xfrm>
          <a:off x="5791200" y="2647950"/>
          <a:ext cx="1058863" cy="334963"/>
        </p:xfrm>
        <a:graphic>
          <a:graphicData uri="http://schemas.openxmlformats.org/presentationml/2006/ole">
            <mc:AlternateContent xmlns:mc="http://schemas.openxmlformats.org/markup-compatibility/2006">
              <mc:Choice xmlns:v="urn:schemas-microsoft-com:vml" Requires="v">
                <p:oleObj spid="_x0000_s566989"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64795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7" name="Text Box 15"/>
          <p:cNvSpPr txBox="1">
            <a:spLocks noChangeArrowheads="1"/>
          </p:cNvSpPr>
          <p:nvPr/>
        </p:nvSpPr>
        <p:spPr bwMode="auto">
          <a:xfrm>
            <a:off x="381000" y="31083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760848" name="Object 10"/>
          <p:cNvGraphicFramePr>
            <a:graphicFrameLocks noChangeAspect="1"/>
          </p:cNvGraphicFramePr>
          <p:nvPr/>
        </p:nvGraphicFramePr>
        <p:xfrm>
          <a:off x="4027488" y="3222625"/>
          <a:ext cx="565150" cy="336550"/>
        </p:xfrm>
        <a:graphic>
          <a:graphicData uri="http://schemas.openxmlformats.org/presentationml/2006/ole">
            <mc:AlternateContent xmlns:mc="http://schemas.openxmlformats.org/markup-compatibility/2006">
              <mc:Choice xmlns:v="urn:schemas-microsoft-com:vml" Requires="v">
                <p:oleObj spid="_x0000_s566990" name="Equation" r:id="rId19" imgW="292100" imgH="177800" progId="Equation.DSMT4">
                  <p:embed/>
                </p:oleObj>
              </mc:Choice>
              <mc:Fallback>
                <p:oleObj name="Equation" r:id="rId19" imgW="2921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7488" y="3222625"/>
                        <a:ext cx="565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9" name="Object 11"/>
          <p:cNvGraphicFramePr>
            <a:graphicFrameLocks noChangeAspect="1"/>
          </p:cNvGraphicFramePr>
          <p:nvPr/>
        </p:nvGraphicFramePr>
        <p:xfrm>
          <a:off x="4648200" y="3036888"/>
          <a:ext cx="665163" cy="768350"/>
        </p:xfrm>
        <a:graphic>
          <a:graphicData uri="http://schemas.openxmlformats.org/presentationml/2006/ole">
            <mc:AlternateContent xmlns:mc="http://schemas.openxmlformats.org/markup-compatibility/2006">
              <mc:Choice xmlns:v="urn:schemas-microsoft-com:vml" Requires="v">
                <p:oleObj spid="_x0000_s566991"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3036888"/>
                        <a:ext cx="66516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0" name="Object 12"/>
          <p:cNvGraphicFramePr>
            <a:graphicFrameLocks noChangeAspect="1"/>
          </p:cNvGraphicFramePr>
          <p:nvPr/>
        </p:nvGraphicFramePr>
        <p:xfrm>
          <a:off x="5264150" y="3065463"/>
          <a:ext cx="2736850" cy="744537"/>
        </p:xfrm>
        <a:graphic>
          <a:graphicData uri="http://schemas.openxmlformats.org/presentationml/2006/ole">
            <mc:AlternateContent xmlns:mc="http://schemas.openxmlformats.org/markup-compatibility/2006">
              <mc:Choice xmlns:v="urn:schemas-microsoft-com:vml" Requires="v">
                <p:oleObj spid="_x0000_s566992"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30654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1"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760852"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566993" name="Equation" r:id="rId25" imgW="2311200" imgH="228600" progId="Equation.DSMT4">
                  <p:embed/>
                </p:oleObj>
              </mc:Choice>
              <mc:Fallback>
                <p:oleObj name="Equation" r:id="rId25" imgW="231120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3"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566994"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4"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566995"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5"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760856"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760857"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566996"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8"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566997"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9"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566998"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0"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566999"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1"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567000" name="Equation" r:id="rId38" imgW="1866600" imgH="393480" progId="Equation.3">
                  <p:embed/>
                </p:oleObj>
              </mc:Choice>
              <mc:Fallback>
                <p:oleObj name="Equation" r:id="rId38" imgW="1866600" imgH="39348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38748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60835">
                                            <p:txEl>
                                              <p:pRg st="0" end="0"/>
                                            </p:txEl>
                                          </p:spTgt>
                                        </p:tgtEl>
                                        <p:attrNameLst>
                                          <p:attrName>style.visibility</p:attrName>
                                        </p:attrNameLst>
                                      </p:cBhvr>
                                      <p:to>
                                        <p:strVal val="visible"/>
                                      </p:to>
                                    </p:set>
                                    <p:anim calcmode="discrete" valueType="clr">
                                      <p:cBhvr override="childStyle">
                                        <p:cTn id="7" dur="80"/>
                                        <p:tgtEl>
                                          <p:spTgt spid="7608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08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6083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760836">
                                            <p:txEl>
                                              <p:pRg st="0" end="0"/>
                                            </p:txEl>
                                          </p:spTgt>
                                        </p:tgtEl>
                                        <p:attrNameLst>
                                          <p:attrName>style.visibility</p:attrName>
                                        </p:attrNameLst>
                                      </p:cBhvr>
                                      <p:to>
                                        <p:strVal val="visible"/>
                                      </p:to>
                                    </p:set>
                                    <p:anim calcmode="discrete" valueType="clr">
                                      <p:cBhvr override="childStyle">
                                        <p:cTn id="14" dur="80"/>
                                        <p:tgtEl>
                                          <p:spTgt spid="7608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6083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60836">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760837"/>
                                        </p:tgtEl>
                                        <p:attrNameLst>
                                          <p:attrName>style.visibility</p:attrName>
                                        </p:attrNameLst>
                                      </p:cBhvr>
                                      <p:to>
                                        <p:strVal val="visible"/>
                                      </p:to>
                                    </p:set>
                                    <p:animEffect transition="in" filter="wipe(left)">
                                      <p:cBhvr>
                                        <p:cTn id="21" dur="500"/>
                                        <p:tgtEl>
                                          <p:spTgt spid="7608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760840"/>
                                        </p:tgtEl>
                                        <p:attrNameLst>
                                          <p:attrName>style.visibility</p:attrName>
                                        </p:attrNameLst>
                                      </p:cBhvr>
                                      <p:to>
                                        <p:strVal val="visible"/>
                                      </p:to>
                                    </p:set>
                                    <p:animEffect transition="in" filter="wipe(left)">
                                      <p:cBhvr>
                                        <p:cTn id="26" dur="500"/>
                                        <p:tgtEl>
                                          <p:spTgt spid="7608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760841"/>
                                        </p:tgtEl>
                                        <p:attrNameLst>
                                          <p:attrName>style.visibility</p:attrName>
                                        </p:attrNameLst>
                                      </p:cBhvr>
                                      <p:to>
                                        <p:strVal val="visible"/>
                                      </p:to>
                                    </p:set>
                                    <p:animEffect transition="in" filter="wipe(left)">
                                      <p:cBhvr>
                                        <p:cTn id="31" dur="500"/>
                                        <p:tgtEl>
                                          <p:spTgt spid="7608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wd">
                                    <p:tmPct val="50000"/>
                                  </p:iterate>
                                  <p:childTnLst>
                                    <p:set>
                                      <p:cBhvr>
                                        <p:cTn id="35" dur="1" fill="hold">
                                          <p:stCondLst>
                                            <p:cond delay="0"/>
                                          </p:stCondLst>
                                        </p:cTn>
                                        <p:tgtEl>
                                          <p:spTgt spid="760838">
                                            <p:txEl>
                                              <p:pRg st="0" end="0"/>
                                            </p:txEl>
                                          </p:spTgt>
                                        </p:tgtEl>
                                        <p:attrNameLst>
                                          <p:attrName>style.visibility</p:attrName>
                                        </p:attrNameLst>
                                      </p:cBhvr>
                                      <p:to>
                                        <p:strVal val="visible"/>
                                      </p:to>
                                    </p:set>
                                    <p:anim calcmode="discrete" valueType="clr">
                                      <p:cBhvr override="childStyle">
                                        <p:cTn id="36" dur="80"/>
                                        <p:tgtEl>
                                          <p:spTgt spid="7608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60838">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760838">
                                            <p:txEl>
                                              <p:pRg st="0" end="0"/>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760839"/>
                                        </p:tgtEl>
                                        <p:attrNameLst>
                                          <p:attrName>style.visibility</p:attrName>
                                        </p:attrNameLst>
                                      </p:cBhvr>
                                      <p:to>
                                        <p:strVal val="visible"/>
                                      </p:to>
                                    </p:set>
                                    <p:animEffect transition="in" filter="wipe(left)">
                                      <p:cBhvr>
                                        <p:cTn id="43" dur="500"/>
                                        <p:tgtEl>
                                          <p:spTgt spid="76083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60842"/>
                                        </p:tgtEl>
                                        <p:attrNameLst>
                                          <p:attrName>style.visibility</p:attrName>
                                        </p:attrNameLst>
                                      </p:cBhvr>
                                      <p:to>
                                        <p:strVal val="visible"/>
                                      </p:to>
                                    </p:set>
                                    <p:animEffect transition="in" filter="wipe(left)">
                                      <p:cBhvr>
                                        <p:cTn id="48" dur="500"/>
                                        <p:tgtEl>
                                          <p:spTgt spid="76084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60843"/>
                                        </p:tgtEl>
                                        <p:attrNameLst>
                                          <p:attrName>style.visibility</p:attrName>
                                        </p:attrNameLst>
                                      </p:cBhvr>
                                      <p:to>
                                        <p:strVal val="visible"/>
                                      </p:to>
                                    </p:set>
                                    <p:animEffect transition="in" filter="wipe(left)">
                                      <p:cBhvr>
                                        <p:cTn id="53" dur="500"/>
                                        <p:tgtEl>
                                          <p:spTgt spid="7608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wd">
                                    <p:tmPct val="50000"/>
                                  </p:iterate>
                                  <p:childTnLst>
                                    <p:set>
                                      <p:cBhvr>
                                        <p:cTn id="57" dur="1" fill="hold">
                                          <p:stCondLst>
                                            <p:cond delay="0"/>
                                          </p:stCondLst>
                                        </p:cTn>
                                        <p:tgtEl>
                                          <p:spTgt spid="760844">
                                            <p:txEl>
                                              <p:pRg st="0" end="0"/>
                                            </p:txEl>
                                          </p:spTgt>
                                        </p:tgtEl>
                                        <p:attrNameLst>
                                          <p:attrName>style.visibility</p:attrName>
                                        </p:attrNameLst>
                                      </p:cBhvr>
                                      <p:to>
                                        <p:strVal val="visible"/>
                                      </p:to>
                                    </p:set>
                                    <p:anim calcmode="discrete" valueType="clr">
                                      <p:cBhvr override="childStyle">
                                        <p:cTn id="58" dur="80"/>
                                        <p:tgtEl>
                                          <p:spTgt spid="7608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760844">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760844">
                                            <p:txEl>
                                              <p:pRg st="0" end="0"/>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760845"/>
                                        </p:tgtEl>
                                        <p:attrNameLst>
                                          <p:attrName>style.visibility</p:attrName>
                                        </p:attrNameLst>
                                      </p:cBhvr>
                                      <p:to>
                                        <p:strVal val="visible"/>
                                      </p:to>
                                    </p:set>
                                    <p:animEffect transition="in" filter="wipe(left)">
                                      <p:cBhvr>
                                        <p:cTn id="65" dur="500"/>
                                        <p:tgtEl>
                                          <p:spTgt spid="7608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760846"/>
                                        </p:tgtEl>
                                        <p:attrNameLst>
                                          <p:attrName>style.visibility</p:attrName>
                                        </p:attrNameLst>
                                      </p:cBhvr>
                                      <p:to>
                                        <p:strVal val="visible"/>
                                      </p:to>
                                    </p:set>
                                    <p:animEffect transition="in" filter="wipe(left)">
                                      <p:cBhvr>
                                        <p:cTn id="70" dur="500"/>
                                        <p:tgtEl>
                                          <p:spTgt spid="76084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wd">
                                    <p:tmPct val="50000"/>
                                  </p:iterate>
                                  <p:childTnLst>
                                    <p:set>
                                      <p:cBhvr>
                                        <p:cTn id="74" dur="1" fill="hold">
                                          <p:stCondLst>
                                            <p:cond delay="0"/>
                                          </p:stCondLst>
                                        </p:cTn>
                                        <p:tgtEl>
                                          <p:spTgt spid="760847">
                                            <p:txEl>
                                              <p:pRg st="0" end="0"/>
                                            </p:txEl>
                                          </p:spTgt>
                                        </p:tgtEl>
                                        <p:attrNameLst>
                                          <p:attrName>style.visibility</p:attrName>
                                        </p:attrNameLst>
                                      </p:cBhvr>
                                      <p:to>
                                        <p:strVal val="visible"/>
                                      </p:to>
                                    </p:set>
                                    <p:anim calcmode="discrete" valueType="clr">
                                      <p:cBhvr override="childStyle">
                                        <p:cTn id="75" dur="80"/>
                                        <p:tgtEl>
                                          <p:spTgt spid="7608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760847">
                                            <p:txEl>
                                              <p:pRg st="0" end="0"/>
                                            </p:txEl>
                                          </p:spTgt>
                                        </p:tgtEl>
                                        <p:attrNameLst>
                                          <p:attrName>fillcolor</p:attrName>
                                        </p:attrNameLst>
                                      </p:cBhvr>
                                      <p:tavLst>
                                        <p:tav tm="0">
                                          <p:val>
                                            <p:clrVal>
                                              <a:schemeClr val="accent2"/>
                                            </p:clrVal>
                                          </p:val>
                                        </p:tav>
                                        <p:tav tm="50000">
                                          <p:val>
                                            <p:clrVal>
                                              <a:schemeClr val="hlink"/>
                                            </p:clrVal>
                                          </p:val>
                                        </p:tav>
                                      </p:tavLst>
                                    </p:anim>
                                    <p:set>
                                      <p:cBhvr>
                                        <p:cTn id="77" dur="80"/>
                                        <p:tgtEl>
                                          <p:spTgt spid="760847">
                                            <p:txEl>
                                              <p:pRg st="0" end="0"/>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60848"/>
                                        </p:tgtEl>
                                        <p:attrNameLst>
                                          <p:attrName>style.visibility</p:attrName>
                                        </p:attrNameLst>
                                      </p:cBhvr>
                                      <p:to>
                                        <p:strVal val="visible"/>
                                      </p:to>
                                    </p:set>
                                    <p:animEffect transition="in" filter="wipe(left)">
                                      <p:cBhvr>
                                        <p:cTn id="82" dur="500"/>
                                        <p:tgtEl>
                                          <p:spTgt spid="76084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60849"/>
                                        </p:tgtEl>
                                        <p:attrNameLst>
                                          <p:attrName>style.visibility</p:attrName>
                                        </p:attrNameLst>
                                      </p:cBhvr>
                                      <p:to>
                                        <p:strVal val="visible"/>
                                      </p:to>
                                    </p:set>
                                    <p:animEffect transition="in" filter="wipe(left)">
                                      <p:cBhvr>
                                        <p:cTn id="87" dur="500"/>
                                        <p:tgtEl>
                                          <p:spTgt spid="76084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60850"/>
                                        </p:tgtEl>
                                        <p:attrNameLst>
                                          <p:attrName>style.visibility</p:attrName>
                                        </p:attrNameLst>
                                      </p:cBhvr>
                                      <p:to>
                                        <p:strVal val="visible"/>
                                      </p:to>
                                    </p:set>
                                    <p:animEffect transition="in" filter="wipe(left)">
                                      <p:cBhvr>
                                        <p:cTn id="92" dur="500"/>
                                        <p:tgtEl>
                                          <p:spTgt spid="7608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wd">
                                    <p:tmPct val="50000"/>
                                  </p:iterate>
                                  <p:childTnLst>
                                    <p:set>
                                      <p:cBhvr>
                                        <p:cTn id="96" dur="1" fill="hold">
                                          <p:stCondLst>
                                            <p:cond delay="0"/>
                                          </p:stCondLst>
                                        </p:cTn>
                                        <p:tgtEl>
                                          <p:spTgt spid="760851">
                                            <p:txEl>
                                              <p:pRg st="0" end="0"/>
                                            </p:txEl>
                                          </p:spTgt>
                                        </p:tgtEl>
                                        <p:attrNameLst>
                                          <p:attrName>style.visibility</p:attrName>
                                        </p:attrNameLst>
                                      </p:cBhvr>
                                      <p:to>
                                        <p:strVal val="visible"/>
                                      </p:to>
                                    </p:set>
                                    <p:anim calcmode="discrete" valueType="clr">
                                      <p:cBhvr override="childStyle">
                                        <p:cTn id="97" dur="80"/>
                                        <p:tgtEl>
                                          <p:spTgt spid="7608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760851">
                                            <p:txEl>
                                              <p:pRg st="0" end="0"/>
                                            </p:txEl>
                                          </p:spTgt>
                                        </p:tgtEl>
                                        <p:attrNameLst>
                                          <p:attrName>fillcolor</p:attrName>
                                        </p:attrNameLst>
                                      </p:cBhvr>
                                      <p:tavLst>
                                        <p:tav tm="0">
                                          <p:val>
                                            <p:clrVal>
                                              <a:schemeClr val="accent2"/>
                                            </p:clrVal>
                                          </p:val>
                                        </p:tav>
                                        <p:tav tm="50000">
                                          <p:val>
                                            <p:clrVal>
                                              <a:schemeClr val="hlink"/>
                                            </p:clrVal>
                                          </p:val>
                                        </p:tav>
                                      </p:tavLst>
                                    </p:anim>
                                    <p:set>
                                      <p:cBhvr>
                                        <p:cTn id="99" dur="80"/>
                                        <p:tgtEl>
                                          <p:spTgt spid="760851">
                                            <p:txEl>
                                              <p:pRg st="0" end="0"/>
                                            </p:txEl>
                                          </p:spTgt>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760852"/>
                                        </p:tgtEl>
                                        <p:attrNameLst>
                                          <p:attrName>style.visibility</p:attrName>
                                        </p:attrNameLst>
                                      </p:cBhvr>
                                      <p:to>
                                        <p:strVal val="visible"/>
                                      </p:to>
                                    </p:set>
                                    <p:animEffect transition="in" filter="wipe(left)">
                                      <p:cBhvr>
                                        <p:cTn id="104" dur="500"/>
                                        <p:tgtEl>
                                          <p:spTgt spid="76085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60853"/>
                                        </p:tgtEl>
                                        <p:attrNameLst>
                                          <p:attrName>style.visibility</p:attrName>
                                        </p:attrNameLst>
                                      </p:cBhvr>
                                      <p:to>
                                        <p:strVal val="visible"/>
                                      </p:to>
                                    </p:set>
                                    <p:animEffect transition="in" filter="wipe(left)">
                                      <p:cBhvr>
                                        <p:cTn id="109" dur="500"/>
                                        <p:tgtEl>
                                          <p:spTgt spid="76085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760854"/>
                                        </p:tgtEl>
                                        <p:attrNameLst>
                                          <p:attrName>style.visibility</p:attrName>
                                        </p:attrNameLst>
                                      </p:cBhvr>
                                      <p:to>
                                        <p:strVal val="visible"/>
                                      </p:to>
                                    </p:set>
                                    <p:animEffect transition="in" filter="wipe(left)">
                                      <p:cBhvr>
                                        <p:cTn id="114" dur="500"/>
                                        <p:tgtEl>
                                          <p:spTgt spid="76085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7" presetClass="entr" presetSubtype="0" fill="hold" grpId="0" nodeType="clickEffect">
                                  <p:stCondLst>
                                    <p:cond delay="0"/>
                                  </p:stCondLst>
                                  <p:iterate type="wd">
                                    <p:tmPct val="50000"/>
                                  </p:iterate>
                                  <p:childTnLst>
                                    <p:set>
                                      <p:cBhvr>
                                        <p:cTn id="118" dur="1" fill="hold">
                                          <p:stCondLst>
                                            <p:cond delay="0"/>
                                          </p:stCondLst>
                                        </p:cTn>
                                        <p:tgtEl>
                                          <p:spTgt spid="760855">
                                            <p:txEl>
                                              <p:pRg st="0" end="0"/>
                                            </p:txEl>
                                          </p:spTgt>
                                        </p:tgtEl>
                                        <p:attrNameLst>
                                          <p:attrName>style.visibility</p:attrName>
                                        </p:attrNameLst>
                                      </p:cBhvr>
                                      <p:to>
                                        <p:strVal val="visible"/>
                                      </p:to>
                                    </p:set>
                                    <p:anim calcmode="discrete" valueType="clr">
                                      <p:cBhvr override="childStyle">
                                        <p:cTn id="119" dur="80"/>
                                        <p:tgtEl>
                                          <p:spTgt spid="7608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760855">
                                            <p:txEl>
                                              <p:pRg st="0" end="0"/>
                                            </p:txEl>
                                          </p:spTgt>
                                        </p:tgtEl>
                                        <p:attrNameLst>
                                          <p:attrName>fillcolor</p:attrName>
                                        </p:attrNameLst>
                                      </p:cBhvr>
                                      <p:tavLst>
                                        <p:tav tm="0">
                                          <p:val>
                                            <p:clrVal>
                                              <a:schemeClr val="accent2"/>
                                            </p:clrVal>
                                          </p:val>
                                        </p:tav>
                                        <p:tav tm="50000">
                                          <p:val>
                                            <p:clrVal>
                                              <a:schemeClr val="hlink"/>
                                            </p:clrVal>
                                          </p:val>
                                        </p:tav>
                                      </p:tavLst>
                                    </p:anim>
                                    <p:set>
                                      <p:cBhvr>
                                        <p:cTn id="121" dur="80"/>
                                        <p:tgtEl>
                                          <p:spTgt spid="760855">
                                            <p:txEl>
                                              <p:pRg st="0" end="0"/>
                                            </p:txEl>
                                          </p:spTgt>
                                        </p:tgtEl>
                                        <p:attrNameLst>
                                          <p:attrName>fill.type</p:attrName>
                                        </p:attrNameLst>
                                      </p:cBhvr>
                                      <p:to>
                                        <p:strVal val="solid"/>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7" presetClass="entr" presetSubtype="0" fill="hold" grpId="0" nodeType="clickEffect">
                                  <p:stCondLst>
                                    <p:cond delay="0"/>
                                  </p:stCondLst>
                                  <p:iterate type="wd">
                                    <p:tmPct val="50000"/>
                                  </p:iterate>
                                  <p:childTnLst>
                                    <p:set>
                                      <p:cBhvr>
                                        <p:cTn id="125" dur="1" fill="hold">
                                          <p:stCondLst>
                                            <p:cond delay="0"/>
                                          </p:stCondLst>
                                        </p:cTn>
                                        <p:tgtEl>
                                          <p:spTgt spid="760856">
                                            <p:txEl>
                                              <p:pRg st="0" end="0"/>
                                            </p:txEl>
                                          </p:spTgt>
                                        </p:tgtEl>
                                        <p:attrNameLst>
                                          <p:attrName>style.visibility</p:attrName>
                                        </p:attrNameLst>
                                      </p:cBhvr>
                                      <p:to>
                                        <p:strVal val="visible"/>
                                      </p:to>
                                    </p:set>
                                    <p:anim calcmode="discrete" valueType="clr">
                                      <p:cBhvr override="childStyle">
                                        <p:cTn id="126" dur="80"/>
                                        <p:tgtEl>
                                          <p:spTgt spid="7608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760856">
                                            <p:txEl>
                                              <p:pRg st="0" end="0"/>
                                            </p:txEl>
                                          </p:spTgt>
                                        </p:tgtEl>
                                        <p:attrNameLst>
                                          <p:attrName>fillcolor</p:attrName>
                                        </p:attrNameLst>
                                      </p:cBhvr>
                                      <p:tavLst>
                                        <p:tav tm="0">
                                          <p:val>
                                            <p:clrVal>
                                              <a:schemeClr val="accent2"/>
                                            </p:clrVal>
                                          </p:val>
                                        </p:tav>
                                        <p:tav tm="50000">
                                          <p:val>
                                            <p:clrVal>
                                              <a:schemeClr val="hlink"/>
                                            </p:clrVal>
                                          </p:val>
                                        </p:tav>
                                      </p:tavLst>
                                    </p:anim>
                                    <p:set>
                                      <p:cBhvr>
                                        <p:cTn id="128" dur="80"/>
                                        <p:tgtEl>
                                          <p:spTgt spid="760856">
                                            <p:txEl>
                                              <p:pRg st="0" end="0"/>
                                            </p:txEl>
                                          </p:spTgt>
                                        </p:tgtEl>
                                        <p:attrNameLst>
                                          <p:attrName>fill.type</p:attrName>
                                        </p:attrNameLst>
                                      </p:cBhvr>
                                      <p:to>
                                        <p:strVal val="solid"/>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760857"/>
                                        </p:tgtEl>
                                        <p:attrNameLst>
                                          <p:attrName>style.visibility</p:attrName>
                                        </p:attrNameLst>
                                      </p:cBhvr>
                                      <p:to>
                                        <p:strVal val="visible"/>
                                      </p:to>
                                    </p:set>
                                    <p:animEffect transition="in" filter="wipe(left)">
                                      <p:cBhvr>
                                        <p:cTn id="133" dur="500"/>
                                        <p:tgtEl>
                                          <p:spTgt spid="760857"/>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760858"/>
                                        </p:tgtEl>
                                        <p:attrNameLst>
                                          <p:attrName>style.visibility</p:attrName>
                                        </p:attrNameLst>
                                      </p:cBhvr>
                                      <p:to>
                                        <p:strVal val="visible"/>
                                      </p:to>
                                    </p:set>
                                    <p:animEffect transition="in" filter="wipe(left)">
                                      <p:cBhvr>
                                        <p:cTn id="138" dur="500"/>
                                        <p:tgtEl>
                                          <p:spTgt spid="760858"/>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760859"/>
                                        </p:tgtEl>
                                        <p:attrNameLst>
                                          <p:attrName>style.visibility</p:attrName>
                                        </p:attrNameLst>
                                      </p:cBhvr>
                                      <p:to>
                                        <p:strVal val="visible"/>
                                      </p:to>
                                    </p:set>
                                    <p:animEffect transition="in" filter="wipe(left)">
                                      <p:cBhvr>
                                        <p:cTn id="143" dur="500"/>
                                        <p:tgtEl>
                                          <p:spTgt spid="760859"/>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760860"/>
                                        </p:tgtEl>
                                        <p:attrNameLst>
                                          <p:attrName>style.visibility</p:attrName>
                                        </p:attrNameLst>
                                      </p:cBhvr>
                                      <p:to>
                                        <p:strVal val="visible"/>
                                      </p:to>
                                    </p:set>
                                    <p:animEffect transition="in" filter="wipe(left)">
                                      <p:cBhvr>
                                        <p:cTn id="148" dur="500"/>
                                        <p:tgtEl>
                                          <p:spTgt spid="760860"/>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8" fill="hold" nodeType="clickEffect">
                                  <p:stCondLst>
                                    <p:cond delay="0"/>
                                  </p:stCondLst>
                                  <p:iterate type="wd">
                                    <p:tmPct val="10000"/>
                                  </p:iterate>
                                  <p:childTnLst>
                                    <p:set>
                                      <p:cBhvr>
                                        <p:cTn id="152" dur="1" fill="hold">
                                          <p:stCondLst>
                                            <p:cond delay="0"/>
                                          </p:stCondLst>
                                        </p:cTn>
                                        <p:tgtEl>
                                          <p:spTgt spid="760861"/>
                                        </p:tgtEl>
                                        <p:attrNameLst>
                                          <p:attrName>style.visibility</p:attrName>
                                        </p:attrNameLst>
                                      </p:cBhvr>
                                      <p:to>
                                        <p:strVal val="visible"/>
                                      </p:to>
                                    </p:set>
                                    <p:animEffect transition="in" filter="wipe(left)">
                                      <p:cBhvr>
                                        <p:cTn id="153" dur="500"/>
                                        <p:tgtEl>
                                          <p:spTgt spid="760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autoUpdateAnimBg="0"/>
      <p:bldP spid="760836" grpId="0" build="p" autoUpdateAnimBg="0"/>
      <p:bldP spid="760838" grpId="0" build="p" autoUpdateAnimBg="0"/>
      <p:bldP spid="760844" grpId="0" build="p" autoUpdateAnimBg="0"/>
      <p:bldP spid="760847" grpId="0" build="p" autoUpdateAnimBg="0"/>
      <p:bldP spid="760851" grpId="0" build="p" autoUpdateAnimBg="0"/>
      <p:bldP spid="760855" grpId="0" build="p" autoUpdateAnimBg="0"/>
      <p:bldP spid="76085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27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2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307C1B-A0E3-864D-9D30-512218B8A06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756738" name="Rectangle 2"/>
          <p:cNvSpPr>
            <a:spLocks noChangeArrowheads="1"/>
          </p:cNvSpPr>
          <p:nvPr/>
        </p:nvSpPr>
        <p:spPr bwMode="auto">
          <a:xfrm>
            <a:off x="838200" y="8382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2780" name="Rectangle 3"/>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2971800" y="914400"/>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ea typeface="Gulim"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extLst>
              <p:ext uri="{D42A27DB-BD31-4B8C-83A1-F6EECF244321}">
                <p14:modId xmlns:p14="http://schemas.microsoft.com/office/powerpoint/2010/main" val="3665385280"/>
              </p:ext>
            </p:extLst>
          </p:nvPr>
        </p:nvGraphicFramePr>
        <p:xfrm>
          <a:off x="833438" y="1030288"/>
          <a:ext cx="1147762" cy="598487"/>
        </p:xfrm>
        <a:graphic>
          <a:graphicData uri="http://schemas.openxmlformats.org/presentationml/2006/ole">
            <mc:AlternateContent xmlns:mc="http://schemas.openxmlformats.org/markup-compatibility/2006">
              <mc:Choice xmlns:v="urn:schemas-microsoft-com:vml" Requires="v">
                <p:oleObj spid="_x0000_s504681" name="Equation" r:id="rId3" imgW="457200" imgH="266700" progId="Equation.3">
                  <p:embed/>
                </p:oleObj>
              </mc:Choice>
              <mc:Fallback>
                <p:oleObj name="Equation" r:id="rId3" imgW="457200" imgH="266700" progId="Equation.3">
                  <p:embed/>
                  <p:pic>
                    <p:nvPicPr>
                      <p:cNvPr id="0" name=""/>
                      <p:cNvPicPr>
                        <a:picLocks noChangeAspect="1" noChangeArrowheads="1"/>
                      </p:cNvPicPr>
                      <p:nvPr/>
                    </p:nvPicPr>
                    <p:blipFill>
                      <a:blip r:embed="rId4"/>
                      <a:srcRect/>
                      <a:stretch>
                        <a:fillRect/>
                      </a:stretch>
                    </p:blipFill>
                    <p:spPr bwMode="auto">
                      <a:xfrm>
                        <a:off x="833438" y="1030288"/>
                        <a:ext cx="1147762" cy="5984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extLst>
              <p:ext uri="{D42A27DB-BD31-4B8C-83A1-F6EECF244321}">
                <p14:modId xmlns:p14="http://schemas.microsoft.com/office/powerpoint/2010/main" val="797980001"/>
              </p:ext>
            </p:extLst>
          </p:nvPr>
        </p:nvGraphicFramePr>
        <p:xfrm>
          <a:off x="4581525" y="5392738"/>
          <a:ext cx="1081088" cy="660400"/>
        </p:xfrm>
        <a:graphic>
          <a:graphicData uri="http://schemas.openxmlformats.org/presentationml/2006/ole">
            <mc:AlternateContent xmlns:mc="http://schemas.openxmlformats.org/markup-compatibility/2006">
              <mc:Choice xmlns:v="urn:schemas-microsoft-com:vml" Requires="v">
                <p:oleObj spid="_x0000_s504682" name="Equation" r:id="rId5" imgW="698500" imgH="419100" progId="Equation.3">
                  <p:embed/>
                </p:oleObj>
              </mc:Choice>
              <mc:Fallback>
                <p:oleObj name="Equation" r:id="rId5" imgW="698500" imgH="419100" progId="Equation.3">
                  <p:embed/>
                  <p:pic>
                    <p:nvPicPr>
                      <p:cNvPr id="0" name=""/>
                      <p:cNvPicPr>
                        <a:picLocks noChangeAspect="1" noChangeArrowheads="1"/>
                      </p:cNvPicPr>
                      <p:nvPr/>
                    </p:nvPicPr>
                    <p:blipFill>
                      <a:blip r:embed="rId6"/>
                      <a:srcRect/>
                      <a:stretch>
                        <a:fillRect/>
                      </a:stretch>
                    </p:blipFill>
                    <p:spPr bwMode="auto">
                      <a:xfrm>
                        <a:off x="4581525" y="5392738"/>
                        <a:ext cx="1081088" cy="660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extLst>
              <p:ext uri="{D42A27DB-BD31-4B8C-83A1-F6EECF244321}">
                <p14:modId xmlns:p14="http://schemas.microsoft.com/office/powerpoint/2010/main" val="3574760974"/>
              </p:ext>
            </p:extLst>
          </p:nvPr>
        </p:nvGraphicFramePr>
        <p:xfrm>
          <a:off x="5773738" y="5299075"/>
          <a:ext cx="941387" cy="719138"/>
        </p:xfrm>
        <a:graphic>
          <a:graphicData uri="http://schemas.openxmlformats.org/presentationml/2006/ole">
            <mc:AlternateContent xmlns:mc="http://schemas.openxmlformats.org/markup-compatibility/2006">
              <mc:Choice xmlns:v="urn:schemas-microsoft-com:vml" Requires="v">
                <p:oleObj spid="_x0000_s504683" name="Equation" r:id="rId7" imgW="609600" imgH="457200" progId="Equation.3">
                  <p:embed/>
                </p:oleObj>
              </mc:Choice>
              <mc:Fallback>
                <p:oleObj name="Equation" r:id="rId7" imgW="609600" imgH="457200" progId="Equation.3">
                  <p:embed/>
                  <p:pic>
                    <p:nvPicPr>
                      <p:cNvPr id="0" name=""/>
                      <p:cNvPicPr>
                        <a:picLocks noChangeAspect="1" noChangeArrowheads="1"/>
                      </p:cNvPicPr>
                      <p:nvPr/>
                    </p:nvPicPr>
                    <p:blipFill>
                      <a:blip r:embed="rId8"/>
                      <a:srcRect/>
                      <a:stretch>
                        <a:fillRect/>
                      </a:stretch>
                    </p:blipFill>
                    <p:spPr bwMode="auto">
                      <a:xfrm>
                        <a:off x="5773738" y="5299075"/>
                        <a:ext cx="941387" cy="719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extLst>
              <p:ext uri="{D42A27DB-BD31-4B8C-83A1-F6EECF244321}">
                <p14:modId xmlns:p14="http://schemas.microsoft.com/office/powerpoint/2010/main" val="2971930170"/>
              </p:ext>
            </p:extLst>
          </p:nvPr>
        </p:nvGraphicFramePr>
        <p:xfrm>
          <a:off x="6723063" y="5419725"/>
          <a:ext cx="763587" cy="658813"/>
        </p:xfrm>
        <a:graphic>
          <a:graphicData uri="http://schemas.openxmlformats.org/presentationml/2006/ole">
            <mc:AlternateContent xmlns:mc="http://schemas.openxmlformats.org/markup-compatibility/2006">
              <mc:Choice xmlns:v="urn:schemas-microsoft-com:vml" Requires="v">
                <p:oleObj spid="_x0000_s504684" name="Equation" r:id="rId9" imgW="495300" imgH="419100" progId="Equation.3">
                  <p:embed/>
                </p:oleObj>
              </mc:Choice>
              <mc:Fallback>
                <p:oleObj name="Equation" r:id="rId9" imgW="495300" imgH="419100" progId="Equation.3">
                  <p:embed/>
                  <p:pic>
                    <p:nvPicPr>
                      <p:cNvPr id="0" name=""/>
                      <p:cNvPicPr>
                        <a:picLocks noChangeAspect="1" noChangeArrowheads="1"/>
                      </p:cNvPicPr>
                      <p:nvPr/>
                    </p:nvPicPr>
                    <p:blipFill>
                      <a:blip r:embed="rId10"/>
                      <a:srcRect/>
                      <a:stretch>
                        <a:fillRect/>
                      </a:stretch>
                    </p:blipFill>
                    <p:spPr bwMode="auto">
                      <a:xfrm>
                        <a:off x="6723063" y="5419725"/>
                        <a:ext cx="763587" cy="658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extLst>
              <p:ext uri="{D42A27DB-BD31-4B8C-83A1-F6EECF244321}">
                <p14:modId xmlns:p14="http://schemas.microsoft.com/office/powerpoint/2010/main" val="3972321459"/>
              </p:ext>
            </p:extLst>
          </p:nvPr>
        </p:nvGraphicFramePr>
        <p:xfrm>
          <a:off x="7534275" y="5353050"/>
          <a:ext cx="727075" cy="661988"/>
        </p:xfrm>
        <a:graphic>
          <a:graphicData uri="http://schemas.openxmlformats.org/presentationml/2006/ole">
            <mc:AlternateContent xmlns:mc="http://schemas.openxmlformats.org/markup-compatibility/2006">
              <mc:Choice xmlns:v="urn:schemas-microsoft-com:vml" Requires="v">
                <p:oleObj spid="_x0000_s504685" name="Equation" r:id="rId11" imgW="469900" imgH="419100" progId="Equation.3">
                  <p:embed/>
                </p:oleObj>
              </mc:Choice>
              <mc:Fallback>
                <p:oleObj name="Equation" r:id="rId11" imgW="469900" imgH="419100" progId="Equation.3">
                  <p:embed/>
                  <p:pic>
                    <p:nvPicPr>
                      <p:cNvPr id="0" name=""/>
                      <p:cNvPicPr>
                        <a:picLocks noChangeAspect="1" noChangeArrowheads="1"/>
                      </p:cNvPicPr>
                      <p:nvPr/>
                    </p:nvPicPr>
                    <p:blipFill>
                      <a:blip r:embed="rId12"/>
                      <a:srcRect/>
                      <a:stretch>
                        <a:fillRect/>
                      </a:stretch>
                    </p:blipFill>
                    <p:spPr bwMode="auto">
                      <a:xfrm>
                        <a:off x="7534275" y="5353050"/>
                        <a:ext cx="727075" cy="661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2" name="Object 7"/>
          <p:cNvGraphicFramePr>
            <a:graphicFrameLocks noChangeAspect="1"/>
          </p:cNvGraphicFramePr>
          <p:nvPr>
            <p:extLst>
              <p:ext uri="{D42A27DB-BD31-4B8C-83A1-F6EECF244321}">
                <p14:modId xmlns:p14="http://schemas.microsoft.com/office/powerpoint/2010/main" val="660938864"/>
              </p:ext>
            </p:extLst>
          </p:nvPr>
        </p:nvGraphicFramePr>
        <p:xfrm>
          <a:off x="1985963" y="841375"/>
          <a:ext cx="604837" cy="939800"/>
        </p:xfrm>
        <a:graphic>
          <a:graphicData uri="http://schemas.openxmlformats.org/presentationml/2006/ole">
            <mc:AlternateContent xmlns:mc="http://schemas.openxmlformats.org/markup-compatibility/2006">
              <mc:Choice xmlns:v="urn:schemas-microsoft-com:vml" Requires="v">
                <p:oleObj spid="_x0000_s504686" name="Equation" r:id="rId13" imgW="241300" imgH="419100" progId="Equation.3">
                  <p:embed/>
                </p:oleObj>
              </mc:Choice>
              <mc:Fallback>
                <p:oleObj name="Equation" r:id="rId13" imgW="241300" imgH="419100" progId="Equation.3">
                  <p:embed/>
                  <p:pic>
                    <p:nvPicPr>
                      <p:cNvPr id="0" name=""/>
                      <p:cNvPicPr>
                        <a:picLocks noChangeAspect="1" noChangeArrowheads="1"/>
                      </p:cNvPicPr>
                      <p:nvPr/>
                    </p:nvPicPr>
                    <p:blipFill>
                      <a:blip r:embed="rId14"/>
                      <a:srcRect/>
                      <a:stretch>
                        <a:fillRect/>
                      </a:stretch>
                    </p:blipFill>
                    <p:spPr bwMode="auto">
                      <a:xfrm>
                        <a:off x="1985963" y="841375"/>
                        <a:ext cx="604837" cy="93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58188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756742"/>
                                        </p:tgtEl>
                                        <p:attrNameLst>
                                          <p:attrName>style.visibility</p:attrName>
                                        </p:attrNameLst>
                                      </p:cBhvr>
                                      <p:to>
                                        <p:strVal val="visible"/>
                                      </p:to>
                                    </p:set>
                                    <p:animEffect transition="in" filter="wipe(left)">
                                      <p:cBhvr>
                                        <p:cTn id="7" dur="500"/>
                                        <p:tgtEl>
                                          <p:spTgt spid="756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56752"/>
                                        </p:tgtEl>
                                        <p:attrNameLst>
                                          <p:attrName>style.visibility</p:attrName>
                                        </p:attrNameLst>
                                      </p:cBhvr>
                                      <p:to>
                                        <p:strVal val="visible"/>
                                      </p:to>
                                    </p:set>
                                    <p:animEffect transition="in" filter="wipe(left)">
                                      <p:cBhvr>
                                        <p:cTn id="12" dur="500"/>
                                        <p:tgtEl>
                                          <p:spTgt spid="756752"/>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iterate type="wd">
                                    <p:tmPct val="10000"/>
                                  </p:iterate>
                                  <p:childTnLst>
                                    <p:set>
                                      <p:cBhvr>
                                        <p:cTn id="15" dur="1" fill="hold">
                                          <p:stCondLst>
                                            <p:cond delay="0"/>
                                          </p:stCondLst>
                                        </p:cTn>
                                        <p:tgtEl>
                                          <p:spTgt spid="756738"/>
                                        </p:tgtEl>
                                        <p:attrNameLst>
                                          <p:attrName>style.visibility</p:attrName>
                                        </p:attrNameLst>
                                      </p:cBhvr>
                                      <p:to>
                                        <p:strVal val="visible"/>
                                      </p:to>
                                    </p:set>
                                    <p:anim calcmode="lin" valueType="num">
                                      <p:cBhvr>
                                        <p:cTn id="16" dur="500" fill="hold"/>
                                        <p:tgtEl>
                                          <p:spTgt spid="756738"/>
                                        </p:tgtEl>
                                        <p:attrNameLst>
                                          <p:attrName>ppt_w</p:attrName>
                                        </p:attrNameLst>
                                      </p:cBhvr>
                                      <p:tavLst>
                                        <p:tav tm="0">
                                          <p:val>
                                            <p:fltVal val="0"/>
                                          </p:val>
                                        </p:tav>
                                        <p:tav tm="100000">
                                          <p:val>
                                            <p:strVal val="#ppt_w"/>
                                          </p:val>
                                        </p:tav>
                                      </p:tavLst>
                                    </p:anim>
                                    <p:anim calcmode="lin" valueType="num">
                                      <p:cBhvr>
                                        <p:cTn id="17" dur="500" fill="hold"/>
                                        <p:tgtEl>
                                          <p:spTgt spid="756738"/>
                                        </p:tgtEl>
                                        <p:attrNameLst>
                                          <p:attrName>ppt_h</p:attrName>
                                        </p:attrNameLst>
                                      </p:cBhvr>
                                      <p:tavLst>
                                        <p:tav tm="0">
                                          <p:val>
                                            <p:fltVal val="0"/>
                                          </p:val>
                                        </p:tav>
                                        <p:tav tm="100000">
                                          <p:val>
                                            <p:strVal val="#ppt_h"/>
                                          </p:val>
                                        </p:tav>
                                      </p:tavLst>
                                    </p:anim>
                                    <p:animEffect transition="in" filter="fade">
                                      <p:cBhvr>
                                        <p:cTn id="18" dur="500"/>
                                        <p:tgtEl>
                                          <p:spTgt spid="7567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756740"/>
                                        </p:tgtEl>
                                        <p:attrNameLst>
                                          <p:attrName>style.visibility</p:attrName>
                                        </p:attrNameLst>
                                      </p:cBhvr>
                                      <p:to>
                                        <p:strVal val="visible"/>
                                      </p:to>
                                    </p:set>
                                    <p:animEffect transition="in" filter="wipe(left)">
                                      <p:cBhvr>
                                        <p:cTn id="23" dur="500"/>
                                        <p:tgtEl>
                                          <p:spTgt spid="7567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756747">
                                            <p:txEl>
                                              <p:pRg st="0" end="0"/>
                                            </p:txEl>
                                          </p:spTgt>
                                        </p:tgtEl>
                                        <p:attrNameLst>
                                          <p:attrName>style.visibility</p:attrName>
                                        </p:attrNameLst>
                                      </p:cBhvr>
                                      <p:to>
                                        <p:strVal val="visible"/>
                                      </p:to>
                                    </p:set>
                                    <p:animEffect transition="in" filter="wipe(left)">
                                      <p:cBhvr>
                                        <p:cTn id="28" dur="500"/>
                                        <p:tgtEl>
                                          <p:spTgt spid="75674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756747">
                                            <p:txEl>
                                              <p:pRg st="1" end="1"/>
                                            </p:txEl>
                                          </p:spTgt>
                                        </p:tgtEl>
                                        <p:attrNameLst>
                                          <p:attrName>style.visibility</p:attrName>
                                        </p:attrNameLst>
                                      </p:cBhvr>
                                      <p:to>
                                        <p:strVal val="visible"/>
                                      </p:to>
                                    </p:set>
                                    <p:animEffect transition="in" filter="wipe(left)">
                                      <p:cBhvr>
                                        <p:cTn id="33" dur="500"/>
                                        <p:tgtEl>
                                          <p:spTgt spid="756747">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6747">
                                            <p:txEl>
                                              <p:pRg st="2" end="2"/>
                                            </p:txEl>
                                          </p:spTgt>
                                        </p:tgtEl>
                                        <p:attrNameLst>
                                          <p:attrName>style.visibility</p:attrName>
                                        </p:attrNameLst>
                                      </p:cBhvr>
                                      <p:to>
                                        <p:strVal val="visible"/>
                                      </p:to>
                                    </p:set>
                                    <p:animEffect transition="in" filter="wipe(left)">
                                      <p:cBhvr>
                                        <p:cTn id="38" dur="500"/>
                                        <p:tgtEl>
                                          <p:spTgt spid="75674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6741"/>
                                        </p:tgtEl>
                                        <p:attrNameLst>
                                          <p:attrName>style.visibility</p:attrName>
                                        </p:attrNameLst>
                                      </p:cBhvr>
                                      <p:to>
                                        <p:strVal val="visible"/>
                                      </p:to>
                                    </p:set>
                                    <p:animEffect transition="in" filter="wipe(left)">
                                      <p:cBhvr>
                                        <p:cTn id="43" dur="500"/>
                                        <p:tgtEl>
                                          <p:spTgt spid="7567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6743"/>
                                        </p:tgtEl>
                                        <p:attrNameLst>
                                          <p:attrName>style.visibility</p:attrName>
                                        </p:attrNameLst>
                                      </p:cBhvr>
                                      <p:to>
                                        <p:strVal val="visible"/>
                                      </p:to>
                                    </p:set>
                                    <p:animEffect transition="in" filter="wipe(left)">
                                      <p:cBhvr>
                                        <p:cTn id="48" dur="500"/>
                                        <p:tgtEl>
                                          <p:spTgt spid="7567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56748"/>
                                        </p:tgtEl>
                                        <p:attrNameLst>
                                          <p:attrName>style.visibility</p:attrName>
                                        </p:attrNameLst>
                                      </p:cBhvr>
                                      <p:to>
                                        <p:strVal val="visible"/>
                                      </p:to>
                                    </p:set>
                                    <p:animEffect transition="in" filter="wipe(left)">
                                      <p:cBhvr>
                                        <p:cTn id="53" dur="500"/>
                                        <p:tgtEl>
                                          <p:spTgt spid="75674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56749"/>
                                        </p:tgtEl>
                                        <p:attrNameLst>
                                          <p:attrName>style.visibility</p:attrName>
                                        </p:attrNameLst>
                                      </p:cBhvr>
                                      <p:to>
                                        <p:strVal val="visible"/>
                                      </p:to>
                                    </p:set>
                                    <p:animEffect transition="in" filter="wipe(left)">
                                      <p:cBhvr>
                                        <p:cTn id="58" dur="500"/>
                                        <p:tgtEl>
                                          <p:spTgt spid="7567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56751"/>
                                        </p:tgtEl>
                                        <p:attrNameLst>
                                          <p:attrName>style.visibility</p:attrName>
                                        </p:attrNameLst>
                                      </p:cBhvr>
                                      <p:to>
                                        <p:strVal val="visible"/>
                                      </p:to>
                                    </p:set>
                                    <p:animEffect transition="in" filter="wipe(left)">
                                      <p:cBhvr>
                                        <p:cTn id="63" dur="500"/>
                                        <p:tgtEl>
                                          <p:spTgt spid="75675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756750"/>
                                        </p:tgtEl>
                                        <p:attrNameLst>
                                          <p:attrName>style.visibility</p:attrName>
                                        </p:attrNameLst>
                                      </p:cBhvr>
                                      <p:to>
                                        <p:strVal val="visible"/>
                                      </p:to>
                                    </p:set>
                                    <p:animEffect transition="in" filter="wipe(left)">
                                      <p:cBhvr>
                                        <p:cTn id="68" dur="500"/>
                                        <p:tgtEl>
                                          <p:spTgt spid="7567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756744"/>
                                        </p:tgtEl>
                                        <p:attrNameLst>
                                          <p:attrName>style.visibility</p:attrName>
                                        </p:attrNameLst>
                                      </p:cBhvr>
                                      <p:to>
                                        <p:strVal val="visible"/>
                                      </p:to>
                                    </p:set>
                                    <p:animEffect transition="in" filter="wipe(left)">
                                      <p:cBhvr>
                                        <p:cTn id="73" dur="500"/>
                                        <p:tgtEl>
                                          <p:spTgt spid="7567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756745"/>
                                        </p:tgtEl>
                                        <p:attrNameLst>
                                          <p:attrName>style.visibility</p:attrName>
                                        </p:attrNameLst>
                                      </p:cBhvr>
                                      <p:to>
                                        <p:strVal val="visible"/>
                                      </p:to>
                                    </p:set>
                                    <p:animEffect transition="in" filter="wipe(left)">
                                      <p:cBhvr>
                                        <p:cTn id="78" dur="500"/>
                                        <p:tgtEl>
                                          <p:spTgt spid="75674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756746"/>
                                        </p:tgtEl>
                                        <p:attrNameLst>
                                          <p:attrName>style.visibility</p:attrName>
                                        </p:attrNameLst>
                                      </p:cBhvr>
                                      <p:to>
                                        <p:strVal val="visible"/>
                                      </p:to>
                                    </p:set>
                                    <p:animEffect transition="in" filter="wipe(left)">
                                      <p:cBhvr>
                                        <p:cTn id="83" dur="500"/>
                                        <p:tgtEl>
                                          <p:spTgt spid="756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8" grpId="0" animBg="1"/>
      <p:bldP spid="756740" grpId="0" animBg="1" autoUpdateAnimBg="0"/>
      <p:bldP spid="756741" grpId="0" animBg="1" autoUpdateAnimBg="0"/>
      <p:bldP spid="756743" grpId="0" animBg="1" autoUpdateAnimBg="0"/>
      <p:bldP spid="756744" grpId="0" animBg="1" autoUpdateAnimBg="0"/>
      <p:bldP spid="756745" grpId="0" animBg="1" autoUpdateAnimBg="0"/>
      <p:bldP spid="756746" grpId="0" animBg="1" autoUpdateAnimBg="0"/>
      <p:bldP spid="7567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3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3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CF99A5-D053-A048-9BBC-C76D3BFC4F95}"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3805" name="Rectangle 2"/>
          <p:cNvSpPr>
            <a:spLocks noGrp="1" noChangeArrowheads="1"/>
          </p:cNvSpPr>
          <p:nvPr>
            <p:ph type="title"/>
          </p:nvPr>
        </p:nvSpPr>
        <p:spPr>
          <a:xfrm>
            <a:off x="685800" y="152400"/>
            <a:ext cx="7848600" cy="914400"/>
          </a:xfrm>
        </p:spPr>
        <p:txBody>
          <a:bodyPr/>
          <a:lstStyle/>
          <a:p>
            <a:r>
              <a:rPr lang="en-US" sz="3600" dirty="0">
                <a:latin typeface="Arial Narrow" charset="0"/>
                <a:ea typeface="ＭＳ Ｐゴシック" charset="0"/>
                <a:cs typeface="ＭＳ Ｐゴシック" charset="0"/>
              </a:rPr>
              <a:t>Conservation of Linear Momentum in a Two Particle System</a:t>
            </a:r>
          </a:p>
        </p:txBody>
      </p:sp>
      <p:sp>
        <p:nvSpPr>
          <p:cNvPr id="757763" name="Text Box 3"/>
          <p:cNvSpPr txBox="1">
            <a:spLocks noChangeArrowheads="1"/>
          </p:cNvSpPr>
          <p:nvPr/>
        </p:nvSpPr>
        <p:spPr bwMode="auto">
          <a:xfrm>
            <a:off x="838200" y="1266825"/>
            <a:ext cx="76962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a:t>
            </a:r>
            <a:r>
              <a:rPr lang="en-US" sz="2200" dirty="0" smtClean="0">
                <a:solidFill>
                  <a:srgbClr val="FF0000"/>
                </a:solidFill>
                <a:latin typeface="Arial Narrow" charset="0"/>
              </a:rPr>
              <a:t>of </a:t>
            </a:r>
            <a:r>
              <a:rPr lang="en-US" sz="2200" dirty="0">
                <a:solidFill>
                  <a:srgbClr val="FF0000"/>
                </a:solidFill>
                <a:latin typeface="Arial Narrow" charset="0"/>
              </a:rPr>
              <a:t>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757764"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757765" name="Text Box 5"/>
          <p:cNvSpPr txBox="1">
            <a:spLocks noChangeArrowheads="1"/>
          </p:cNvSpPr>
          <p:nvPr/>
        </p:nvSpPr>
        <p:spPr bwMode="auto">
          <a:xfrm>
            <a:off x="762000" y="2057400"/>
            <a:ext cx="769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 reaction force that the particle #2 exerts on #1.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757766"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757767"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757768" name="Object 2"/>
          <p:cNvGraphicFramePr>
            <a:graphicFrameLocks noChangeAspect="1"/>
          </p:cNvGraphicFramePr>
          <p:nvPr>
            <p:extLst>
              <p:ext uri="{D42A27DB-BD31-4B8C-83A1-F6EECF244321}">
                <p14:modId xmlns:p14="http://schemas.microsoft.com/office/powerpoint/2010/main" val="3112694339"/>
              </p:ext>
            </p:extLst>
          </p:nvPr>
        </p:nvGraphicFramePr>
        <p:xfrm>
          <a:off x="3340100" y="4143375"/>
          <a:ext cx="1031875" cy="673100"/>
        </p:xfrm>
        <a:graphic>
          <a:graphicData uri="http://schemas.openxmlformats.org/presentationml/2006/ole">
            <mc:AlternateContent xmlns:mc="http://schemas.openxmlformats.org/markup-compatibility/2006">
              <mc:Choice xmlns:v="urn:schemas-microsoft-com:vml" Requires="v">
                <p:oleObj spid="_x0000_s571531" name="Equation" r:id="rId3" imgW="685800" imgH="419100" progId="Equation.3">
                  <p:embed/>
                </p:oleObj>
              </mc:Choice>
              <mc:Fallback>
                <p:oleObj name="Equation" r:id="rId3" imgW="685800" imgH="419100" progId="Equation.3">
                  <p:embed/>
                  <p:pic>
                    <p:nvPicPr>
                      <p:cNvPr id="0" name=""/>
                      <p:cNvPicPr>
                        <a:picLocks noChangeAspect="1" noChangeArrowheads="1"/>
                      </p:cNvPicPr>
                      <p:nvPr/>
                    </p:nvPicPr>
                    <p:blipFill>
                      <a:blip r:embed="rId4"/>
                      <a:srcRect/>
                      <a:stretch>
                        <a:fillRect/>
                      </a:stretch>
                    </p:blipFill>
                    <p:spPr bwMode="auto">
                      <a:xfrm>
                        <a:off x="3340100" y="4143375"/>
                        <a:ext cx="1031875" cy="6731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69"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757770"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571532"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1"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757772" name="Object 4"/>
          <p:cNvGraphicFramePr>
            <a:graphicFrameLocks noChangeAspect="1"/>
          </p:cNvGraphicFramePr>
          <p:nvPr/>
        </p:nvGraphicFramePr>
        <p:xfrm>
          <a:off x="3332163" y="5053013"/>
          <a:ext cx="630237" cy="565150"/>
        </p:xfrm>
        <a:graphic>
          <a:graphicData uri="http://schemas.openxmlformats.org/presentationml/2006/ole">
            <mc:AlternateContent xmlns:mc="http://schemas.openxmlformats.org/markup-compatibility/2006">
              <mc:Choice xmlns:v="urn:schemas-microsoft-com:vml" Requires="v">
                <p:oleObj spid="_x0000_s571533"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53013"/>
                        <a:ext cx="630237"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3"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757774" name="Text Box 14"/>
          <p:cNvSpPr txBox="1">
            <a:spLocks noChangeArrowheads="1"/>
          </p:cNvSpPr>
          <p:nvPr/>
        </p:nvSpPr>
        <p:spPr bwMode="auto">
          <a:xfrm>
            <a:off x="4408488"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757775" name="Object 5"/>
          <p:cNvGraphicFramePr>
            <a:graphicFrameLocks noChangeAspect="1"/>
          </p:cNvGraphicFramePr>
          <p:nvPr/>
        </p:nvGraphicFramePr>
        <p:xfrm>
          <a:off x="3994150" y="5083175"/>
          <a:ext cx="1263650" cy="468313"/>
        </p:xfrm>
        <a:graphic>
          <a:graphicData uri="http://schemas.openxmlformats.org/presentationml/2006/ole">
            <mc:AlternateContent xmlns:mc="http://schemas.openxmlformats.org/markup-compatibility/2006">
              <mc:Choice xmlns:v="urn:schemas-microsoft-com:vml" Requires="v">
                <p:oleObj spid="_x0000_s571534"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3175"/>
                        <a:ext cx="1263650" cy="468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6" name="Object 6"/>
          <p:cNvGraphicFramePr>
            <a:graphicFrameLocks noChangeAspect="1"/>
          </p:cNvGraphicFramePr>
          <p:nvPr>
            <p:extLst>
              <p:ext uri="{D42A27DB-BD31-4B8C-83A1-F6EECF244321}">
                <p14:modId xmlns:p14="http://schemas.microsoft.com/office/powerpoint/2010/main" val="475321228"/>
              </p:ext>
            </p:extLst>
          </p:nvPr>
        </p:nvGraphicFramePr>
        <p:xfrm>
          <a:off x="5233988" y="4929188"/>
          <a:ext cx="1430337" cy="776287"/>
        </p:xfrm>
        <a:graphic>
          <a:graphicData uri="http://schemas.openxmlformats.org/presentationml/2006/ole">
            <mc:AlternateContent xmlns:mc="http://schemas.openxmlformats.org/markup-compatibility/2006">
              <mc:Choice xmlns:v="urn:schemas-microsoft-com:vml" Requires="v">
                <p:oleObj spid="_x0000_s571535" name="Equation" r:id="rId11" imgW="800100" imgH="419100" progId="Equation.3">
                  <p:embed/>
                </p:oleObj>
              </mc:Choice>
              <mc:Fallback>
                <p:oleObj name="Equation" r:id="rId11" imgW="800100" imgH="419100" progId="Equation.3">
                  <p:embed/>
                  <p:pic>
                    <p:nvPicPr>
                      <p:cNvPr id="0" name=""/>
                      <p:cNvPicPr>
                        <a:picLocks noChangeAspect="1" noChangeArrowheads="1"/>
                      </p:cNvPicPr>
                      <p:nvPr/>
                    </p:nvPicPr>
                    <p:blipFill>
                      <a:blip r:embed="rId12"/>
                      <a:srcRect/>
                      <a:stretch>
                        <a:fillRect/>
                      </a:stretch>
                    </p:blipFill>
                    <p:spPr bwMode="auto">
                      <a:xfrm>
                        <a:off x="5233988" y="4929188"/>
                        <a:ext cx="1430337" cy="7762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7" name="Object 7"/>
          <p:cNvGraphicFramePr>
            <a:graphicFrameLocks noChangeAspect="1"/>
          </p:cNvGraphicFramePr>
          <p:nvPr>
            <p:extLst>
              <p:ext uri="{D42A27DB-BD31-4B8C-83A1-F6EECF244321}">
                <p14:modId xmlns:p14="http://schemas.microsoft.com/office/powerpoint/2010/main" val="1749118610"/>
              </p:ext>
            </p:extLst>
          </p:nvPr>
        </p:nvGraphicFramePr>
        <p:xfrm>
          <a:off x="6664325" y="4930775"/>
          <a:ext cx="1492250" cy="774700"/>
        </p:xfrm>
        <a:graphic>
          <a:graphicData uri="http://schemas.openxmlformats.org/presentationml/2006/ole">
            <mc:AlternateContent xmlns:mc="http://schemas.openxmlformats.org/markup-compatibility/2006">
              <mc:Choice xmlns:v="urn:schemas-microsoft-com:vml" Requires="v">
                <p:oleObj spid="_x0000_s571536" name="Equation" r:id="rId13" imgW="889000" imgH="419100" progId="Equation.3">
                  <p:embed/>
                </p:oleObj>
              </mc:Choice>
              <mc:Fallback>
                <p:oleObj name="Equation" r:id="rId13" imgW="889000" imgH="419100" progId="Equation.3">
                  <p:embed/>
                  <p:pic>
                    <p:nvPicPr>
                      <p:cNvPr id="0" name=""/>
                      <p:cNvPicPr>
                        <a:picLocks noChangeAspect="1" noChangeArrowheads="1"/>
                      </p:cNvPicPr>
                      <p:nvPr/>
                    </p:nvPicPr>
                    <p:blipFill>
                      <a:blip r:embed="rId14"/>
                      <a:srcRect/>
                      <a:stretch>
                        <a:fillRect/>
                      </a:stretch>
                    </p:blipFill>
                    <p:spPr bwMode="auto">
                      <a:xfrm>
                        <a:off x="6664325" y="4930775"/>
                        <a:ext cx="1492250" cy="774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8" name="Object 8"/>
          <p:cNvGraphicFramePr>
            <a:graphicFrameLocks noChangeAspect="1"/>
          </p:cNvGraphicFramePr>
          <p:nvPr/>
        </p:nvGraphicFramePr>
        <p:xfrm>
          <a:off x="8396288" y="5154613"/>
          <a:ext cx="442912" cy="328612"/>
        </p:xfrm>
        <a:graphic>
          <a:graphicData uri="http://schemas.openxmlformats.org/presentationml/2006/ole">
            <mc:AlternateContent xmlns:mc="http://schemas.openxmlformats.org/markup-compatibility/2006">
              <mc:Choice xmlns:v="urn:schemas-microsoft-com:vml" Requires="v">
                <p:oleObj spid="_x0000_s571537"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96288" y="5154613"/>
                        <a:ext cx="442912" cy="328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9" name="Object 9"/>
          <p:cNvGraphicFramePr>
            <a:graphicFrameLocks noChangeAspect="1"/>
          </p:cNvGraphicFramePr>
          <p:nvPr>
            <p:extLst>
              <p:ext uri="{D42A27DB-BD31-4B8C-83A1-F6EECF244321}">
                <p14:modId xmlns:p14="http://schemas.microsoft.com/office/powerpoint/2010/main" val="2710724155"/>
              </p:ext>
            </p:extLst>
          </p:nvPr>
        </p:nvGraphicFramePr>
        <p:xfrm>
          <a:off x="5232400" y="4144963"/>
          <a:ext cx="1117600" cy="717550"/>
        </p:xfrm>
        <a:graphic>
          <a:graphicData uri="http://schemas.openxmlformats.org/presentationml/2006/ole">
            <mc:AlternateContent xmlns:mc="http://schemas.openxmlformats.org/markup-compatibility/2006">
              <mc:Choice xmlns:v="urn:schemas-microsoft-com:vml" Requires="v">
                <p:oleObj spid="_x0000_s571538" name="Equation" r:id="rId17" imgW="698500" imgH="419100" progId="Equation.3">
                  <p:embed/>
                </p:oleObj>
              </mc:Choice>
              <mc:Fallback>
                <p:oleObj name="Equation" r:id="rId17" imgW="698500" imgH="419100" progId="Equation.3">
                  <p:embed/>
                  <p:pic>
                    <p:nvPicPr>
                      <p:cNvPr id="0" name=""/>
                      <p:cNvPicPr>
                        <a:picLocks noChangeAspect="1" noChangeArrowheads="1"/>
                      </p:cNvPicPr>
                      <p:nvPr/>
                    </p:nvPicPr>
                    <p:blipFill>
                      <a:blip r:embed="rId18"/>
                      <a:srcRect/>
                      <a:stretch>
                        <a:fillRect/>
                      </a:stretch>
                    </p:blipFill>
                    <p:spPr bwMode="auto">
                      <a:xfrm>
                        <a:off x="5232400" y="4144963"/>
                        <a:ext cx="1117600" cy="7175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8613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63"/>
                                        </p:tgtEl>
                                        <p:attrNameLst>
                                          <p:attrName>style.visibility</p:attrName>
                                        </p:attrNameLst>
                                      </p:cBhvr>
                                      <p:to>
                                        <p:strVal val="visible"/>
                                      </p:to>
                                    </p:set>
                                    <p:animEffect transition="in" filter="wipe(left)">
                                      <p:cBhvr>
                                        <p:cTn id="7" dur="500"/>
                                        <p:tgtEl>
                                          <p:spTgt spid="75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7765">
                                            <p:txEl>
                                              <p:pRg st="0" end="0"/>
                                            </p:txEl>
                                          </p:spTgt>
                                        </p:tgtEl>
                                        <p:attrNameLst>
                                          <p:attrName>style.visibility</p:attrName>
                                        </p:attrNameLst>
                                      </p:cBhvr>
                                      <p:to>
                                        <p:strVal val="visible"/>
                                      </p:to>
                                    </p:set>
                                    <p:animEffect transition="in" filter="wipe(left)">
                                      <p:cBhvr>
                                        <p:cTn id="12" dur="500"/>
                                        <p:tgtEl>
                                          <p:spTgt spid="7577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7764"/>
                                        </p:tgtEl>
                                        <p:attrNameLst>
                                          <p:attrName>style.visibility</p:attrName>
                                        </p:attrNameLst>
                                      </p:cBhvr>
                                      <p:to>
                                        <p:strVal val="visible"/>
                                      </p:to>
                                    </p:set>
                                    <p:animEffect transition="in" filter="wipe(left)">
                                      <p:cBhvr>
                                        <p:cTn id="17" dur="500"/>
                                        <p:tgtEl>
                                          <p:spTgt spid="757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57766"/>
                                        </p:tgtEl>
                                        <p:attrNameLst>
                                          <p:attrName>style.visibility</p:attrName>
                                        </p:attrNameLst>
                                      </p:cBhvr>
                                      <p:to>
                                        <p:strVal val="visible"/>
                                      </p:to>
                                    </p:set>
                                    <p:animEffect transition="in" filter="wipe(left)">
                                      <p:cBhvr>
                                        <p:cTn id="22" dur="500"/>
                                        <p:tgtEl>
                                          <p:spTgt spid="7577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7767"/>
                                        </p:tgtEl>
                                        <p:attrNameLst>
                                          <p:attrName>style.visibility</p:attrName>
                                        </p:attrNameLst>
                                      </p:cBhvr>
                                      <p:to>
                                        <p:strVal val="visible"/>
                                      </p:to>
                                    </p:set>
                                    <p:animEffect transition="in" filter="wipe(left)">
                                      <p:cBhvr>
                                        <p:cTn id="27" dur="500"/>
                                        <p:tgtEl>
                                          <p:spTgt spid="7577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7768"/>
                                        </p:tgtEl>
                                        <p:attrNameLst>
                                          <p:attrName>style.visibility</p:attrName>
                                        </p:attrNameLst>
                                      </p:cBhvr>
                                      <p:to>
                                        <p:strVal val="visible"/>
                                      </p:to>
                                    </p:set>
                                    <p:animEffect transition="in" filter="wipe(left)">
                                      <p:cBhvr>
                                        <p:cTn id="32" dur="500"/>
                                        <p:tgtEl>
                                          <p:spTgt spid="7577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57774"/>
                                        </p:tgtEl>
                                        <p:attrNameLst>
                                          <p:attrName>style.visibility</p:attrName>
                                        </p:attrNameLst>
                                      </p:cBhvr>
                                      <p:to>
                                        <p:strVal val="visible"/>
                                      </p:to>
                                    </p:set>
                                    <p:animEffect transition="in" filter="wipe(left)">
                                      <p:cBhvr>
                                        <p:cTn id="37" dur="500"/>
                                        <p:tgtEl>
                                          <p:spTgt spid="7577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7779"/>
                                        </p:tgtEl>
                                        <p:attrNameLst>
                                          <p:attrName>style.visibility</p:attrName>
                                        </p:attrNameLst>
                                      </p:cBhvr>
                                      <p:to>
                                        <p:strVal val="visible"/>
                                      </p:to>
                                    </p:set>
                                    <p:animEffect transition="in" filter="wipe(left)">
                                      <p:cBhvr>
                                        <p:cTn id="42" dur="500"/>
                                        <p:tgtEl>
                                          <p:spTgt spid="7577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757769"/>
                                        </p:tgtEl>
                                        <p:attrNameLst>
                                          <p:attrName>style.visibility</p:attrName>
                                        </p:attrNameLst>
                                      </p:cBhvr>
                                      <p:to>
                                        <p:strVal val="visible"/>
                                      </p:to>
                                    </p:set>
                                    <p:animEffect transition="in" filter="wipe(left)">
                                      <p:cBhvr>
                                        <p:cTn id="47" dur="500"/>
                                        <p:tgtEl>
                                          <p:spTgt spid="7577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57772"/>
                                        </p:tgtEl>
                                        <p:attrNameLst>
                                          <p:attrName>style.visibility</p:attrName>
                                        </p:attrNameLst>
                                      </p:cBhvr>
                                      <p:to>
                                        <p:strVal val="visible"/>
                                      </p:to>
                                    </p:set>
                                    <p:animEffect transition="in" filter="wipe(left)">
                                      <p:cBhvr>
                                        <p:cTn id="52" dur="500"/>
                                        <p:tgtEl>
                                          <p:spTgt spid="7577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57775"/>
                                        </p:tgtEl>
                                        <p:attrNameLst>
                                          <p:attrName>style.visibility</p:attrName>
                                        </p:attrNameLst>
                                      </p:cBhvr>
                                      <p:to>
                                        <p:strVal val="visible"/>
                                      </p:to>
                                    </p:set>
                                    <p:animEffect transition="in" filter="wipe(left)">
                                      <p:cBhvr>
                                        <p:cTn id="57" dur="500"/>
                                        <p:tgtEl>
                                          <p:spTgt spid="7577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57776"/>
                                        </p:tgtEl>
                                        <p:attrNameLst>
                                          <p:attrName>style.visibility</p:attrName>
                                        </p:attrNameLst>
                                      </p:cBhvr>
                                      <p:to>
                                        <p:strVal val="visible"/>
                                      </p:to>
                                    </p:set>
                                    <p:animEffect transition="in" filter="wipe(left)">
                                      <p:cBhvr>
                                        <p:cTn id="62" dur="500"/>
                                        <p:tgtEl>
                                          <p:spTgt spid="75777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7777"/>
                                        </p:tgtEl>
                                        <p:attrNameLst>
                                          <p:attrName>style.visibility</p:attrName>
                                        </p:attrNameLst>
                                      </p:cBhvr>
                                      <p:to>
                                        <p:strVal val="visible"/>
                                      </p:to>
                                    </p:set>
                                    <p:animEffect transition="in" filter="wipe(left)">
                                      <p:cBhvr>
                                        <p:cTn id="67" dur="500"/>
                                        <p:tgtEl>
                                          <p:spTgt spid="75777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57778"/>
                                        </p:tgtEl>
                                        <p:attrNameLst>
                                          <p:attrName>style.visibility</p:attrName>
                                        </p:attrNameLst>
                                      </p:cBhvr>
                                      <p:to>
                                        <p:strVal val="visible"/>
                                      </p:to>
                                    </p:set>
                                    <p:animEffect transition="in" filter="wipe(left)">
                                      <p:cBhvr>
                                        <p:cTn id="72" dur="500"/>
                                        <p:tgtEl>
                                          <p:spTgt spid="75777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57771"/>
                                        </p:tgtEl>
                                        <p:attrNameLst>
                                          <p:attrName>style.visibility</p:attrName>
                                        </p:attrNameLst>
                                      </p:cBhvr>
                                      <p:to>
                                        <p:strVal val="visible"/>
                                      </p:to>
                                    </p:set>
                                    <p:animEffect transition="in" filter="wipe(left)">
                                      <p:cBhvr>
                                        <p:cTn id="77" dur="500"/>
                                        <p:tgtEl>
                                          <p:spTgt spid="75777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57770"/>
                                        </p:tgtEl>
                                        <p:attrNameLst>
                                          <p:attrName>style.visibility</p:attrName>
                                        </p:attrNameLst>
                                      </p:cBhvr>
                                      <p:to>
                                        <p:strVal val="visible"/>
                                      </p:to>
                                    </p:set>
                                    <p:animEffect transition="in" filter="wipe(left)">
                                      <p:cBhvr>
                                        <p:cTn id="82" dur="500"/>
                                        <p:tgtEl>
                                          <p:spTgt spid="75777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757773"/>
                                        </p:tgtEl>
                                        <p:attrNameLst>
                                          <p:attrName>style.visibility</p:attrName>
                                        </p:attrNameLst>
                                      </p:cBhvr>
                                      <p:to>
                                        <p:strVal val="visible"/>
                                      </p:to>
                                    </p:set>
                                    <p:animEffect transition="in" filter="wipe(left)">
                                      <p:cBhvr>
                                        <p:cTn id="87" dur="500"/>
                                        <p:tgtEl>
                                          <p:spTgt spid="75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animBg="1" autoUpdateAnimBg="0"/>
      <p:bldP spid="757764" grpId="0" animBg="1" autoUpdateAnimBg="0"/>
      <p:bldP spid="757765" grpId="0" build="p" autoUpdateAnimBg="0"/>
      <p:bldP spid="757766" grpId="0" animBg="1" autoUpdateAnimBg="0"/>
      <p:bldP spid="757767" grpId="0" animBg="1" autoUpdateAnimBg="0"/>
      <p:bldP spid="757769" grpId="0" animBg="1" autoUpdateAnimBg="0"/>
      <p:bldP spid="757771" grpId="0" animBg="1" autoUpdateAnimBg="0"/>
      <p:bldP spid="757773" grpId="0" animBg="1" autoUpdateAnimBg="0"/>
      <p:bldP spid="75777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4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4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B4CBEB-2603-4145-AF11-66C818340C99}"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4827"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718851"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852" name="Object 2"/>
          <p:cNvGraphicFramePr>
            <a:graphicFrameLocks noChangeAspect="1"/>
          </p:cNvGraphicFramePr>
          <p:nvPr>
            <p:extLst>
              <p:ext uri="{D42A27DB-BD31-4B8C-83A1-F6EECF244321}">
                <p14:modId xmlns:p14="http://schemas.microsoft.com/office/powerpoint/2010/main" val="2511248641"/>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506729" name="Equation" r:id="rId4" imgW="660400" imgH="241300" progId="Equation.3">
                  <p:embed/>
                </p:oleObj>
              </mc:Choice>
              <mc:Fallback>
                <p:oleObj name="Equation" r:id="rId4" imgW="660400" imgH="241300" progId="Equation.3">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3" name="Object 3"/>
          <p:cNvGraphicFramePr>
            <a:graphicFrameLocks noChangeAspect="1"/>
          </p:cNvGraphicFramePr>
          <p:nvPr>
            <p:extLst>
              <p:ext uri="{D42A27DB-BD31-4B8C-83A1-F6EECF244321}">
                <p14:modId xmlns:p14="http://schemas.microsoft.com/office/powerpoint/2010/main" val="3126550917"/>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506730" name="Equation" r:id="rId6" imgW="736600" imgH="266700" progId="Equation.3">
                  <p:embed/>
                </p:oleObj>
              </mc:Choice>
              <mc:Fallback>
                <p:oleObj name="Equation" r:id="rId6" imgW="736600" imgH="266700" progId="Equation.3">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4" name="Object 4"/>
          <p:cNvGraphicFramePr>
            <a:graphicFrameLocks noChangeAspect="1"/>
          </p:cNvGraphicFramePr>
          <p:nvPr>
            <p:extLst>
              <p:ext uri="{D42A27DB-BD31-4B8C-83A1-F6EECF244321}">
                <p14:modId xmlns:p14="http://schemas.microsoft.com/office/powerpoint/2010/main" val="921939100"/>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506731" name="Equation" r:id="rId8" imgW="711200" imgH="241300" progId="Equation.3">
                  <p:embed/>
                </p:oleObj>
              </mc:Choice>
              <mc:Fallback>
                <p:oleObj name="Equation" r:id="rId8" imgW="711200" imgH="241300" progId="Equation.3">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5" name="Object 5"/>
          <p:cNvGraphicFramePr>
            <a:graphicFrameLocks noChangeAspect="1"/>
          </p:cNvGraphicFramePr>
          <p:nvPr/>
        </p:nvGraphicFramePr>
        <p:xfrm>
          <a:off x="6958013" y="5387975"/>
          <a:ext cx="1549400" cy="503238"/>
        </p:xfrm>
        <a:graphic>
          <a:graphicData uri="http://schemas.openxmlformats.org/presentationml/2006/ole">
            <mc:AlternateContent xmlns:mc="http://schemas.openxmlformats.org/markup-compatibility/2006">
              <mc:Choice xmlns:v="urn:schemas-microsoft-com:vml" Requires="v">
                <p:oleObj spid="_x0000_s506732" name="Equation" r:id="rId10" imgW="723900" imgH="241300" progId="Equation.DSMT4">
                  <p:embed/>
                </p:oleObj>
              </mc:Choice>
              <mc:Fallback>
                <p:oleObj name="Equation" r:id="rId10" imgW="7239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013" y="5387975"/>
                        <a:ext cx="1549400"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856"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718857"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718858" name="Object 6"/>
          <p:cNvGraphicFramePr>
            <a:graphicFrameLocks noChangeAspect="1"/>
          </p:cNvGraphicFramePr>
          <p:nvPr>
            <p:extLst>
              <p:ext uri="{D42A27DB-BD31-4B8C-83A1-F6EECF244321}">
                <p14:modId xmlns:p14="http://schemas.microsoft.com/office/powerpoint/2010/main" val="2592308242"/>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506733" name="Equation" r:id="rId12" imgW="660400" imgH="241300" progId="Equation.3">
                  <p:embed/>
                </p:oleObj>
              </mc:Choice>
              <mc:Fallback>
                <p:oleObj name="Equation" r:id="rId12" imgW="660400" imgH="241300" progId="Equation.3">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9" name="Object 7"/>
          <p:cNvGraphicFramePr>
            <a:graphicFrameLocks noChangeAspect="1"/>
          </p:cNvGraphicFramePr>
          <p:nvPr>
            <p:extLst>
              <p:ext uri="{D42A27DB-BD31-4B8C-83A1-F6EECF244321}">
                <p14:modId xmlns:p14="http://schemas.microsoft.com/office/powerpoint/2010/main" val="2012703499"/>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506734" name="Equation" r:id="rId14" imgW="596900" imgH="266700" progId="Equation.3">
                  <p:embed/>
                </p:oleObj>
              </mc:Choice>
              <mc:Fallback>
                <p:oleObj name="Equation" r:id="rId14" imgW="596900" imgH="266700" progId="Equation.3">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Rectangle 9"/>
          <p:cNvSpPr>
            <a:spLocks noChangeArrowheads="1"/>
          </p:cNvSpPr>
          <p:nvPr/>
        </p:nvSpPr>
        <p:spPr bwMode="auto">
          <a:xfrm>
            <a:off x="2971800" y="2209800"/>
            <a:ext cx="2514600"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6" name="Rectangle 9"/>
          <p:cNvSpPr>
            <a:spLocks noChangeArrowheads="1"/>
          </p:cNvSpPr>
          <p:nvPr/>
        </p:nvSpPr>
        <p:spPr bwMode="auto">
          <a:xfrm>
            <a:off x="381000" y="3733800"/>
            <a:ext cx="76962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835461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856"/>
                                        </p:tgtEl>
                                        <p:attrNameLst>
                                          <p:attrName>style.visibility</p:attrName>
                                        </p:attrNameLst>
                                      </p:cBhvr>
                                      <p:to>
                                        <p:strVal val="visible"/>
                                      </p:to>
                                    </p:set>
                                    <p:animEffect transition="in" filter="wipe(left)">
                                      <p:cBhvr>
                                        <p:cTn id="7" dur="500"/>
                                        <p:tgtEl>
                                          <p:spTgt spid="71885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18851"/>
                                        </p:tgtEl>
                                        <p:attrNameLst>
                                          <p:attrName>style.visibility</p:attrName>
                                        </p:attrNameLst>
                                      </p:cBhvr>
                                      <p:to>
                                        <p:strVal val="visible"/>
                                      </p:to>
                                    </p:set>
                                    <p:anim calcmode="lin" valueType="num">
                                      <p:cBhvr>
                                        <p:cTn id="11" dur="500" fill="hold"/>
                                        <p:tgtEl>
                                          <p:spTgt spid="718851"/>
                                        </p:tgtEl>
                                        <p:attrNameLst>
                                          <p:attrName>ppt_w</p:attrName>
                                        </p:attrNameLst>
                                      </p:cBhvr>
                                      <p:tavLst>
                                        <p:tav tm="0">
                                          <p:val>
                                            <p:fltVal val="0"/>
                                          </p:val>
                                        </p:tav>
                                        <p:tav tm="100000">
                                          <p:val>
                                            <p:strVal val="#ppt_w"/>
                                          </p:val>
                                        </p:tav>
                                      </p:tavLst>
                                    </p:anim>
                                    <p:anim calcmode="lin" valueType="num">
                                      <p:cBhvr>
                                        <p:cTn id="12" dur="500" fill="hold"/>
                                        <p:tgtEl>
                                          <p:spTgt spid="718851"/>
                                        </p:tgtEl>
                                        <p:attrNameLst>
                                          <p:attrName>ppt_h</p:attrName>
                                        </p:attrNameLst>
                                      </p:cBhvr>
                                      <p:tavLst>
                                        <p:tav tm="0">
                                          <p:val>
                                            <p:fltVal val="0"/>
                                          </p:val>
                                        </p:tav>
                                        <p:tav tm="100000">
                                          <p:val>
                                            <p:strVal val="#ppt_h"/>
                                          </p:val>
                                        </p:tav>
                                      </p:tavLst>
                                    </p:anim>
                                    <p:animEffect transition="in" filter="fade">
                                      <p:cBhvr>
                                        <p:cTn id="13" dur="500"/>
                                        <p:tgtEl>
                                          <p:spTgt spid="7188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18852"/>
                                        </p:tgtEl>
                                        <p:attrNameLst>
                                          <p:attrName>style.visibility</p:attrName>
                                        </p:attrNameLst>
                                      </p:cBhvr>
                                      <p:to>
                                        <p:strVal val="visible"/>
                                      </p:to>
                                    </p:set>
                                    <p:animEffect transition="in" filter="wipe(left)">
                                      <p:cBhvr>
                                        <p:cTn id="18" dur="500"/>
                                        <p:tgtEl>
                                          <p:spTgt spid="7188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718854"/>
                                        </p:tgtEl>
                                        <p:attrNameLst>
                                          <p:attrName>style.visibility</p:attrName>
                                        </p:attrNameLst>
                                      </p:cBhvr>
                                      <p:to>
                                        <p:strVal val="visible"/>
                                      </p:to>
                                    </p:set>
                                    <p:animEffect transition="in" filter="wipe(left)">
                                      <p:cBhvr>
                                        <p:cTn id="23" dur="500"/>
                                        <p:tgtEl>
                                          <p:spTgt spid="7188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18857"/>
                                        </p:tgtEl>
                                        <p:attrNameLst>
                                          <p:attrName>style.visibility</p:attrName>
                                        </p:attrNameLst>
                                      </p:cBhvr>
                                      <p:to>
                                        <p:strVal val="visible"/>
                                      </p:to>
                                    </p:set>
                                    <p:animEffect transition="in" filter="wipe(left)">
                                      <p:cBhvr>
                                        <p:cTn id="33" dur="500"/>
                                        <p:tgtEl>
                                          <p:spTgt spid="718857"/>
                                        </p:tgtEl>
                                      </p:cBhvr>
                                    </p:animEffect>
                                  </p:childTnLst>
                                </p:cTn>
                              </p:par>
                            </p:childTnLst>
                          </p:cTn>
                        </p:par>
                        <p:par>
                          <p:cTn id="34" fill="hold">
                            <p:stCondLst>
                              <p:cond delay="500"/>
                            </p:stCondLst>
                            <p:childTnLst>
                              <p:par>
                                <p:cTn id="35" presetID="5" presetClass="exit" presetSubtype="10" fill="hold" grpId="0" nodeType="afterEffect">
                                  <p:stCondLst>
                                    <p:cond delay="0"/>
                                  </p:stCondLst>
                                  <p:childTnLst>
                                    <p:animEffect transition="out" filter="checkerboard(across)">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18853"/>
                                        </p:tgtEl>
                                        <p:attrNameLst>
                                          <p:attrName>style.visibility</p:attrName>
                                        </p:attrNameLst>
                                      </p:cBhvr>
                                      <p:to>
                                        <p:strVal val="visible"/>
                                      </p:to>
                                    </p:set>
                                    <p:animEffect transition="in" filter="wipe(left)">
                                      <p:cBhvr>
                                        <p:cTn id="42" dur="500"/>
                                        <p:tgtEl>
                                          <p:spTgt spid="7188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18855"/>
                                        </p:tgtEl>
                                        <p:attrNameLst>
                                          <p:attrName>style.visibility</p:attrName>
                                        </p:attrNameLst>
                                      </p:cBhvr>
                                      <p:to>
                                        <p:strVal val="visible"/>
                                      </p:to>
                                    </p:set>
                                    <p:animEffect transition="in" filter="wipe(left)">
                                      <p:cBhvr>
                                        <p:cTn id="47" dur="500"/>
                                        <p:tgtEl>
                                          <p:spTgt spid="7188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18858"/>
                                        </p:tgtEl>
                                        <p:attrNameLst>
                                          <p:attrName>style.visibility</p:attrName>
                                        </p:attrNameLst>
                                      </p:cBhvr>
                                      <p:to>
                                        <p:strVal val="visible"/>
                                      </p:to>
                                    </p:set>
                                    <p:animEffect transition="in" filter="wipe(left)">
                                      <p:cBhvr>
                                        <p:cTn id="52" dur="500"/>
                                        <p:tgtEl>
                                          <p:spTgt spid="71885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18859"/>
                                        </p:tgtEl>
                                        <p:attrNameLst>
                                          <p:attrName>style.visibility</p:attrName>
                                        </p:attrNameLst>
                                      </p:cBhvr>
                                      <p:to>
                                        <p:strVal val="visible"/>
                                      </p:to>
                                    </p:set>
                                    <p:animEffect transition="in" filter="wipe(left)">
                                      <p:cBhvr>
                                        <p:cTn id="57" dur="500"/>
                                        <p:tgtEl>
                                          <p:spTgt spid="71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p:bldP spid="718857"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92FE7A-9F18-B04C-9051-74501136EF7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719874"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5854"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719876"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719877"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719878"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719879"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719880"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572555"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1"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719882" name="Object 3"/>
          <p:cNvGraphicFramePr>
            <a:graphicFrameLocks noChangeAspect="1"/>
          </p:cNvGraphicFramePr>
          <p:nvPr>
            <p:extLst>
              <p:ext uri="{D42A27DB-BD31-4B8C-83A1-F6EECF244321}">
                <p14:modId xmlns:p14="http://schemas.microsoft.com/office/powerpoint/2010/main" val="3133848526"/>
              </p:ext>
            </p:extLst>
          </p:nvPr>
        </p:nvGraphicFramePr>
        <p:xfrm>
          <a:off x="5651500" y="3481388"/>
          <a:ext cx="1412875" cy="504825"/>
        </p:xfrm>
        <a:graphic>
          <a:graphicData uri="http://schemas.openxmlformats.org/presentationml/2006/ole">
            <mc:AlternateContent xmlns:mc="http://schemas.openxmlformats.org/markup-compatibility/2006">
              <mc:Choice xmlns:v="urn:schemas-microsoft-com:vml" Requires="v">
                <p:oleObj spid="_x0000_s572556" name="Equation" r:id="rId5" imgW="660400" imgH="241300" progId="Equation.3">
                  <p:embed/>
                </p:oleObj>
              </mc:Choice>
              <mc:Fallback>
                <p:oleObj name="Equation" r:id="rId5" imgW="660400" imgH="241300" progId="Equation.3">
                  <p:embed/>
                  <p:pic>
                    <p:nvPicPr>
                      <p:cNvPr id="0" name=""/>
                      <p:cNvPicPr>
                        <a:picLocks noChangeAspect="1" noChangeArrowheads="1"/>
                      </p:cNvPicPr>
                      <p:nvPr/>
                    </p:nvPicPr>
                    <p:blipFill>
                      <a:blip r:embed="rId6"/>
                      <a:srcRect/>
                      <a:stretch>
                        <a:fillRect/>
                      </a:stretch>
                    </p:blipFill>
                    <p:spPr bwMode="auto">
                      <a:xfrm>
                        <a:off x="5651500" y="34813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3"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719884"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572557"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5"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572558"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6"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572559"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7" name="Object 7"/>
          <p:cNvGraphicFramePr>
            <a:graphicFrameLocks noChangeAspect="1"/>
          </p:cNvGraphicFramePr>
          <p:nvPr>
            <p:extLst>
              <p:ext uri="{D42A27DB-BD31-4B8C-83A1-F6EECF244321}">
                <p14:modId xmlns:p14="http://schemas.microsoft.com/office/powerpoint/2010/main" val="2814709481"/>
              </p:ext>
            </p:extLst>
          </p:nvPr>
        </p:nvGraphicFramePr>
        <p:xfrm>
          <a:off x="7077075" y="3478213"/>
          <a:ext cx="1276350" cy="558800"/>
        </p:xfrm>
        <a:graphic>
          <a:graphicData uri="http://schemas.openxmlformats.org/presentationml/2006/ole">
            <mc:AlternateContent xmlns:mc="http://schemas.openxmlformats.org/markup-compatibility/2006">
              <mc:Choice xmlns:v="urn:schemas-microsoft-com:vml" Requires="v">
                <p:oleObj spid="_x0000_s572560" name="Equation" r:id="rId13" imgW="596900" imgH="266700" progId="Equation.3">
                  <p:embed/>
                </p:oleObj>
              </mc:Choice>
              <mc:Fallback>
                <p:oleObj name="Equation" r:id="rId13" imgW="596900" imgH="266700" progId="Equation.3">
                  <p:embed/>
                  <p:pic>
                    <p:nvPicPr>
                      <p:cNvPr id="0" name=""/>
                      <p:cNvPicPr>
                        <a:picLocks noChangeAspect="1" noChangeArrowheads="1"/>
                      </p:cNvPicPr>
                      <p:nvPr/>
                    </p:nvPicPr>
                    <p:blipFill>
                      <a:blip r:embed="rId14"/>
                      <a:srcRect/>
                      <a:stretch>
                        <a:fillRect/>
                      </a:stretch>
                    </p:blipFill>
                    <p:spPr bwMode="auto">
                      <a:xfrm>
                        <a:off x="7077075" y="3478213"/>
                        <a:ext cx="1276350"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8"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572561"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9" name="Object 9"/>
          <p:cNvGraphicFramePr>
            <a:graphicFrameLocks noChangeAspect="1"/>
          </p:cNvGraphicFramePr>
          <p:nvPr/>
        </p:nvGraphicFramePr>
        <p:xfrm>
          <a:off x="7924800" y="1600200"/>
          <a:ext cx="881063" cy="344488"/>
        </p:xfrm>
        <a:graphic>
          <a:graphicData uri="http://schemas.openxmlformats.org/presentationml/2006/ole">
            <mc:AlternateContent xmlns:mc="http://schemas.openxmlformats.org/markup-compatibility/2006">
              <mc:Choice xmlns:v="urn:schemas-microsoft-com:vml" Requires="v">
                <p:oleObj spid="_x0000_s572562" name="Equation" r:id="rId17" imgW="380880" imgH="152280" progId="Equation.3">
                  <p:embed/>
                </p:oleObj>
              </mc:Choice>
              <mc:Fallback>
                <p:oleObj name="Equation" r:id="rId17" imgW="380880" imgH="1522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1600200"/>
                        <a:ext cx="881063" cy="3444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17309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19881"/>
                                        </p:tgtEl>
                                        <p:attrNameLst>
                                          <p:attrName>style.visibility</p:attrName>
                                        </p:attrNameLst>
                                      </p:cBhvr>
                                      <p:to>
                                        <p:strVal val="visible"/>
                                      </p:to>
                                    </p:set>
                                    <p:animEffect transition="in" filter="wipe(left)">
                                      <p:cBhvr>
                                        <p:cTn id="7" dur="500"/>
                                        <p:tgtEl>
                                          <p:spTgt spid="7198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19880"/>
                                        </p:tgtEl>
                                        <p:attrNameLst>
                                          <p:attrName>style.visibility</p:attrName>
                                        </p:attrNameLst>
                                      </p:cBhvr>
                                      <p:to>
                                        <p:strVal val="visible"/>
                                      </p:to>
                                    </p:set>
                                    <p:animEffect transition="in" filter="wipe(left)">
                                      <p:cBhvr>
                                        <p:cTn id="12" dur="500"/>
                                        <p:tgtEl>
                                          <p:spTgt spid="719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19888"/>
                                        </p:tgtEl>
                                        <p:attrNameLst>
                                          <p:attrName>style.visibility</p:attrName>
                                        </p:attrNameLst>
                                      </p:cBhvr>
                                      <p:to>
                                        <p:strVal val="visible"/>
                                      </p:to>
                                    </p:set>
                                    <p:animEffect transition="in" filter="wipe(left)">
                                      <p:cBhvr>
                                        <p:cTn id="17" dur="500"/>
                                        <p:tgtEl>
                                          <p:spTgt spid="7198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19889"/>
                                        </p:tgtEl>
                                        <p:attrNameLst>
                                          <p:attrName>style.visibility</p:attrName>
                                        </p:attrNameLst>
                                      </p:cBhvr>
                                      <p:to>
                                        <p:strVal val="visible"/>
                                      </p:to>
                                    </p:set>
                                    <p:animEffect transition="in" filter="wipe(left)">
                                      <p:cBhvr>
                                        <p:cTn id="22" dur="500"/>
                                        <p:tgtEl>
                                          <p:spTgt spid="719889"/>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iterate type="wd">
                                    <p:tmPct val="10000"/>
                                  </p:iterate>
                                  <p:childTnLst>
                                    <p:set>
                                      <p:cBhvr>
                                        <p:cTn id="25" dur="1" fill="hold">
                                          <p:stCondLst>
                                            <p:cond delay="0"/>
                                          </p:stCondLst>
                                        </p:cTn>
                                        <p:tgtEl>
                                          <p:spTgt spid="719874"/>
                                        </p:tgtEl>
                                        <p:attrNameLst>
                                          <p:attrName>style.visibility</p:attrName>
                                        </p:attrNameLst>
                                      </p:cBhvr>
                                      <p:to>
                                        <p:strVal val="visible"/>
                                      </p:to>
                                    </p:set>
                                    <p:anim calcmode="lin" valueType="num">
                                      <p:cBhvr>
                                        <p:cTn id="26" dur="500" fill="hold"/>
                                        <p:tgtEl>
                                          <p:spTgt spid="719874"/>
                                        </p:tgtEl>
                                        <p:attrNameLst>
                                          <p:attrName>ppt_w</p:attrName>
                                        </p:attrNameLst>
                                      </p:cBhvr>
                                      <p:tavLst>
                                        <p:tav tm="0">
                                          <p:val>
                                            <p:fltVal val="0"/>
                                          </p:val>
                                        </p:tav>
                                        <p:tav tm="100000">
                                          <p:val>
                                            <p:strVal val="#ppt_w"/>
                                          </p:val>
                                        </p:tav>
                                      </p:tavLst>
                                    </p:anim>
                                    <p:anim calcmode="lin" valueType="num">
                                      <p:cBhvr>
                                        <p:cTn id="27" dur="500" fill="hold"/>
                                        <p:tgtEl>
                                          <p:spTgt spid="719874"/>
                                        </p:tgtEl>
                                        <p:attrNameLst>
                                          <p:attrName>ppt_h</p:attrName>
                                        </p:attrNameLst>
                                      </p:cBhvr>
                                      <p:tavLst>
                                        <p:tav tm="0">
                                          <p:val>
                                            <p:fltVal val="0"/>
                                          </p:val>
                                        </p:tav>
                                        <p:tav tm="100000">
                                          <p:val>
                                            <p:strVal val="#ppt_h"/>
                                          </p:val>
                                        </p:tav>
                                      </p:tavLst>
                                    </p:anim>
                                    <p:animEffect transition="in" filter="fade">
                                      <p:cBhvr>
                                        <p:cTn id="28" dur="500"/>
                                        <p:tgtEl>
                                          <p:spTgt spid="7198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719876"/>
                                        </p:tgtEl>
                                        <p:attrNameLst>
                                          <p:attrName>style.visibility</p:attrName>
                                        </p:attrNameLst>
                                      </p:cBhvr>
                                      <p:to>
                                        <p:strVal val="visible"/>
                                      </p:to>
                                    </p:set>
                                    <p:animEffect transition="in" filter="wipe(left)">
                                      <p:cBhvr>
                                        <p:cTn id="33" dur="500"/>
                                        <p:tgtEl>
                                          <p:spTgt spid="7198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19877">
                                            <p:txEl>
                                              <p:pRg st="0" end="0"/>
                                            </p:txEl>
                                          </p:spTgt>
                                        </p:tgtEl>
                                        <p:attrNameLst>
                                          <p:attrName>style.visibility</p:attrName>
                                        </p:attrNameLst>
                                      </p:cBhvr>
                                      <p:to>
                                        <p:strVal val="visible"/>
                                      </p:to>
                                    </p:set>
                                    <p:animEffect transition="in" filter="wipe(left)">
                                      <p:cBhvr>
                                        <p:cTn id="38" dur="500"/>
                                        <p:tgtEl>
                                          <p:spTgt spid="719877">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19878"/>
                                        </p:tgtEl>
                                        <p:attrNameLst>
                                          <p:attrName>style.visibility</p:attrName>
                                        </p:attrNameLst>
                                      </p:cBhvr>
                                      <p:to>
                                        <p:strVal val="visible"/>
                                      </p:to>
                                    </p:set>
                                    <p:animEffect transition="in" filter="wipe(left)">
                                      <p:cBhvr>
                                        <p:cTn id="43" dur="500"/>
                                        <p:tgtEl>
                                          <p:spTgt spid="7198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19882"/>
                                        </p:tgtEl>
                                        <p:attrNameLst>
                                          <p:attrName>style.visibility</p:attrName>
                                        </p:attrNameLst>
                                      </p:cBhvr>
                                      <p:to>
                                        <p:strVal val="visible"/>
                                      </p:to>
                                    </p:set>
                                    <p:animEffect transition="in" filter="wipe(left)">
                                      <p:cBhvr>
                                        <p:cTn id="48" dur="500"/>
                                        <p:tgtEl>
                                          <p:spTgt spid="71988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19887"/>
                                        </p:tgtEl>
                                        <p:attrNameLst>
                                          <p:attrName>style.visibility</p:attrName>
                                        </p:attrNameLst>
                                      </p:cBhvr>
                                      <p:to>
                                        <p:strVal val="visible"/>
                                      </p:to>
                                    </p:set>
                                    <p:animEffect transition="in" filter="wipe(left)">
                                      <p:cBhvr>
                                        <p:cTn id="53" dur="500"/>
                                        <p:tgtEl>
                                          <p:spTgt spid="71988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19884"/>
                                        </p:tgtEl>
                                        <p:attrNameLst>
                                          <p:attrName>style.visibility</p:attrName>
                                        </p:attrNameLst>
                                      </p:cBhvr>
                                      <p:to>
                                        <p:strVal val="visible"/>
                                      </p:to>
                                    </p:set>
                                    <p:animEffect transition="in" filter="wipe(left)">
                                      <p:cBhvr>
                                        <p:cTn id="58" dur="500"/>
                                        <p:tgtEl>
                                          <p:spTgt spid="71988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19885"/>
                                        </p:tgtEl>
                                        <p:attrNameLst>
                                          <p:attrName>style.visibility</p:attrName>
                                        </p:attrNameLst>
                                      </p:cBhvr>
                                      <p:to>
                                        <p:strVal val="visible"/>
                                      </p:to>
                                    </p:set>
                                    <p:animEffect transition="in" filter="wipe(left)">
                                      <p:cBhvr>
                                        <p:cTn id="63" dur="500"/>
                                        <p:tgtEl>
                                          <p:spTgt spid="71988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719886"/>
                                        </p:tgtEl>
                                        <p:attrNameLst>
                                          <p:attrName>style.visibility</p:attrName>
                                        </p:attrNameLst>
                                      </p:cBhvr>
                                      <p:to>
                                        <p:strVal val="visible"/>
                                      </p:to>
                                    </p:set>
                                    <p:animEffect transition="in" filter="wipe(left)">
                                      <p:cBhvr>
                                        <p:cTn id="68" dur="500"/>
                                        <p:tgtEl>
                                          <p:spTgt spid="7198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719883"/>
                                        </p:tgtEl>
                                        <p:attrNameLst>
                                          <p:attrName>style.visibility</p:attrName>
                                        </p:attrNameLst>
                                      </p:cBhvr>
                                      <p:to>
                                        <p:strVal val="visible"/>
                                      </p:to>
                                    </p:set>
                                    <p:animEffect transition="in" filter="wipe(left)">
                                      <p:cBhvr>
                                        <p:cTn id="73" dur="500"/>
                                        <p:tgtEl>
                                          <p:spTgt spid="71988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719879"/>
                                        </p:tgtEl>
                                        <p:attrNameLst>
                                          <p:attrName>style.visibility</p:attrName>
                                        </p:attrNameLst>
                                      </p:cBhvr>
                                      <p:to>
                                        <p:strVal val="visible"/>
                                      </p:to>
                                    </p:set>
                                    <p:animEffect transition="in" filter="wipe(left)">
                                      <p:cBhvr>
                                        <p:cTn id="78" dur="500"/>
                                        <p:tgtEl>
                                          <p:spTgt spid="71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4" grpId="0" animBg="1"/>
      <p:bldP spid="719876" grpId="0" animBg="1" autoUpdateAnimBg="0"/>
      <p:bldP spid="719877" grpId="0" build="p" autoUpdateAnimBg="0"/>
      <p:bldP spid="719878" grpId="0" animBg="1" autoUpdateAnimBg="0"/>
      <p:bldP spid="719879" grpId="0" animBg="1" autoUpdateAnimBg="0"/>
      <p:bldP spid="719881" grpId="0" animBg="1" autoUpdateAnimBg="0"/>
      <p:bldP spid="71988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462970-74F0-704A-8E44-5B86956683D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381000" y="381000"/>
            <a:ext cx="8534400" cy="1143000"/>
          </a:xfrm>
        </p:spPr>
        <p:txBody>
          <a:bodyPr/>
          <a:lstStyle/>
          <a:p>
            <a:r>
              <a:rPr lang="en-US" altLang="ko-KR" sz="4000">
                <a:latin typeface="Arial Narrow" charset="0"/>
                <a:ea typeface="Gulim" charset="0"/>
                <a:cs typeface="Gulim" charset="0"/>
              </a:rPr>
              <a:t>How do we apply momentum conservation?</a:t>
            </a:r>
            <a:endParaRPr lang="en-US" sz="4000">
              <a:latin typeface="Arial Narrow" charset="0"/>
              <a:ea typeface="ＭＳ Ｐゴシック" charset="0"/>
              <a:cs typeface="ＭＳ Ｐゴシック" charset="0"/>
            </a:endParaRPr>
          </a:p>
        </p:txBody>
      </p:sp>
      <p:sp>
        <p:nvSpPr>
          <p:cNvPr id="792579" name="Rectangle 3"/>
          <p:cNvSpPr>
            <a:spLocks noGrp="1" noChangeArrowheads="1"/>
          </p:cNvSpPr>
          <p:nvPr>
            <p:ph type="body" idx="1"/>
          </p:nvPr>
        </p:nvSpPr>
        <p:spPr>
          <a:xfrm>
            <a:off x="381000" y="1524000"/>
            <a:ext cx="8153400" cy="4191000"/>
          </a:xfrm>
        </p:spPr>
        <p:txBody>
          <a:bodyPr/>
          <a:lstStyle/>
          <a:p>
            <a:pPr marL="609600" indent="-609600">
              <a:buFontTx/>
              <a:buAutoNum type="arabicPeriod"/>
            </a:pPr>
            <a:r>
              <a:rPr lang="en-US">
                <a:latin typeface="Arial Narrow" charset="0"/>
                <a:ea typeface="ＭＳ Ｐゴシック" charset="0"/>
                <a:cs typeface="ＭＳ Ｐゴシック" charset="0"/>
              </a:rPr>
              <a:t>Define your system by deciding which objects would be included in it.</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Identify the internal and external forces with respect to the system.</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Verify that the system is isolated.</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Set the final momentum of the system equal to its initial momentum.</a:t>
            </a:r>
            <a:r>
              <a:rPr lang="en-US" altLang="ko-KR">
                <a:latin typeface="Arial Narrow" charset="0"/>
                <a:ea typeface="Gulim" charset="0"/>
                <a:cs typeface="Gulim" charset="0"/>
              </a:rPr>
              <a:t> </a:t>
            </a:r>
            <a:r>
              <a:rPr lang="en-US">
                <a:latin typeface="Arial Narrow" charset="0"/>
                <a:ea typeface="ＭＳ Ｐゴシック" charset="0"/>
                <a:cs typeface="ＭＳ Ｐゴシック" charset="0"/>
              </a:rPr>
              <a:t>Remember that momentum is a vector</a:t>
            </a:r>
            <a:r>
              <a:rPr lang="en-US" altLang="ko-KR">
                <a:latin typeface="Arial Narrow" charset="0"/>
                <a:ea typeface="Gulim" charset="0"/>
                <a:cs typeface="Gulim" charset="0"/>
              </a:rPr>
              <a:t>.</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4193031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wipe(left)">
                                      <p:cBhvr>
                                        <p:cTn id="7" dur="500"/>
                                        <p:tgtEl>
                                          <p:spTgt spid="79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wipe(left)">
                                      <p:cBhvr>
                                        <p:cTn id="12" dur="500"/>
                                        <p:tgtEl>
                                          <p:spTgt spid="792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wipe(left)">
                                      <p:cBhvr>
                                        <p:cTn id="17" dur="500"/>
                                        <p:tgtEl>
                                          <p:spTgt spid="792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92579">
                                            <p:txEl>
                                              <p:pRg st="3" end="3"/>
                                            </p:txEl>
                                          </p:spTgt>
                                        </p:tgtEl>
                                        <p:attrNameLst>
                                          <p:attrName>style.visibility</p:attrName>
                                        </p:attrNameLst>
                                      </p:cBhvr>
                                      <p:to>
                                        <p:strVal val="visible"/>
                                      </p:to>
                                    </p:set>
                                    <p:animEffect transition="in" filter="wipe(left)">
                                      <p:cBhvr>
                                        <p:cTn id="22" dur="500"/>
                                        <p:tgtEl>
                                          <p:spTgt spid="79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35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35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C493E2-DD99-6746-8740-8AA15E20354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786435" name="Text Box 3"/>
          <p:cNvSpPr txBox="1">
            <a:spLocks noChangeArrowheads="1"/>
          </p:cNvSpPr>
          <p:nvPr/>
        </p:nvSpPr>
        <p:spPr bwMode="auto">
          <a:xfrm>
            <a:off x="288925" y="685800"/>
            <a:ext cx="413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two skaters</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push off against each other on</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ice where friction is negligible.</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One is a 54-kg woman and one is a 88-kg man.  The woman</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moves away with a speed of +2.5 m/s.  Find the recoil velocity</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of the man.</a:t>
            </a:r>
          </a:p>
        </p:txBody>
      </p:sp>
      <p:pic>
        <p:nvPicPr>
          <p:cNvPr id="786436" name="Picture 4"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Gulim" charset="0"/>
                <a:cs typeface="Gulim" charset="0"/>
              </a:rPr>
              <a:t>Ex. Ice Skaters</a:t>
            </a:r>
            <a:endParaRPr lang="en-US">
              <a:latin typeface="Arial Narrow" charset="0"/>
              <a:ea typeface="ＭＳ Ｐゴシック" charset="0"/>
              <a:cs typeface="ＭＳ Ｐゴシック" charset="0"/>
            </a:endParaRPr>
          </a:p>
        </p:txBody>
      </p:sp>
      <p:sp>
        <p:nvSpPr>
          <p:cNvPr id="786438" name="Rectangle 6"/>
          <p:cNvSpPr>
            <a:spLocks noChangeArrowheads="1"/>
          </p:cNvSpPr>
          <p:nvPr/>
        </p:nvSpPr>
        <p:spPr bwMode="auto">
          <a:xfrm>
            <a:off x="4953000" y="3657600"/>
            <a:ext cx="38862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86439" name="Object 2"/>
          <p:cNvGraphicFramePr>
            <a:graphicFrameLocks noChangeAspect="1"/>
          </p:cNvGraphicFramePr>
          <p:nvPr>
            <p:extLst>
              <p:ext uri="{D42A27DB-BD31-4B8C-83A1-F6EECF244321}">
                <p14:modId xmlns:p14="http://schemas.microsoft.com/office/powerpoint/2010/main" val="3167367381"/>
              </p:ext>
            </p:extLst>
          </p:nvPr>
        </p:nvGraphicFramePr>
        <p:xfrm>
          <a:off x="1917700" y="3111500"/>
          <a:ext cx="958850" cy="561975"/>
        </p:xfrm>
        <a:graphic>
          <a:graphicData uri="http://schemas.openxmlformats.org/presentationml/2006/ole">
            <mc:AlternateContent xmlns:mc="http://schemas.openxmlformats.org/markup-compatibility/2006">
              <mc:Choice xmlns:v="urn:schemas-microsoft-com:vml" Requires="v">
                <p:oleObj spid="_x0000_s509939" name="Equation" r:id="rId5" imgW="457200" imgH="266700" progId="Equation.3">
                  <p:embed/>
                </p:oleObj>
              </mc:Choice>
              <mc:Fallback>
                <p:oleObj name="Equation" r:id="rId5" imgW="457200" imgH="266700" progId="Equation.3">
                  <p:embed/>
                  <p:pic>
                    <p:nvPicPr>
                      <p:cNvPr id="0" name=""/>
                      <p:cNvPicPr>
                        <a:picLocks noChangeAspect="1" noChangeArrowheads="1"/>
                      </p:cNvPicPr>
                      <p:nvPr/>
                    </p:nvPicPr>
                    <p:blipFill>
                      <a:blip r:embed="rId6"/>
                      <a:srcRect/>
                      <a:stretch>
                        <a:fillRect/>
                      </a:stretch>
                    </p:blipFill>
                    <p:spPr bwMode="auto">
                      <a:xfrm>
                        <a:off x="1917700" y="3111500"/>
                        <a:ext cx="9588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0" name="Object 3"/>
          <p:cNvGraphicFramePr>
            <a:graphicFrameLocks noChangeAspect="1"/>
          </p:cNvGraphicFramePr>
          <p:nvPr/>
        </p:nvGraphicFramePr>
        <p:xfrm>
          <a:off x="1295400" y="3683000"/>
          <a:ext cx="2051050" cy="508000"/>
        </p:xfrm>
        <a:graphic>
          <a:graphicData uri="http://schemas.openxmlformats.org/presentationml/2006/ole">
            <mc:AlternateContent xmlns:mc="http://schemas.openxmlformats.org/markup-compatibility/2006">
              <mc:Choice xmlns:v="urn:schemas-microsoft-com:vml" Requires="v">
                <p:oleObj spid="_x0000_s509940" name="Equation" r:id="rId7" imgW="977760" imgH="241200" progId="Equation.DSMT4">
                  <p:embed/>
                </p:oleObj>
              </mc:Choice>
              <mc:Fallback>
                <p:oleObj name="Equation" r:id="rId7" imgW="9777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683000"/>
                        <a:ext cx="20510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1" name="Object 4"/>
          <p:cNvGraphicFramePr>
            <a:graphicFrameLocks noChangeAspect="1"/>
          </p:cNvGraphicFramePr>
          <p:nvPr/>
        </p:nvGraphicFramePr>
        <p:xfrm>
          <a:off x="1905000" y="4494213"/>
          <a:ext cx="746125" cy="508000"/>
        </p:xfrm>
        <a:graphic>
          <a:graphicData uri="http://schemas.openxmlformats.org/presentationml/2006/ole">
            <mc:AlternateContent xmlns:mc="http://schemas.openxmlformats.org/markup-compatibility/2006">
              <mc:Choice xmlns:v="urn:schemas-microsoft-com:vml" Requires="v">
                <p:oleObj spid="_x0000_s509941" name="Equation" r:id="rId9" imgW="355320" imgH="241200" progId="Equation.DSMT4">
                  <p:embed/>
                </p:oleObj>
              </mc:Choice>
              <mc:Fallback>
                <p:oleObj name="Equation" r:id="rId9" imgW="35532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4213"/>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2" name="Object 5"/>
          <p:cNvGraphicFramePr>
            <a:graphicFrameLocks noChangeAspect="1"/>
          </p:cNvGraphicFramePr>
          <p:nvPr/>
        </p:nvGraphicFramePr>
        <p:xfrm>
          <a:off x="304800" y="5562600"/>
          <a:ext cx="746125" cy="508000"/>
        </p:xfrm>
        <a:graphic>
          <a:graphicData uri="http://schemas.openxmlformats.org/presentationml/2006/ole">
            <mc:AlternateContent xmlns:mc="http://schemas.openxmlformats.org/markup-compatibility/2006">
              <mc:Choice xmlns:v="urn:schemas-microsoft-com:vml" Requires="v">
                <p:oleObj spid="_x0000_s509942" name="Equation" r:id="rId11" imgW="355320" imgH="241200" progId="Equation.DSMT4">
                  <p:embed/>
                </p:oleObj>
              </mc:Choice>
              <mc:Fallback>
                <p:oleObj name="Equation" r:id="rId11" imgW="35532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562600"/>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3" name="Text Box 11"/>
          <p:cNvSpPr txBox="1">
            <a:spLocks noChangeArrowheads="1"/>
          </p:cNvSpPr>
          <p:nvPr/>
        </p:nvSpPr>
        <p:spPr bwMode="auto">
          <a:xfrm>
            <a:off x="365125" y="25908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graphicFrame>
        <p:nvGraphicFramePr>
          <p:cNvPr id="786444" name="Object 6"/>
          <p:cNvGraphicFramePr>
            <a:graphicFrameLocks noChangeAspect="1"/>
          </p:cNvGraphicFramePr>
          <p:nvPr/>
        </p:nvGraphicFramePr>
        <p:xfrm>
          <a:off x="3390900" y="3740150"/>
          <a:ext cx="266700" cy="374650"/>
        </p:xfrm>
        <a:graphic>
          <a:graphicData uri="http://schemas.openxmlformats.org/presentationml/2006/ole">
            <mc:AlternateContent xmlns:mc="http://schemas.openxmlformats.org/markup-compatibility/2006">
              <mc:Choice xmlns:v="urn:schemas-microsoft-com:vml" Requires="v">
                <p:oleObj spid="_x0000_s509943"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0900" y="37401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5" name="AutoShape 13"/>
          <p:cNvSpPr>
            <a:spLocks noChangeArrowheads="1"/>
          </p:cNvSpPr>
          <p:nvPr/>
        </p:nvSpPr>
        <p:spPr bwMode="auto">
          <a:xfrm>
            <a:off x="304800" y="44196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f2</a:t>
            </a:r>
            <a:endParaRPr lang="en-US" sz="1800" b="1" baseline="-25000">
              <a:solidFill>
                <a:srgbClr val="A50021"/>
              </a:solidFill>
              <a:latin typeface="Arial Narrow" charset="0"/>
              <a:ea typeface="Gulim" charset="0"/>
              <a:cs typeface="Gulim" charset="0"/>
            </a:endParaRPr>
          </a:p>
        </p:txBody>
      </p:sp>
      <p:graphicFrame>
        <p:nvGraphicFramePr>
          <p:cNvPr id="786447" name="Object 7"/>
          <p:cNvGraphicFramePr>
            <a:graphicFrameLocks noChangeAspect="1"/>
          </p:cNvGraphicFramePr>
          <p:nvPr/>
        </p:nvGraphicFramePr>
        <p:xfrm>
          <a:off x="2693988" y="4267200"/>
          <a:ext cx="1039812" cy="962025"/>
        </p:xfrm>
        <a:graphic>
          <a:graphicData uri="http://schemas.openxmlformats.org/presentationml/2006/ole">
            <mc:AlternateContent xmlns:mc="http://schemas.openxmlformats.org/markup-compatibility/2006">
              <mc:Choice xmlns:v="urn:schemas-microsoft-com:vml" Requires="v">
                <p:oleObj spid="_x0000_s509944" name="Equation" r:id="rId15" imgW="495000" imgH="457200" progId="Equation.DSMT4">
                  <p:embed/>
                </p:oleObj>
              </mc:Choice>
              <mc:Fallback>
                <p:oleObj name="Equation" r:id="rId15" imgW="4950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3988" y="4267200"/>
                        <a:ext cx="103981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8" name="Object 8"/>
          <p:cNvGraphicFramePr>
            <a:graphicFrameLocks noChangeAspect="1"/>
          </p:cNvGraphicFramePr>
          <p:nvPr/>
        </p:nvGraphicFramePr>
        <p:xfrm>
          <a:off x="1066800" y="5334000"/>
          <a:ext cx="4160838" cy="935038"/>
        </p:xfrm>
        <a:graphic>
          <a:graphicData uri="http://schemas.openxmlformats.org/presentationml/2006/ole">
            <mc:AlternateContent xmlns:mc="http://schemas.openxmlformats.org/markup-compatibility/2006">
              <mc:Choice xmlns:v="urn:schemas-microsoft-com:vml" Requires="v">
                <p:oleObj spid="_x0000_s509945" name="Equation" r:id="rId17" imgW="1981080" imgH="444240" progId="Equation.3">
                  <p:embed/>
                </p:oleObj>
              </mc:Choice>
              <mc:Fallback>
                <p:oleObj name="Equation" r:id="rId17" imgW="1981080" imgH="4442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5334000"/>
                        <a:ext cx="416083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91986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86435"/>
                                        </p:tgtEl>
                                        <p:attrNameLst>
                                          <p:attrName>style.visibility</p:attrName>
                                        </p:attrNameLst>
                                      </p:cBhvr>
                                      <p:to>
                                        <p:strVal val="visible"/>
                                      </p:to>
                                    </p:set>
                                    <p:animEffect transition="in" filter="wipe(left)">
                                      <p:cBhvr>
                                        <p:cTn id="7" dur="500"/>
                                        <p:tgtEl>
                                          <p:spTgt spid="78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86436"/>
                                        </p:tgtEl>
                                        <p:attrNameLst>
                                          <p:attrName>style.visibility</p:attrName>
                                        </p:attrNameLst>
                                      </p:cBhvr>
                                      <p:to>
                                        <p:strVal val="visible"/>
                                      </p:to>
                                    </p:set>
                                    <p:anim calcmode="lin" valueType="num">
                                      <p:cBhvr>
                                        <p:cTn id="12" dur="500" fill="hold"/>
                                        <p:tgtEl>
                                          <p:spTgt spid="786436"/>
                                        </p:tgtEl>
                                        <p:attrNameLst>
                                          <p:attrName>ppt_w</p:attrName>
                                        </p:attrNameLst>
                                      </p:cBhvr>
                                      <p:tavLst>
                                        <p:tav tm="0">
                                          <p:val>
                                            <p:fltVal val="0"/>
                                          </p:val>
                                        </p:tav>
                                        <p:tav tm="100000">
                                          <p:val>
                                            <p:strVal val="#ppt_w"/>
                                          </p:val>
                                        </p:tav>
                                      </p:tavLst>
                                    </p:anim>
                                    <p:anim calcmode="lin" valueType="num">
                                      <p:cBhvr>
                                        <p:cTn id="13" dur="500" fill="hold"/>
                                        <p:tgtEl>
                                          <p:spTgt spid="786436"/>
                                        </p:tgtEl>
                                        <p:attrNameLst>
                                          <p:attrName>ppt_h</p:attrName>
                                        </p:attrNameLst>
                                      </p:cBhvr>
                                      <p:tavLst>
                                        <p:tav tm="0">
                                          <p:val>
                                            <p:fltVal val="0"/>
                                          </p:val>
                                        </p:tav>
                                        <p:tav tm="100000">
                                          <p:val>
                                            <p:strVal val="#ppt_h"/>
                                          </p:val>
                                        </p:tav>
                                      </p:tavLst>
                                    </p:anim>
                                    <p:animEffect transition="in" filter="fade">
                                      <p:cBhvr>
                                        <p:cTn id="14" dur="500"/>
                                        <p:tgtEl>
                                          <p:spTgt spid="7864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786438"/>
                                        </p:tgtEl>
                                      </p:cBhvr>
                                    </p:animEffect>
                                    <p:set>
                                      <p:cBhvr>
                                        <p:cTn id="19" dur="1" fill="hold">
                                          <p:stCondLst>
                                            <p:cond delay="499"/>
                                          </p:stCondLst>
                                        </p:cTn>
                                        <p:tgtEl>
                                          <p:spTgt spid="78643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786443"/>
                                        </p:tgtEl>
                                        <p:attrNameLst>
                                          <p:attrName>style.visibility</p:attrName>
                                        </p:attrNameLst>
                                      </p:cBhvr>
                                      <p:to>
                                        <p:strVal val="visible"/>
                                      </p:to>
                                    </p:set>
                                    <p:animEffect transition="in" filter="wipe(left)">
                                      <p:cBhvr>
                                        <p:cTn id="24" dur="500"/>
                                        <p:tgtEl>
                                          <p:spTgt spid="7864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86439"/>
                                        </p:tgtEl>
                                        <p:attrNameLst>
                                          <p:attrName>style.visibility</p:attrName>
                                        </p:attrNameLst>
                                      </p:cBhvr>
                                      <p:to>
                                        <p:strVal val="visible"/>
                                      </p:to>
                                    </p:set>
                                    <p:animEffect transition="in" filter="wipe(left)">
                                      <p:cBhvr>
                                        <p:cTn id="29" dur="500"/>
                                        <p:tgtEl>
                                          <p:spTgt spid="786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786440"/>
                                        </p:tgtEl>
                                        <p:attrNameLst>
                                          <p:attrName>style.visibility</p:attrName>
                                        </p:attrNameLst>
                                      </p:cBhvr>
                                      <p:to>
                                        <p:strVal val="visible"/>
                                      </p:to>
                                    </p:set>
                                    <p:animEffect transition="in" filter="wipe(left)">
                                      <p:cBhvr>
                                        <p:cTn id="34" dur="500"/>
                                        <p:tgtEl>
                                          <p:spTgt spid="7864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786444"/>
                                        </p:tgtEl>
                                        <p:attrNameLst>
                                          <p:attrName>style.visibility</p:attrName>
                                        </p:attrNameLst>
                                      </p:cBhvr>
                                      <p:to>
                                        <p:strVal val="visible"/>
                                      </p:to>
                                    </p:set>
                                    <p:animEffect transition="in" filter="wipe(left)">
                                      <p:cBhvr>
                                        <p:cTn id="39" dur="500"/>
                                        <p:tgtEl>
                                          <p:spTgt spid="7864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86445"/>
                                        </p:tgtEl>
                                        <p:attrNameLst>
                                          <p:attrName>style.visibility</p:attrName>
                                        </p:attrNameLst>
                                      </p:cBhvr>
                                      <p:to>
                                        <p:strVal val="visible"/>
                                      </p:to>
                                    </p:set>
                                    <p:animEffect transition="in" filter="wipe(left)">
                                      <p:cBhvr>
                                        <p:cTn id="44" dur="500"/>
                                        <p:tgtEl>
                                          <p:spTgt spid="7864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786441"/>
                                        </p:tgtEl>
                                        <p:attrNameLst>
                                          <p:attrName>style.visibility</p:attrName>
                                        </p:attrNameLst>
                                      </p:cBhvr>
                                      <p:to>
                                        <p:strVal val="visible"/>
                                      </p:to>
                                    </p:set>
                                    <p:animEffect transition="in" filter="wipe(left)">
                                      <p:cBhvr>
                                        <p:cTn id="49" dur="500"/>
                                        <p:tgtEl>
                                          <p:spTgt spid="7864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786447"/>
                                        </p:tgtEl>
                                        <p:attrNameLst>
                                          <p:attrName>style.visibility</p:attrName>
                                        </p:attrNameLst>
                                      </p:cBhvr>
                                      <p:to>
                                        <p:strVal val="visible"/>
                                      </p:to>
                                    </p:set>
                                    <p:animEffect transition="in" filter="wipe(left)">
                                      <p:cBhvr>
                                        <p:cTn id="54" dur="500"/>
                                        <p:tgtEl>
                                          <p:spTgt spid="78644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786442"/>
                                        </p:tgtEl>
                                        <p:attrNameLst>
                                          <p:attrName>style.visibility</p:attrName>
                                        </p:attrNameLst>
                                      </p:cBhvr>
                                      <p:to>
                                        <p:strVal val="visible"/>
                                      </p:to>
                                    </p:set>
                                    <p:animEffect transition="in" filter="wipe(left)">
                                      <p:cBhvr>
                                        <p:cTn id="59" dur="500"/>
                                        <p:tgtEl>
                                          <p:spTgt spid="78644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786448"/>
                                        </p:tgtEl>
                                        <p:attrNameLst>
                                          <p:attrName>style.visibility</p:attrName>
                                        </p:attrNameLst>
                                      </p:cBhvr>
                                      <p:to>
                                        <p:strVal val="visible"/>
                                      </p:to>
                                    </p:set>
                                    <p:animEffect transition="in" filter="wipe(left)">
                                      <p:cBhvr>
                                        <p:cTn id="64" dur="500"/>
                                        <p:tgtEl>
                                          <p:spTgt spid="786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5" grpId="0"/>
      <p:bldP spid="786438" grpId="0" animBg="1"/>
      <p:bldP spid="786443" grpId="0"/>
      <p:bldP spid="7864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533400" y="762000"/>
            <a:ext cx="8153400" cy="5334000"/>
          </a:xfrm>
        </p:spPr>
        <p:txBody>
          <a:bodyPr/>
          <a:lstStyle/>
          <a:p>
            <a:r>
              <a:rPr lang="en-US" sz="2800" dirty="0" smtClean="0">
                <a:latin typeface="Arial Narrow" charset="0"/>
                <a:ea typeface="ＭＳ Ｐゴシック" charset="0"/>
                <a:cs typeface="ＭＳ Ｐゴシック" charset="0"/>
                <a:sym typeface="Wingdings"/>
              </a:rPr>
              <a:t>Midterm Exam Results</a:t>
            </a:r>
          </a:p>
          <a:p>
            <a:pPr lvl="1"/>
            <a:r>
              <a:rPr lang="en-US" sz="2400" dirty="0" smtClean="0">
                <a:latin typeface="Arial Narrow" charset="0"/>
                <a:ea typeface="ＭＳ Ｐゴシック" charset="0"/>
                <a:cs typeface="ＭＳ Ｐゴシック" charset="0"/>
                <a:sym typeface="Wingdings"/>
              </a:rPr>
              <a:t>Class Average:</a:t>
            </a:r>
            <a:r>
              <a:rPr lang="ko-KR" altLang="en-US" sz="2400" dirty="0" smtClean="0">
                <a:latin typeface="Arial Narrow" charset="0"/>
                <a:ea typeface="ＭＳ Ｐゴシック" charset="0"/>
                <a:cs typeface="ＭＳ Ｐゴシック" charset="0"/>
                <a:sym typeface="Wingdings"/>
              </a:rPr>
              <a:t> </a:t>
            </a:r>
            <a:r>
              <a:rPr lang="en-US" altLang="ko-KR" sz="2400" dirty="0" smtClean="0">
                <a:latin typeface="Arial Narrow" charset="0"/>
                <a:ea typeface="ＭＳ Ｐゴシック" charset="0"/>
                <a:cs typeface="ＭＳ Ｐゴシック" charset="0"/>
                <a:sym typeface="Wingdings"/>
              </a:rPr>
              <a:t>52.2/98</a:t>
            </a:r>
          </a:p>
          <a:p>
            <a:pPr lvl="2"/>
            <a:r>
              <a:rPr lang="en-US" sz="2000" dirty="0" smtClean="0">
                <a:latin typeface="Arial Narrow" charset="0"/>
                <a:ea typeface="ＭＳ Ｐゴシック" charset="0"/>
                <a:cs typeface="ＭＳ Ｐゴシック" charset="0"/>
                <a:sym typeface="Wingdings"/>
              </a:rPr>
              <a:t>Equivalent to 53.3/100</a:t>
            </a:r>
          </a:p>
          <a:p>
            <a:pPr lvl="2"/>
            <a:r>
              <a:rPr lang="en-US" sz="2000" dirty="0" smtClean="0">
                <a:latin typeface="Arial Narrow" charset="0"/>
                <a:ea typeface="ＭＳ Ｐゴシック" charset="0"/>
                <a:cs typeface="ＭＳ Ｐゴシック" charset="0"/>
                <a:sym typeface="Wingdings"/>
              </a:rPr>
              <a:t>Previous exam: 58.2/100</a:t>
            </a:r>
          </a:p>
          <a:p>
            <a:pPr lvl="1"/>
            <a:r>
              <a:rPr lang="en-US" sz="2400" dirty="0" smtClean="0">
                <a:latin typeface="Arial Narrow" charset="0"/>
                <a:ea typeface="ＭＳ Ｐゴシック" charset="0"/>
                <a:cs typeface="ＭＳ Ｐゴシック" charset="0"/>
                <a:sym typeface="Wingdings"/>
              </a:rPr>
              <a:t>Top score: 75/98</a:t>
            </a:r>
          </a:p>
          <a:p>
            <a:r>
              <a:rPr lang="en-US" sz="2800" dirty="0" smtClean="0">
                <a:latin typeface="Arial Narrow" charset="0"/>
                <a:ea typeface="ＭＳ Ｐゴシック" charset="0"/>
                <a:cs typeface="ＭＳ Ｐゴシック" charset="0"/>
                <a:sym typeface="Wingdings"/>
              </a:rPr>
              <a:t>Grading policy</a:t>
            </a:r>
          </a:p>
          <a:p>
            <a:pPr lvl="1"/>
            <a:r>
              <a:rPr lang="en-US" sz="2400" dirty="0" smtClean="0">
                <a:latin typeface="Arial Narrow" charset="0"/>
                <a:ea typeface="ＭＳ Ｐゴシック" charset="0"/>
                <a:cs typeface="ＭＳ Ｐゴシック" charset="0"/>
                <a:sym typeface="Wingdings"/>
              </a:rPr>
              <a:t>Homework 25%, Final comp. exam 23%, Mid-term comp. 20%, better of the two term exams 12%, lab 10% and quizzes 10%</a:t>
            </a:r>
          </a:p>
          <a:p>
            <a:pPr lvl="1"/>
            <a:r>
              <a:rPr lang="en-US" sz="2400" dirty="0" smtClean="0">
                <a:latin typeface="Arial Narrow" charset="0"/>
                <a:ea typeface="ＭＳ Ｐゴシック" charset="0"/>
                <a:cs typeface="ＭＳ Ｐゴシック" charset="0"/>
                <a:sym typeface="Wingdings"/>
              </a:rPr>
              <a:t>Plus up to 10% extra credit</a:t>
            </a:r>
          </a:p>
          <a:p>
            <a:r>
              <a:rPr lang="en-US" sz="2800" dirty="0" smtClean="0">
                <a:latin typeface="Arial Narrow" charset="0"/>
                <a:ea typeface="ＭＳ Ｐゴシック" charset="0"/>
                <a:cs typeface="ＭＳ Ｐゴシック" charset="0"/>
                <a:sym typeface="Wingdings"/>
              </a:rPr>
              <a:t>Quiz #4</a:t>
            </a:r>
          </a:p>
          <a:p>
            <a:pPr lvl="1"/>
            <a:r>
              <a:rPr lang="en-US" sz="2400" dirty="0" smtClean="0">
                <a:latin typeface="Arial Narrow" charset="0"/>
                <a:ea typeface="ＭＳ Ｐゴシック" charset="0"/>
                <a:cs typeface="ＭＳ Ｐゴシック" charset="0"/>
                <a:sym typeface="Wingdings"/>
              </a:rPr>
              <a:t>When: Beginning of class Monday, Apr. 8</a:t>
            </a:r>
          </a:p>
          <a:p>
            <a:pPr lvl="1"/>
            <a:r>
              <a:rPr lang="en-US" sz="2400" dirty="0" smtClean="0">
                <a:latin typeface="Arial Narrow" charset="0"/>
                <a:ea typeface="ＭＳ Ｐゴシック" charset="0"/>
                <a:cs typeface="ＭＳ Ｐゴシック" charset="0"/>
                <a:sym typeface="Wingdings"/>
              </a:rPr>
              <a:t>Coverage: CH6.5 to what we cover this Wednesday</a:t>
            </a:r>
          </a:p>
        </p:txBody>
      </p:sp>
      <p:sp>
        <p:nvSpPr>
          <p:cNvPr id="4" name="Date Placeholder 3"/>
          <p:cNvSpPr>
            <a:spLocks noGrp="1"/>
          </p:cNvSpPr>
          <p:nvPr>
            <p:ph type="dt" sz="quarter" idx="10"/>
          </p:nvPr>
        </p:nvSpPr>
        <p:spPr/>
        <p:txBody>
          <a:bodyPr/>
          <a:lstStyle/>
          <a:p>
            <a:pPr>
              <a:defRPr/>
            </a:pPr>
            <a:r>
              <a:rPr lang="en-US" smtClean="0"/>
              <a:t>Monday, April 1,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a:xfrm>
            <a:off x="685800" y="152400"/>
            <a:ext cx="7772400" cy="762000"/>
          </a:xfrm>
        </p:spPr>
        <p:txBody>
          <a:bodyPr/>
          <a:lstStyle/>
          <a:p>
            <a:r>
              <a:rPr lang="en-US" dirty="0" smtClean="0">
                <a:latin typeface="Arial Narrow" charset="0"/>
                <a:ea typeface="ＭＳ Ｐゴシック" charset="0"/>
                <a:cs typeface="ＭＳ Ｐゴシック" charset="0"/>
              </a:rPr>
              <a:t>Reminder: Special Project #5</a:t>
            </a:r>
            <a:endParaRPr lang="en-US" dirty="0">
              <a:latin typeface="Arial Narrow" charset="0"/>
              <a:ea typeface="ＭＳ Ｐゴシック" charset="0"/>
              <a:cs typeface="ＭＳ Ｐゴシック" charset="0"/>
            </a:endParaRPr>
          </a:p>
        </p:txBody>
      </p:sp>
      <p:sp>
        <p:nvSpPr>
          <p:cNvPr id="19459" name="Content Placeholder 9"/>
          <p:cNvSpPr>
            <a:spLocks noGrp="1"/>
          </p:cNvSpPr>
          <p:nvPr>
            <p:ph idx="1"/>
          </p:nvPr>
        </p:nvSpPr>
        <p:spPr>
          <a:xfrm>
            <a:off x="304800" y="914400"/>
            <a:ext cx="8534400" cy="5181600"/>
          </a:xfrm>
        </p:spPr>
        <p:txBody>
          <a:bodyPr/>
          <a:lstStyle/>
          <a:p>
            <a:pPr marL="514350" indent="-514350">
              <a:buFont typeface="Arial Narrow" charset="0"/>
              <a:buAutoNum type="arabicPeriod"/>
            </a:pPr>
            <a:r>
              <a:rPr lang="en-US" sz="2800" dirty="0">
                <a:latin typeface="Arial Narrow" charset="0"/>
                <a:ea typeface="ＭＳ Ｐゴシック" charset="0"/>
                <a:cs typeface="ＭＳ Ｐゴシック" charset="0"/>
              </a:rPr>
              <a:t>A ball of mass </a:t>
            </a:r>
            <a:r>
              <a:rPr lang="en-US" sz="2800" dirty="0">
                <a:latin typeface="Monotype Corsiva" charset="0"/>
                <a:ea typeface="ＭＳ Ｐゴシック" charset="0"/>
                <a:cs typeface="ＭＳ Ｐゴシック" charset="0"/>
              </a:rPr>
              <a:t>M</a:t>
            </a:r>
            <a:r>
              <a:rPr lang="en-US" sz="2800" dirty="0">
                <a:latin typeface="Arial Narrow" charset="0"/>
                <a:ea typeface="ＭＳ Ｐゴシック" charset="0"/>
                <a:cs typeface="ＭＳ Ｐゴシック" charset="0"/>
              </a:rPr>
              <a:t> at rest is dropped from the height </a:t>
            </a:r>
            <a:r>
              <a:rPr lang="en-US" sz="2800" dirty="0">
                <a:latin typeface="Monotype Corsiva" charset="0"/>
                <a:ea typeface="ＭＳ Ｐゴシック" charset="0"/>
                <a:cs typeface="ＭＳ Ｐゴシック" charset="0"/>
              </a:rPr>
              <a:t>h</a:t>
            </a:r>
            <a:r>
              <a:rPr lang="en-US" sz="2800" dirty="0">
                <a:latin typeface="Arial Narrow" charset="0"/>
                <a:ea typeface="ＭＳ Ｐゴシック" charset="0"/>
                <a:cs typeface="ＭＳ Ｐゴシック" charset="0"/>
              </a:rPr>
              <a:t> above the ground onto a spring on the ground, whose spring constant is </a:t>
            </a:r>
            <a:r>
              <a:rPr lang="en-US" sz="2800" dirty="0">
                <a:latin typeface="Monotype Corsiva" charset="0"/>
                <a:ea typeface="ＭＳ Ｐゴシック" charset="0"/>
                <a:cs typeface="ＭＳ Ｐゴシック" charset="0"/>
              </a:rPr>
              <a:t>k</a:t>
            </a:r>
            <a:r>
              <a:rPr lang="en-US" sz="2800" dirty="0">
                <a:latin typeface="Arial Narrow" charset="0"/>
                <a:ea typeface="ＭＳ Ｐゴシック" charset="0"/>
                <a:cs typeface="ＭＳ Ｐゴシック" charset="0"/>
              </a:rPr>
              <a:t>.  Neglecting air resistance and assuming that the spring is in its equilibrium, express, in terms of the quantities given in this problem and the gravitational acceleration </a:t>
            </a:r>
            <a:r>
              <a:rPr lang="en-US" sz="2800" dirty="0">
                <a:latin typeface="Monotype Corsiva" charset="0"/>
                <a:ea typeface="ＭＳ Ｐゴシック" charset="0"/>
                <a:cs typeface="ＭＳ Ｐゴシック" charset="0"/>
              </a:rPr>
              <a:t>g</a:t>
            </a:r>
            <a:r>
              <a:rPr lang="en-US" sz="2800" dirty="0">
                <a:latin typeface="Arial Narrow" charset="0"/>
                <a:ea typeface="ＭＳ Ｐゴシック" charset="0"/>
                <a:cs typeface="ＭＳ Ｐゴシック" charset="0"/>
              </a:rPr>
              <a:t>, the distance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of which the spring is pressed down when the ball completely loses its energy.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Find the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above if the </a:t>
            </a:r>
            <a:r>
              <a:rPr lang="en-US" sz="2800" dirty="0" smtClean="0">
                <a:latin typeface="Arial Narrow" charset="0"/>
                <a:ea typeface="ＭＳ Ｐゴシック" charset="0"/>
                <a:cs typeface="ＭＳ Ｐゴシック" charset="0"/>
              </a:rPr>
              <a:t>ball’s </a:t>
            </a:r>
            <a:r>
              <a:rPr lang="en-US" sz="2800" dirty="0">
                <a:latin typeface="Arial Narrow" charset="0"/>
                <a:ea typeface="ＭＳ Ｐゴシック" charset="0"/>
                <a:cs typeface="ＭＳ Ｐゴシック" charset="0"/>
              </a:rPr>
              <a:t>initial speed is </a:t>
            </a:r>
            <a:r>
              <a:rPr lang="en-US" sz="2800" dirty="0">
                <a:latin typeface="Monotype Corsiva" charset="0"/>
                <a:ea typeface="ＭＳ Ｐゴシック" charset="0"/>
                <a:cs typeface="ＭＳ Ｐゴシック" charset="0"/>
              </a:rPr>
              <a:t>v</a:t>
            </a:r>
            <a:r>
              <a:rPr lang="en-US" sz="2800" baseline="-250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Due for the project is this Wednesday, </a:t>
            </a:r>
            <a:r>
              <a:rPr lang="en-US" sz="2800" dirty="0" smtClean="0">
                <a:latin typeface="Arial Narrow" charset="0"/>
                <a:ea typeface="ＭＳ Ｐゴシック" charset="0"/>
                <a:cs typeface="ＭＳ Ｐゴシック" charset="0"/>
              </a:rPr>
              <a:t>Apr. 3</a:t>
            </a:r>
            <a:endParaRPr lang="en-US" sz="2800" dirty="0">
              <a:latin typeface="Arial Narrow" charset="0"/>
              <a:ea typeface="ＭＳ Ｐゴシック" charset="0"/>
              <a:cs typeface="ＭＳ Ｐゴシック" charset="0"/>
            </a:endParaRPr>
          </a:p>
          <a:p>
            <a:pPr marL="514350" indent="-514350">
              <a:buFont typeface="Arial Narrow" charset="0"/>
              <a:buAutoNum type="arabicPeriod"/>
            </a:pPr>
            <a:r>
              <a:rPr lang="en-US" sz="2800" dirty="0">
                <a:latin typeface="Arial Narrow" charset="0"/>
                <a:ea typeface="ＭＳ Ｐゴシック" charset="0"/>
                <a:cs typeface="ＭＳ Ｐゴシック" charset="0"/>
              </a:rPr>
              <a:t>You must show the detail of your OWN work in order to obtain any credit.</a:t>
            </a:r>
          </a:p>
          <a:p>
            <a:pPr marL="514350" indent="-514350">
              <a:buFont typeface="Arial Narrow" charset="0"/>
              <a:buAutoNum type="arabicPeriod"/>
            </a:pPr>
            <a:endParaRPr lang="en-US" sz="2800" dirty="0">
              <a:solidFill>
                <a:srgbClr val="800000"/>
              </a:solidFill>
              <a:latin typeface="Arial Narrow" charset="0"/>
              <a:ea typeface="ＭＳ Ｐゴシック" charset="0"/>
              <a:cs typeface="ＭＳ Ｐゴシック" charset="0"/>
            </a:endParaRPr>
          </a:p>
        </p:txBody>
      </p:sp>
      <p:sp>
        <p:nvSpPr>
          <p:cNvPr id="1946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sz="1400">
              <a:solidFill>
                <a:srgbClr val="FF0066"/>
              </a:solidFill>
              <a:latin typeface="Arial Narrow" charset="0"/>
            </a:endParaRPr>
          </a:p>
        </p:txBody>
      </p:sp>
      <p:sp>
        <p:nvSpPr>
          <p:cNvPr id="194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194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EF9CFC-00EE-0341-8712-614C7D33859A}"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986736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570507"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560779335"/>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570508"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1752001734"/>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570509"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871733379"/>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570510"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2671271093"/>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570511"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4164168519"/>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570512"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1263927778"/>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570513"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1615904744"/>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570514" name="Equation" r:id="rId17" imgW="241300" imgH="241300" progId="Equation.3">
                  <p:embed/>
                </p:oleObj>
              </mc:Choice>
              <mc:Fallback>
                <p:oleObj name="Equation" r:id="rId17" imgW="241300" imgH="241300" progId="Equation.3">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07371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5716">
                                            <p:txEl>
                                              <p:pRg st="0" end="0"/>
                                            </p:txEl>
                                          </p:spTgt>
                                        </p:tgtEl>
                                        <p:attrNameLst>
                                          <p:attrName>style.visibility</p:attrName>
                                        </p:attrNameLst>
                                      </p:cBhvr>
                                      <p:to>
                                        <p:strVal val="visible"/>
                                      </p:to>
                                    </p:set>
                                    <p:animEffect transition="in" filter="wipe(left)">
                                      <p:cBhvr>
                                        <p:cTn id="7" dur="500"/>
                                        <p:tgtEl>
                                          <p:spTgt spid="755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5717"/>
                                        </p:tgtEl>
                                        <p:attrNameLst>
                                          <p:attrName>style.visibility</p:attrName>
                                        </p:attrNameLst>
                                      </p:cBhvr>
                                      <p:to>
                                        <p:strVal val="visible"/>
                                      </p:to>
                                    </p:set>
                                    <p:animEffect transition="in" filter="wipe(left)">
                                      <p:cBhvr>
                                        <p:cTn id="12" dur="500"/>
                                        <p:tgtEl>
                                          <p:spTgt spid="75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5719">
                                            <p:txEl>
                                              <p:pRg st="0" end="0"/>
                                            </p:txEl>
                                          </p:spTgt>
                                        </p:tgtEl>
                                        <p:attrNameLst>
                                          <p:attrName>style.visibility</p:attrName>
                                        </p:attrNameLst>
                                      </p:cBhvr>
                                      <p:to>
                                        <p:strVal val="visible"/>
                                      </p:to>
                                    </p:set>
                                    <p:animEffect transition="in" filter="wipe(left)">
                                      <p:cBhvr>
                                        <p:cTn id="17" dur="500"/>
                                        <p:tgtEl>
                                          <p:spTgt spid="7557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5718"/>
                                        </p:tgtEl>
                                        <p:attrNameLst>
                                          <p:attrName>style.visibility</p:attrName>
                                        </p:attrNameLst>
                                      </p:cBhvr>
                                      <p:to>
                                        <p:strVal val="visible"/>
                                      </p:to>
                                    </p:set>
                                    <p:animEffect transition="in" filter="wipe(left)">
                                      <p:cBhvr>
                                        <p:cTn id="22" dur="500"/>
                                        <p:tgtEl>
                                          <p:spTgt spid="755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5730"/>
                                        </p:tgtEl>
                                        <p:attrNameLst>
                                          <p:attrName>style.visibility</p:attrName>
                                        </p:attrNameLst>
                                      </p:cBhvr>
                                      <p:to>
                                        <p:strVal val="visible"/>
                                      </p:to>
                                    </p:set>
                                    <p:animEffect transition="in" filter="wipe(left)">
                                      <p:cBhvr>
                                        <p:cTn id="27" dur="500"/>
                                        <p:tgtEl>
                                          <p:spTgt spid="755730"/>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755714"/>
                                        </p:tgtEl>
                                        <p:attrNameLst>
                                          <p:attrName>style.visibility</p:attrName>
                                        </p:attrNameLst>
                                      </p:cBhvr>
                                      <p:to>
                                        <p:strVal val="visible"/>
                                      </p:to>
                                    </p:set>
                                    <p:anim calcmode="lin" valueType="num">
                                      <p:cBhvr>
                                        <p:cTn id="31" dur="500" fill="hold"/>
                                        <p:tgtEl>
                                          <p:spTgt spid="755714"/>
                                        </p:tgtEl>
                                        <p:attrNameLst>
                                          <p:attrName>ppt_w</p:attrName>
                                        </p:attrNameLst>
                                      </p:cBhvr>
                                      <p:tavLst>
                                        <p:tav tm="0">
                                          <p:val>
                                            <p:fltVal val="0"/>
                                          </p:val>
                                        </p:tav>
                                        <p:tav tm="100000">
                                          <p:val>
                                            <p:strVal val="#ppt_w"/>
                                          </p:val>
                                        </p:tav>
                                      </p:tavLst>
                                    </p:anim>
                                    <p:anim calcmode="lin" valueType="num">
                                      <p:cBhvr>
                                        <p:cTn id="32" dur="500" fill="hold"/>
                                        <p:tgtEl>
                                          <p:spTgt spid="755714"/>
                                        </p:tgtEl>
                                        <p:attrNameLst>
                                          <p:attrName>ppt_h</p:attrName>
                                        </p:attrNameLst>
                                      </p:cBhvr>
                                      <p:tavLst>
                                        <p:tav tm="0">
                                          <p:val>
                                            <p:fltVal val="0"/>
                                          </p:val>
                                        </p:tav>
                                        <p:tav tm="100000">
                                          <p:val>
                                            <p:strVal val="#ppt_h"/>
                                          </p:val>
                                        </p:tav>
                                      </p:tavLst>
                                    </p:anim>
                                    <p:animEffect transition="in" filter="fade">
                                      <p:cBhvr>
                                        <p:cTn id="33" dur="500"/>
                                        <p:tgtEl>
                                          <p:spTgt spid="7557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5720"/>
                                        </p:tgtEl>
                                        <p:attrNameLst>
                                          <p:attrName>style.visibility</p:attrName>
                                        </p:attrNameLst>
                                      </p:cBhvr>
                                      <p:to>
                                        <p:strVal val="visible"/>
                                      </p:to>
                                    </p:set>
                                    <p:animEffect transition="in" filter="wipe(left)">
                                      <p:cBhvr>
                                        <p:cTn id="38" dur="500"/>
                                        <p:tgtEl>
                                          <p:spTgt spid="7557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5729">
                                            <p:txEl>
                                              <p:pRg st="0" end="0"/>
                                            </p:txEl>
                                          </p:spTgt>
                                        </p:tgtEl>
                                        <p:attrNameLst>
                                          <p:attrName>style.visibility</p:attrName>
                                        </p:attrNameLst>
                                      </p:cBhvr>
                                      <p:to>
                                        <p:strVal val="visible"/>
                                      </p:to>
                                    </p:set>
                                    <p:animEffect transition="in" filter="wipe(left)">
                                      <p:cBhvr>
                                        <p:cTn id="43" dur="500"/>
                                        <p:tgtEl>
                                          <p:spTgt spid="755729">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5729">
                                            <p:txEl>
                                              <p:pRg st="1" end="1"/>
                                            </p:txEl>
                                          </p:spTgt>
                                        </p:tgtEl>
                                        <p:attrNameLst>
                                          <p:attrName>style.visibility</p:attrName>
                                        </p:attrNameLst>
                                      </p:cBhvr>
                                      <p:to>
                                        <p:strVal val="visible"/>
                                      </p:to>
                                    </p:set>
                                    <p:animEffect transition="in" filter="wipe(left)">
                                      <p:cBhvr>
                                        <p:cTn id="48" dur="500"/>
                                        <p:tgtEl>
                                          <p:spTgt spid="755729">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755729">
                                            <p:txEl>
                                              <p:pRg st="2" end="2"/>
                                            </p:txEl>
                                          </p:spTgt>
                                        </p:tgtEl>
                                        <p:attrNameLst>
                                          <p:attrName>style.visibility</p:attrName>
                                        </p:attrNameLst>
                                      </p:cBhvr>
                                      <p:to>
                                        <p:strVal val="visible"/>
                                      </p:to>
                                    </p:set>
                                    <p:animEffect transition="in" filter="wipe(left)">
                                      <p:cBhvr>
                                        <p:cTn id="53" dur="500"/>
                                        <p:tgtEl>
                                          <p:spTgt spid="75572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755729">
                                            <p:txEl>
                                              <p:pRg st="3" end="3"/>
                                            </p:txEl>
                                          </p:spTgt>
                                        </p:tgtEl>
                                        <p:attrNameLst>
                                          <p:attrName>style.visibility</p:attrName>
                                        </p:attrNameLst>
                                      </p:cBhvr>
                                      <p:to>
                                        <p:strVal val="visible"/>
                                      </p:to>
                                    </p:set>
                                    <p:animEffect transition="in" filter="wipe(left)">
                                      <p:cBhvr>
                                        <p:cTn id="58" dur="500"/>
                                        <p:tgtEl>
                                          <p:spTgt spid="755729">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755721"/>
                                        </p:tgtEl>
                                        <p:attrNameLst>
                                          <p:attrName>style.visibility</p:attrName>
                                        </p:attrNameLst>
                                      </p:cBhvr>
                                      <p:to>
                                        <p:strVal val="visible"/>
                                      </p:to>
                                    </p:set>
                                    <p:animEffect transition="in" filter="wipe(left)">
                                      <p:cBhvr>
                                        <p:cTn id="63" dur="500"/>
                                        <p:tgtEl>
                                          <p:spTgt spid="7557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55722"/>
                                        </p:tgtEl>
                                        <p:attrNameLst>
                                          <p:attrName>style.visibility</p:attrName>
                                        </p:attrNameLst>
                                      </p:cBhvr>
                                      <p:to>
                                        <p:strVal val="visible"/>
                                      </p:to>
                                    </p:set>
                                    <p:animEffect transition="in" filter="wipe(left)">
                                      <p:cBhvr>
                                        <p:cTn id="68" dur="500"/>
                                        <p:tgtEl>
                                          <p:spTgt spid="7557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55723"/>
                                        </p:tgtEl>
                                        <p:attrNameLst>
                                          <p:attrName>style.visibility</p:attrName>
                                        </p:attrNameLst>
                                      </p:cBhvr>
                                      <p:to>
                                        <p:strVal val="visible"/>
                                      </p:to>
                                    </p:set>
                                    <p:animEffect transition="in" filter="wipe(left)">
                                      <p:cBhvr>
                                        <p:cTn id="73" dur="500"/>
                                        <p:tgtEl>
                                          <p:spTgt spid="7557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755724"/>
                                        </p:tgtEl>
                                        <p:attrNameLst>
                                          <p:attrName>style.visibility</p:attrName>
                                        </p:attrNameLst>
                                      </p:cBhvr>
                                      <p:to>
                                        <p:strVal val="visible"/>
                                      </p:to>
                                    </p:set>
                                    <p:animEffect transition="in" filter="wipe(left)">
                                      <p:cBhvr>
                                        <p:cTn id="78" dur="500"/>
                                        <p:tgtEl>
                                          <p:spTgt spid="75572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755725"/>
                                        </p:tgtEl>
                                        <p:attrNameLst>
                                          <p:attrName>style.visibility</p:attrName>
                                        </p:attrNameLst>
                                      </p:cBhvr>
                                      <p:to>
                                        <p:strVal val="visible"/>
                                      </p:to>
                                    </p:set>
                                    <p:animEffect transition="in" filter="wipe(left)">
                                      <p:cBhvr>
                                        <p:cTn id="83" dur="500"/>
                                        <p:tgtEl>
                                          <p:spTgt spid="75572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55726"/>
                                        </p:tgtEl>
                                        <p:attrNameLst>
                                          <p:attrName>style.visibility</p:attrName>
                                        </p:attrNameLst>
                                      </p:cBhvr>
                                      <p:to>
                                        <p:strVal val="visible"/>
                                      </p:to>
                                    </p:set>
                                    <p:animEffect transition="in" filter="wipe(left)">
                                      <p:cBhvr>
                                        <p:cTn id="88" dur="500"/>
                                        <p:tgtEl>
                                          <p:spTgt spid="75572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5728"/>
                                        </p:tgtEl>
                                        <p:attrNameLst>
                                          <p:attrName>style.visibility</p:attrName>
                                        </p:attrNameLst>
                                      </p:cBhvr>
                                      <p:to>
                                        <p:strVal val="visible"/>
                                      </p:to>
                                    </p:set>
                                    <p:animEffect transition="in" filter="wipe(left)">
                                      <p:cBhvr>
                                        <p:cTn id="93" dur="500"/>
                                        <p:tgtEl>
                                          <p:spTgt spid="75572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755727"/>
                                        </p:tgtEl>
                                        <p:attrNameLst>
                                          <p:attrName>style.visibility</p:attrName>
                                        </p:attrNameLst>
                                      </p:cBhvr>
                                      <p:to>
                                        <p:strVal val="visible"/>
                                      </p:to>
                                    </p:set>
                                    <p:animEffect transition="in" filter="wipe(left)">
                                      <p:cBhvr>
                                        <p:cTn id="98" dur="500"/>
                                        <p:tgtEl>
                                          <p:spTgt spid="75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animBg="1"/>
      <p:bldP spid="755716" grpId="0" build="p" autoUpdateAnimBg="0"/>
      <p:bldP spid="755717" grpId="0" animBg="1" autoUpdateAnimBg="0"/>
      <p:bldP spid="755719" grpId="0" build="p" autoUpdateAnimBg="0"/>
      <p:bldP spid="755720" grpId="0" animBg="1" autoUpdateAnimBg="0"/>
      <p:bldP spid="755721" grpId="0" animBg="1" autoUpdateAnimBg="0"/>
      <p:bldP spid="755722" grpId="0" animBg="1" autoUpdateAnimBg="0"/>
      <p:bldP spid="75572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813" name="Rectangle 29"/>
          <p:cNvSpPr>
            <a:spLocks noChangeArrowheads="1"/>
          </p:cNvSpPr>
          <p:nvPr/>
        </p:nvSpPr>
        <p:spPr bwMode="auto">
          <a:xfrm>
            <a:off x="7162800" y="5334000"/>
            <a:ext cx="1600200" cy="685800"/>
          </a:xfrm>
          <a:prstGeom prst="rect">
            <a:avLst/>
          </a:prstGeom>
          <a:solidFill>
            <a:srgbClr val="FFFFCC"/>
          </a:solidFill>
          <a:ln w="28575">
            <a:solidFill>
              <a:srgbClr val="FF0000"/>
            </a:solidFill>
            <a:miter lim="800000"/>
            <a:headEnd/>
            <a:tailEnd/>
          </a:ln>
        </p:spPr>
        <p:txBody>
          <a:bodyPr anchor="ctr">
            <a:spAutoFit/>
          </a:bodyPr>
          <a:lstStyle/>
          <a:p>
            <a:endParaRPr lang="en-US"/>
          </a:p>
        </p:txBody>
      </p:sp>
      <p:graphicFrame>
        <p:nvGraphicFramePr>
          <p:cNvPr id="758814" name="Object 10"/>
          <p:cNvGraphicFramePr>
            <a:graphicFrameLocks noChangeAspect="1"/>
          </p:cNvGraphicFramePr>
          <p:nvPr/>
        </p:nvGraphicFramePr>
        <p:xfrm>
          <a:off x="7254875" y="5349875"/>
          <a:ext cx="1484313" cy="631825"/>
        </p:xfrm>
        <a:graphic>
          <a:graphicData uri="http://schemas.openxmlformats.org/presentationml/2006/ole">
            <mc:AlternateContent xmlns:mc="http://schemas.openxmlformats.org/markup-compatibility/2006">
              <mc:Choice xmlns:v="urn:schemas-microsoft-com:vml" Requires="v">
                <p:oleObj spid="_x0000_s567580" name="Equation" r:id="rId4" imgW="558800" imgH="241300" progId="Equation.DSMT4">
                  <p:embed/>
                </p:oleObj>
              </mc:Choice>
              <mc:Fallback>
                <p:oleObj name="Equation" r:id="rId4" imgW="5588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5349875"/>
                        <a:ext cx="1484313"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35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944657-B5DC-0F43-8310-7E4CDFC3EBA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758787" name="Rectangle 3"/>
          <p:cNvSpPr>
            <a:spLocks noChangeArrowheads="1"/>
          </p:cNvSpPr>
          <p:nvPr/>
        </p:nvSpPr>
        <p:spPr bwMode="auto">
          <a:xfrm>
            <a:off x="50292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58788"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69"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758790" name="Text Box 6"/>
          <p:cNvSpPr txBox="1">
            <a:spLocks noChangeArrowheads="1"/>
          </p:cNvSpPr>
          <p:nvPr/>
        </p:nvSpPr>
        <p:spPr bwMode="auto">
          <a:xfrm>
            <a:off x="533400" y="1952625"/>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FF0000"/>
                </a:solidFill>
                <a:latin typeface="Arial Narrow" charset="0"/>
                <a:ea typeface="Gulim" charset="0"/>
                <a:cs typeface="Gulim" charset="0"/>
              </a:rPr>
              <a:t>The quantity </a:t>
            </a:r>
            <a:r>
              <a:rPr lang="en-US" sz="2200">
                <a:solidFill>
                  <a:srgbClr val="FF0000"/>
                </a:solidFill>
                <a:latin typeface="Arial Narrow" charset="0"/>
                <a:ea typeface="Gulim" charset="0"/>
                <a:cs typeface="Gulim" charset="0"/>
              </a:rPr>
              <a:t>impulse</a:t>
            </a:r>
            <a:r>
              <a:rPr lang="en-US" altLang="ko-KR" sz="2200">
                <a:solidFill>
                  <a:srgbClr val="FF0000"/>
                </a:solidFill>
                <a:latin typeface="Arial Narrow" charset="0"/>
                <a:ea typeface="Gulim" charset="0"/>
                <a:cs typeface="Gulim" charset="0"/>
              </a:rPr>
              <a:t> is defined as the change of momentum</a:t>
            </a:r>
            <a:endParaRPr lang="en-US" sz="2200" b="1">
              <a:solidFill>
                <a:srgbClr val="FF0000"/>
              </a:solidFill>
              <a:latin typeface="Monotype Corsiva" charset="0"/>
              <a:ea typeface="Gulim" charset="0"/>
              <a:cs typeface="Gulim" charset="0"/>
            </a:endParaRPr>
          </a:p>
        </p:txBody>
      </p:sp>
      <p:sp>
        <p:nvSpPr>
          <p:cNvPr id="758791"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Monotype Corsiva" charset="0"/>
              </a:rPr>
              <a:t>Δt</a:t>
            </a:r>
            <a:r>
              <a:rPr lang="en-US" sz="2200" dirty="0">
                <a:solidFill>
                  <a:srgbClr val="FF0000"/>
                </a:solidFill>
                <a:latin typeface="Monotype Corsiva" charset="0"/>
              </a:rPr>
              <a:t>=</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baseline="-25000" dirty="0">
                <a:solidFill>
                  <a:srgbClr val="FF0000"/>
                </a:solidFill>
                <a:latin typeface="Monotype Corsiva" charset="0"/>
              </a:rPr>
              <a:t> </a:t>
            </a:r>
            <a:r>
              <a:rPr lang="en-US" sz="2200" dirty="0">
                <a:solidFill>
                  <a:srgbClr val="FF0000"/>
                </a:solidFill>
                <a:latin typeface="Monotype Corsiva" charset="0"/>
              </a:rPr>
              <a:t>is equal to the change of the momentum of the object caused by that force.   </a:t>
            </a:r>
            <a:r>
              <a:rPr lang="en-US" sz="2200" dirty="0">
                <a:solidFill>
                  <a:srgbClr val="003300"/>
                </a:solidFill>
                <a:latin typeface="Monotype Corsiva" charset="0"/>
              </a:rPr>
              <a:t>Impulse is the degree of which an external force changes an </a:t>
            </a:r>
            <a:r>
              <a:rPr lang="en-US" sz="2200" dirty="0" smtClean="0">
                <a:solidFill>
                  <a:srgbClr val="003300"/>
                </a:solidFill>
                <a:latin typeface="Monotype Corsiva" charset="0"/>
              </a:rPr>
              <a:t>object’s </a:t>
            </a:r>
            <a:r>
              <a:rPr lang="en-US" sz="2200" dirty="0">
                <a:solidFill>
                  <a:srgbClr val="003300"/>
                </a:solidFill>
                <a:latin typeface="Monotype Corsiva" charset="0"/>
              </a:rPr>
              <a:t>momentum</a:t>
            </a:r>
            <a:r>
              <a:rPr lang="en-US" sz="2200" dirty="0">
                <a:solidFill>
                  <a:srgbClr val="FF0000"/>
                </a:solidFill>
                <a:latin typeface="Monotype Corsiva" charset="0"/>
              </a:rPr>
              <a:t>.</a:t>
            </a:r>
          </a:p>
        </p:txBody>
      </p:sp>
      <p:sp>
        <p:nvSpPr>
          <p:cNvPr id="758792" name="Text Box 8"/>
          <p:cNvSpPr txBox="1">
            <a:spLocks noChangeArrowheads="1"/>
          </p:cNvSpPr>
          <p:nvPr/>
        </p:nvSpPr>
        <p:spPr bwMode="auto">
          <a:xfrm>
            <a:off x="304800" y="4343400"/>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758793" name="Object 2"/>
          <p:cNvGraphicFramePr>
            <a:graphicFrameLocks noChangeAspect="1"/>
          </p:cNvGraphicFramePr>
          <p:nvPr>
            <p:extLst>
              <p:ext uri="{D42A27DB-BD31-4B8C-83A1-F6EECF244321}">
                <p14:modId xmlns:p14="http://schemas.microsoft.com/office/powerpoint/2010/main" val="3477612276"/>
              </p:ext>
            </p:extLst>
          </p:nvPr>
        </p:nvGraphicFramePr>
        <p:xfrm>
          <a:off x="5534025" y="863600"/>
          <a:ext cx="1190625" cy="877888"/>
        </p:xfrm>
        <a:graphic>
          <a:graphicData uri="http://schemas.openxmlformats.org/presentationml/2006/ole">
            <mc:AlternateContent xmlns:mc="http://schemas.openxmlformats.org/markup-compatibility/2006">
              <mc:Choice xmlns:v="urn:schemas-microsoft-com:vml" Requires="v">
                <p:oleObj spid="_x0000_s567581" name="Equation" r:id="rId6" imgW="520700" imgH="419100" progId="Equation.3">
                  <p:embed/>
                </p:oleObj>
              </mc:Choice>
              <mc:Fallback>
                <p:oleObj name="Equation" r:id="rId6" imgW="520700" imgH="419100" progId="Equation.3">
                  <p:embed/>
                  <p:pic>
                    <p:nvPicPr>
                      <p:cNvPr id="0" name=""/>
                      <p:cNvPicPr>
                        <a:picLocks noChangeAspect="1" noChangeArrowheads="1"/>
                      </p:cNvPicPr>
                      <p:nvPr/>
                    </p:nvPicPr>
                    <p:blipFill>
                      <a:blip r:embed="rId7"/>
                      <a:srcRect/>
                      <a:stretch>
                        <a:fillRect/>
                      </a:stretch>
                    </p:blipFill>
                    <p:spPr bwMode="auto">
                      <a:xfrm>
                        <a:off x="5534025" y="863600"/>
                        <a:ext cx="11906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4"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758795"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758796"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758797"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758798" name="Object 3"/>
          <p:cNvGraphicFramePr>
            <a:graphicFrameLocks noChangeAspect="1"/>
          </p:cNvGraphicFramePr>
          <p:nvPr>
            <p:extLst>
              <p:ext uri="{D42A27DB-BD31-4B8C-83A1-F6EECF244321}">
                <p14:modId xmlns:p14="http://schemas.microsoft.com/office/powerpoint/2010/main" val="1484754140"/>
              </p:ext>
            </p:extLst>
          </p:nvPr>
        </p:nvGraphicFramePr>
        <p:xfrm>
          <a:off x="2336800" y="5268913"/>
          <a:ext cx="1712913" cy="798512"/>
        </p:xfrm>
        <a:graphic>
          <a:graphicData uri="http://schemas.openxmlformats.org/presentationml/2006/ole">
            <mc:AlternateContent xmlns:mc="http://schemas.openxmlformats.org/markup-compatibility/2006">
              <mc:Choice xmlns:v="urn:schemas-microsoft-com:vml" Requires="v">
                <p:oleObj spid="_x0000_s567582" name="Equation" r:id="rId8" imgW="939800" imgH="444500" progId="Equation.3">
                  <p:embed/>
                </p:oleObj>
              </mc:Choice>
              <mc:Fallback>
                <p:oleObj name="Equation" r:id="rId8" imgW="939800" imgH="444500" progId="Equation.3">
                  <p:embed/>
                  <p:pic>
                    <p:nvPicPr>
                      <p:cNvPr id="0" name=""/>
                      <p:cNvPicPr>
                        <a:picLocks noChangeAspect="1" noChangeArrowheads="1"/>
                      </p:cNvPicPr>
                      <p:nvPr/>
                    </p:nvPicPr>
                    <p:blipFill>
                      <a:blip r:embed="rId9"/>
                      <a:srcRect/>
                      <a:stretch>
                        <a:fillRect/>
                      </a:stretch>
                    </p:blipFill>
                    <p:spPr bwMode="auto">
                      <a:xfrm>
                        <a:off x="2336800" y="5268913"/>
                        <a:ext cx="1712913"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9"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758800" name="Object 4"/>
          <p:cNvGraphicFramePr>
            <a:graphicFrameLocks noChangeAspect="1"/>
          </p:cNvGraphicFramePr>
          <p:nvPr/>
        </p:nvGraphicFramePr>
        <p:xfrm>
          <a:off x="5054600" y="5316538"/>
          <a:ext cx="1482725" cy="698500"/>
        </p:xfrm>
        <a:graphic>
          <a:graphicData uri="http://schemas.openxmlformats.org/presentationml/2006/ole">
            <mc:AlternateContent xmlns:mc="http://schemas.openxmlformats.org/markup-compatibility/2006">
              <mc:Choice xmlns:v="urn:schemas-microsoft-com:vml" Requires="v">
                <p:oleObj spid="_x0000_s567583" name="Equation" r:id="rId10" imgW="558800" imgH="266700" progId="Equation.DSMT4">
                  <p:embed/>
                </p:oleObj>
              </mc:Choice>
              <mc:Fallback>
                <p:oleObj name="Equation" r:id="rId10" imgW="5588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600" y="5316538"/>
                        <a:ext cx="1482725"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1"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sp>
        <p:nvSpPr>
          <p:cNvPr id="758803" name="Text Box 19"/>
          <p:cNvSpPr txBox="1">
            <a:spLocks noChangeArrowheads="1"/>
          </p:cNvSpPr>
          <p:nvPr/>
        </p:nvSpPr>
        <p:spPr bwMode="auto">
          <a:xfrm>
            <a:off x="3352800" y="6172200"/>
            <a:ext cx="2667000" cy="39528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Gulim" charset="0"/>
                <a:cs typeface="Gulim" charset="0"/>
              </a:rPr>
              <a:t>Impulse is a vector quantity!!</a:t>
            </a:r>
            <a:endParaRPr lang="en-US" sz="1800">
              <a:solidFill>
                <a:srgbClr val="FF0000"/>
              </a:solidFill>
              <a:latin typeface="Monotype Corsiva" charset="0"/>
              <a:ea typeface="Gulim" charset="0"/>
              <a:cs typeface="Gulim" charset="0"/>
            </a:endParaRPr>
          </a:p>
        </p:txBody>
      </p:sp>
      <p:graphicFrame>
        <p:nvGraphicFramePr>
          <p:cNvPr id="758804" name="Object 5"/>
          <p:cNvGraphicFramePr>
            <a:graphicFrameLocks noChangeAspect="1"/>
          </p:cNvGraphicFramePr>
          <p:nvPr>
            <p:extLst>
              <p:ext uri="{D42A27DB-BD31-4B8C-83A1-F6EECF244321}">
                <p14:modId xmlns:p14="http://schemas.microsoft.com/office/powerpoint/2010/main" val="2285372695"/>
              </p:ext>
            </p:extLst>
          </p:nvPr>
        </p:nvGraphicFramePr>
        <p:xfrm>
          <a:off x="7535863" y="1042988"/>
          <a:ext cx="1366837" cy="525462"/>
        </p:xfrm>
        <a:graphic>
          <a:graphicData uri="http://schemas.openxmlformats.org/presentationml/2006/ole">
            <mc:AlternateContent xmlns:mc="http://schemas.openxmlformats.org/markup-compatibility/2006">
              <mc:Choice xmlns:v="urn:schemas-microsoft-com:vml" Requires="v">
                <p:oleObj spid="_x0000_s567584" name="Equation" r:id="rId12" imgW="635000" imgH="266700" progId="Equation.3">
                  <p:embed/>
                </p:oleObj>
              </mc:Choice>
              <mc:Fallback>
                <p:oleObj name="Equation" r:id="rId12" imgW="635000" imgH="266700" progId="Equation.3">
                  <p:embed/>
                  <p:pic>
                    <p:nvPicPr>
                      <p:cNvPr id="0" name=""/>
                      <p:cNvPicPr>
                        <a:picLocks noChangeAspect="1" noChangeArrowheads="1"/>
                      </p:cNvPicPr>
                      <p:nvPr/>
                    </p:nvPicPr>
                    <p:blipFill>
                      <a:blip r:embed="rId13"/>
                      <a:srcRect/>
                      <a:stretch>
                        <a:fillRect/>
                      </a:stretch>
                    </p:blipFill>
                    <p:spPr bwMode="auto">
                      <a:xfrm>
                        <a:off x="7535863" y="1042988"/>
                        <a:ext cx="1366837"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5"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758807" name="Object 6"/>
          <p:cNvGraphicFramePr>
            <a:graphicFrameLocks noChangeAspect="1"/>
          </p:cNvGraphicFramePr>
          <p:nvPr>
            <p:extLst>
              <p:ext uri="{D42A27DB-BD31-4B8C-83A1-F6EECF244321}">
                <p14:modId xmlns:p14="http://schemas.microsoft.com/office/powerpoint/2010/main" val="4068075145"/>
              </p:ext>
            </p:extLst>
          </p:nvPr>
        </p:nvGraphicFramePr>
        <p:xfrm>
          <a:off x="5795963" y="2066925"/>
          <a:ext cx="1312862" cy="630238"/>
        </p:xfrm>
        <a:graphic>
          <a:graphicData uri="http://schemas.openxmlformats.org/presentationml/2006/ole">
            <mc:AlternateContent xmlns:mc="http://schemas.openxmlformats.org/markup-compatibility/2006">
              <mc:Choice xmlns:v="urn:schemas-microsoft-com:vml" Requires="v">
                <p:oleObj spid="_x0000_s567585" name="Equation" r:id="rId14" imgW="609600" imgH="266700" progId="Equation.3">
                  <p:embed/>
                </p:oleObj>
              </mc:Choice>
              <mc:Fallback>
                <p:oleObj name="Equation" r:id="rId14" imgW="609600" imgH="266700" progId="Equation.3">
                  <p:embed/>
                  <p:pic>
                    <p:nvPicPr>
                      <p:cNvPr id="0" name=""/>
                      <p:cNvPicPr>
                        <a:picLocks noChangeAspect="1" noChangeArrowheads="1"/>
                      </p:cNvPicPr>
                      <p:nvPr/>
                    </p:nvPicPr>
                    <p:blipFill>
                      <a:blip r:embed="rId15"/>
                      <a:srcRect/>
                      <a:stretch>
                        <a:fillRect/>
                      </a:stretch>
                    </p:blipFill>
                    <p:spPr bwMode="auto">
                      <a:xfrm>
                        <a:off x="5795963" y="2066925"/>
                        <a:ext cx="131286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08" name="Object 7"/>
          <p:cNvGraphicFramePr>
            <a:graphicFrameLocks noChangeAspect="1"/>
          </p:cNvGraphicFramePr>
          <p:nvPr>
            <p:extLst>
              <p:ext uri="{D42A27DB-BD31-4B8C-83A1-F6EECF244321}">
                <p14:modId xmlns:p14="http://schemas.microsoft.com/office/powerpoint/2010/main" val="2188534484"/>
              </p:ext>
            </p:extLst>
          </p:nvPr>
        </p:nvGraphicFramePr>
        <p:xfrm>
          <a:off x="5033963" y="2127250"/>
          <a:ext cx="738187" cy="508000"/>
        </p:xfrm>
        <a:graphic>
          <a:graphicData uri="http://schemas.openxmlformats.org/presentationml/2006/ole">
            <mc:AlternateContent xmlns:mc="http://schemas.openxmlformats.org/markup-compatibility/2006">
              <mc:Choice xmlns:v="urn:schemas-microsoft-com:vml" Requires="v">
                <p:oleObj spid="_x0000_s567586" name="Equation" r:id="rId16" imgW="342900" imgH="215900" progId="Equation.3">
                  <p:embed/>
                </p:oleObj>
              </mc:Choice>
              <mc:Fallback>
                <p:oleObj name="Equation" r:id="rId16" imgW="342900" imgH="215900" progId="Equation.3">
                  <p:embed/>
                  <p:pic>
                    <p:nvPicPr>
                      <p:cNvPr id="0" name=""/>
                      <p:cNvPicPr>
                        <a:picLocks noChangeAspect="1" noChangeArrowheads="1"/>
                      </p:cNvPicPr>
                      <p:nvPr/>
                    </p:nvPicPr>
                    <p:blipFill>
                      <a:blip r:embed="rId17"/>
                      <a:srcRect/>
                      <a:stretch>
                        <a:fillRect/>
                      </a:stretch>
                    </p:blipFill>
                    <p:spPr bwMode="auto">
                      <a:xfrm>
                        <a:off x="5033963" y="2127250"/>
                        <a:ext cx="738187"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0" name="Object 8"/>
          <p:cNvGraphicFramePr>
            <a:graphicFrameLocks noChangeAspect="1"/>
          </p:cNvGraphicFramePr>
          <p:nvPr/>
        </p:nvGraphicFramePr>
        <p:xfrm>
          <a:off x="4459288" y="2071688"/>
          <a:ext cx="569912" cy="481012"/>
        </p:xfrm>
        <a:graphic>
          <a:graphicData uri="http://schemas.openxmlformats.org/presentationml/2006/ole">
            <mc:AlternateContent xmlns:mc="http://schemas.openxmlformats.org/markup-compatibility/2006">
              <mc:Choice xmlns:v="urn:schemas-microsoft-com:vml" Requires="v">
                <p:oleObj spid="_x0000_s567587" name="Equation" r:id="rId18" imgW="266700" imgH="203200" progId="Equation.DSMT4">
                  <p:embed/>
                </p:oleObj>
              </mc:Choice>
              <mc:Fallback>
                <p:oleObj name="Equation" r:id="rId18" imgW="2667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9288" y="2071688"/>
                        <a:ext cx="569912" cy="481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1" name="Object 9"/>
          <p:cNvGraphicFramePr>
            <a:graphicFrameLocks noChangeAspect="1"/>
          </p:cNvGraphicFramePr>
          <p:nvPr>
            <p:extLst>
              <p:ext uri="{D42A27DB-BD31-4B8C-83A1-F6EECF244321}">
                <p14:modId xmlns:p14="http://schemas.microsoft.com/office/powerpoint/2010/main" val="1567728460"/>
              </p:ext>
            </p:extLst>
          </p:nvPr>
        </p:nvGraphicFramePr>
        <p:xfrm>
          <a:off x="7189788" y="2066925"/>
          <a:ext cx="1420812" cy="630238"/>
        </p:xfrm>
        <a:graphic>
          <a:graphicData uri="http://schemas.openxmlformats.org/presentationml/2006/ole">
            <mc:AlternateContent xmlns:mc="http://schemas.openxmlformats.org/markup-compatibility/2006">
              <mc:Choice xmlns:v="urn:schemas-microsoft-com:vml" Requires="v">
                <p:oleObj spid="_x0000_s567588" name="Equation" r:id="rId20" imgW="660400" imgH="266700" progId="Equation.3">
                  <p:embed/>
                </p:oleObj>
              </mc:Choice>
              <mc:Fallback>
                <p:oleObj name="Equation" r:id="rId20" imgW="660400" imgH="266700" progId="Equation.3">
                  <p:embed/>
                  <p:pic>
                    <p:nvPicPr>
                      <p:cNvPr id="0" name=""/>
                      <p:cNvPicPr>
                        <a:picLocks noChangeAspect="1" noChangeArrowheads="1"/>
                      </p:cNvPicPr>
                      <p:nvPr/>
                    </p:nvPicPr>
                    <p:blipFill>
                      <a:blip r:embed="rId21"/>
                      <a:srcRect/>
                      <a:stretch>
                        <a:fillRect/>
                      </a:stretch>
                    </p:blipFill>
                    <p:spPr bwMode="auto">
                      <a:xfrm>
                        <a:off x="7189788" y="2066925"/>
                        <a:ext cx="142081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99920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8794"/>
                                        </p:tgtEl>
                                        <p:attrNameLst>
                                          <p:attrName>style.visibility</p:attrName>
                                        </p:attrNameLst>
                                      </p:cBhvr>
                                      <p:to>
                                        <p:strVal val="visible"/>
                                      </p:to>
                                    </p:set>
                                    <p:animEffect transition="in" filter="wipe(left)">
                                      <p:cBhvr>
                                        <p:cTn id="7" dur="500"/>
                                        <p:tgtEl>
                                          <p:spTgt spid="758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58793"/>
                                        </p:tgtEl>
                                        <p:attrNameLst>
                                          <p:attrName>style.visibility</p:attrName>
                                        </p:attrNameLst>
                                      </p:cBhvr>
                                      <p:to>
                                        <p:strVal val="visible"/>
                                      </p:to>
                                    </p:set>
                                    <p:animEffect transition="in" filter="wipe(left)">
                                      <p:cBhvr>
                                        <p:cTn id="12" dur="500"/>
                                        <p:tgtEl>
                                          <p:spTgt spid="7587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8805"/>
                                        </p:tgtEl>
                                        <p:attrNameLst>
                                          <p:attrName>style.visibility</p:attrName>
                                        </p:attrNameLst>
                                      </p:cBhvr>
                                      <p:to>
                                        <p:strVal val="visible"/>
                                      </p:to>
                                    </p:set>
                                    <p:animEffect transition="in" filter="wipe(left)">
                                      <p:cBhvr>
                                        <p:cTn id="17" dur="500"/>
                                        <p:tgtEl>
                                          <p:spTgt spid="7588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8804"/>
                                        </p:tgtEl>
                                        <p:attrNameLst>
                                          <p:attrName>style.visibility</p:attrName>
                                        </p:attrNameLst>
                                      </p:cBhvr>
                                      <p:to>
                                        <p:strVal val="visible"/>
                                      </p:to>
                                    </p:set>
                                    <p:animEffect transition="in" filter="wipe(left)">
                                      <p:cBhvr>
                                        <p:cTn id="22" dur="500"/>
                                        <p:tgtEl>
                                          <p:spTgt spid="7588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8790"/>
                                        </p:tgtEl>
                                        <p:attrNameLst>
                                          <p:attrName>style.visibility</p:attrName>
                                        </p:attrNameLst>
                                      </p:cBhvr>
                                      <p:to>
                                        <p:strVal val="visible"/>
                                      </p:to>
                                    </p:set>
                                    <p:animEffect transition="in" filter="wipe(left)">
                                      <p:cBhvr>
                                        <p:cTn id="27" dur="500"/>
                                        <p:tgtEl>
                                          <p:spTgt spid="7587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8810"/>
                                        </p:tgtEl>
                                        <p:attrNameLst>
                                          <p:attrName>style.visibility</p:attrName>
                                        </p:attrNameLst>
                                      </p:cBhvr>
                                      <p:to>
                                        <p:strVal val="visible"/>
                                      </p:to>
                                    </p:set>
                                    <p:animEffect transition="in" filter="wipe(left)">
                                      <p:cBhvr>
                                        <p:cTn id="32" dur="500"/>
                                        <p:tgtEl>
                                          <p:spTgt spid="7588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58808"/>
                                        </p:tgtEl>
                                        <p:attrNameLst>
                                          <p:attrName>style.visibility</p:attrName>
                                        </p:attrNameLst>
                                      </p:cBhvr>
                                      <p:to>
                                        <p:strVal val="visible"/>
                                      </p:to>
                                    </p:set>
                                    <p:animEffect transition="in" filter="wipe(left)">
                                      <p:cBhvr>
                                        <p:cTn id="37" dur="500"/>
                                        <p:tgtEl>
                                          <p:spTgt spid="7588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8807"/>
                                        </p:tgtEl>
                                        <p:attrNameLst>
                                          <p:attrName>style.visibility</p:attrName>
                                        </p:attrNameLst>
                                      </p:cBhvr>
                                      <p:to>
                                        <p:strVal val="visible"/>
                                      </p:to>
                                    </p:set>
                                    <p:animEffect transition="in" filter="wipe(left)">
                                      <p:cBhvr>
                                        <p:cTn id="42" dur="500"/>
                                        <p:tgtEl>
                                          <p:spTgt spid="7588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8811"/>
                                        </p:tgtEl>
                                        <p:attrNameLst>
                                          <p:attrName>style.visibility</p:attrName>
                                        </p:attrNameLst>
                                      </p:cBhvr>
                                      <p:to>
                                        <p:strVal val="visible"/>
                                      </p:to>
                                    </p:set>
                                    <p:animEffect transition="in" filter="wipe(left)">
                                      <p:cBhvr>
                                        <p:cTn id="47" dur="500"/>
                                        <p:tgtEl>
                                          <p:spTgt spid="7588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58795"/>
                                        </p:tgtEl>
                                        <p:attrNameLst>
                                          <p:attrName>style.visibility</p:attrName>
                                        </p:attrNameLst>
                                      </p:cBhvr>
                                      <p:to>
                                        <p:strVal val="visible"/>
                                      </p:to>
                                    </p:set>
                                    <p:animEffect transition="in" filter="wipe(left)">
                                      <p:cBhvr>
                                        <p:cTn id="52" dur="500"/>
                                        <p:tgtEl>
                                          <p:spTgt spid="7587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758791">
                                            <p:txEl>
                                              <p:pRg st="0" end="0"/>
                                            </p:txEl>
                                          </p:spTgt>
                                        </p:tgtEl>
                                        <p:attrNameLst>
                                          <p:attrName>style.visibility</p:attrName>
                                        </p:attrNameLst>
                                      </p:cBhvr>
                                      <p:to>
                                        <p:strVal val="visible"/>
                                      </p:to>
                                    </p:set>
                                    <p:animEffect transition="in" filter="wipe(left)">
                                      <p:cBhvr>
                                        <p:cTn id="57" dur="500"/>
                                        <p:tgtEl>
                                          <p:spTgt spid="75879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758792"/>
                                        </p:tgtEl>
                                        <p:attrNameLst>
                                          <p:attrName>style.visibility</p:attrName>
                                        </p:attrNameLst>
                                      </p:cBhvr>
                                      <p:to>
                                        <p:strVal val="visible"/>
                                      </p:to>
                                    </p:set>
                                    <p:animEffect transition="in" filter="wipe(left)">
                                      <p:cBhvr>
                                        <p:cTn id="62" dur="500"/>
                                        <p:tgtEl>
                                          <p:spTgt spid="75879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758796"/>
                                        </p:tgtEl>
                                        <p:attrNameLst>
                                          <p:attrName>style.visibility</p:attrName>
                                        </p:attrNameLst>
                                      </p:cBhvr>
                                      <p:to>
                                        <p:strVal val="visible"/>
                                      </p:to>
                                    </p:set>
                                    <p:animEffect transition="in" filter="wipe(left)">
                                      <p:cBhvr>
                                        <p:cTn id="67" dur="500"/>
                                        <p:tgtEl>
                                          <p:spTgt spid="7587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58797"/>
                                        </p:tgtEl>
                                        <p:attrNameLst>
                                          <p:attrName>style.visibility</p:attrName>
                                        </p:attrNameLst>
                                      </p:cBhvr>
                                      <p:to>
                                        <p:strVal val="visible"/>
                                      </p:to>
                                    </p:set>
                                    <p:animEffect transition="in" filter="wipe(left)">
                                      <p:cBhvr>
                                        <p:cTn id="72" dur="500"/>
                                        <p:tgtEl>
                                          <p:spTgt spid="75879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8798"/>
                                        </p:tgtEl>
                                        <p:attrNameLst>
                                          <p:attrName>style.visibility</p:attrName>
                                        </p:attrNameLst>
                                      </p:cBhvr>
                                      <p:to>
                                        <p:strVal val="visible"/>
                                      </p:to>
                                    </p:set>
                                    <p:animEffect transition="in" filter="wipe(left)">
                                      <p:cBhvr>
                                        <p:cTn id="77" dur="500"/>
                                        <p:tgtEl>
                                          <p:spTgt spid="758798"/>
                                        </p:tgtEl>
                                      </p:cBhvr>
                                    </p:animEffect>
                                  </p:childTnLst>
                                </p:cTn>
                              </p:par>
                            </p:childTnLst>
                          </p:cTn>
                        </p:par>
                        <p:par>
                          <p:cTn id="78" fill="hold" nodeType="afterGroup">
                            <p:stCondLst>
                              <p:cond delay="500"/>
                            </p:stCondLst>
                            <p:childTnLst>
                              <p:par>
                                <p:cTn id="79" presetID="53" presetClass="entr" presetSubtype="0" fill="hold" grpId="0" nodeType="afterEffect">
                                  <p:stCondLst>
                                    <p:cond delay="0"/>
                                  </p:stCondLst>
                                  <p:iterate type="wd">
                                    <p:tmPct val="10000"/>
                                  </p:iterate>
                                  <p:childTnLst>
                                    <p:set>
                                      <p:cBhvr>
                                        <p:cTn id="80" dur="1" fill="hold">
                                          <p:stCondLst>
                                            <p:cond delay="0"/>
                                          </p:stCondLst>
                                        </p:cTn>
                                        <p:tgtEl>
                                          <p:spTgt spid="758788"/>
                                        </p:tgtEl>
                                        <p:attrNameLst>
                                          <p:attrName>style.visibility</p:attrName>
                                        </p:attrNameLst>
                                      </p:cBhvr>
                                      <p:to>
                                        <p:strVal val="visible"/>
                                      </p:to>
                                    </p:set>
                                    <p:anim calcmode="lin" valueType="num">
                                      <p:cBhvr>
                                        <p:cTn id="81" dur="500" fill="hold"/>
                                        <p:tgtEl>
                                          <p:spTgt spid="758788"/>
                                        </p:tgtEl>
                                        <p:attrNameLst>
                                          <p:attrName>ppt_w</p:attrName>
                                        </p:attrNameLst>
                                      </p:cBhvr>
                                      <p:tavLst>
                                        <p:tav tm="0">
                                          <p:val>
                                            <p:fltVal val="0"/>
                                          </p:val>
                                        </p:tav>
                                        <p:tav tm="100000">
                                          <p:val>
                                            <p:strVal val="#ppt_w"/>
                                          </p:val>
                                        </p:tav>
                                      </p:tavLst>
                                    </p:anim>
                                    <p:anim calcmode="lin" valueType="num">
                                      <p:cBhvr>
                                        <p:cTn id="82" dur="500" fill="hold"/>
                                        <p:tgtEl>
                                          <p:spTgt spid="758788"/>
                                        </p:tgtEl>
                                        <p:attrNameLst>
                                          <p:attrName>ppt_h</p:attrName>
                                        </p:attrNameLst>
                                      </p:cBhvr>
                                      <p:tavLst>
                                        <p:tav tm="0">
                                          <p:val>
                                            <p:fltVal val="0"/>
                                          </p:val>
                                        </p:tav>
                                        <p:tav tm="100000">
                                          <p:val>
                                            <p:strVal val="#ppt_h"/>
                                          </p:val>
                                        </p:tav>
                                      </p:tavLst>
                                    </p:anim>
                                    <p:animEffect transition="in" filter="fade">
                                      <p:cBhvr>
                                        <p:cTn id="83" dur="500"/>
                                        <p:tgtEl>
                                          <p:spTgt spid="7587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758799"/>
                                        </p:tgtEl>
                                        <p:attrNameLst>
                                          <p:attrName>style.visibility</p:attrName>
                                        </p:attrNameLst>
                                      </p:cBhvr>
                                      <p:to>
                                        <p:strVal val="visible"/>
                                      </p:to>
                                    </p:set>
                                    <p:animEffect transition="in" filter="wipe(left)">
                                      <p:cBhvr>
                                        <p:cTn id="88" dur="500"/>
                                        <p:tgtEl>
                                          <p:spTgt spid="75879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8800"/>
                                        </p:tgtEl>
                                        <p:attrNameLst>
                                          <p:attrName>style.visibility</p:attrName>
                                        </p:attrNameLst>
                                      </p:cBhvr>
                                      <p:to>
                                        <p:strVal val="visible"/>
                                      </p:to>
                                    </p:set>
                                    <p:animEffect transition="in" filter="wipe(left)">
                                      <p:cBhvr>
                                        <p:cTn id="93" dur="500"/>
                                        <p:tgtEl>
                                          <p:spTgt spid="758800"/>
                                        </p:tgtEl>
                                      </p:cBhvr>
                                    </p:animEffect>
                                  </p:childTnLst>
                                </p:cTn>
                              </p:par>
                            </p:childTnLst>
                          </p:cTn>
                        </p:par>
                        <p:par>
                          <p:cTn id="94" fill="hold" nodeType="afterGroup">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758787"/>
                                        </p:tgtEl>
                                        <p:attrNameLst>
                                          <p:attrName>style.visibility</p:attrName>
                                        </p:attrNameLst>
                                      </p:cBhvr>
                                      <p:to>
                                        <p:strVal val="visible"/>
                                      </p:to>
                                    </p:set>
                                    <p:anim calcmode="lin" valueType="num">
                                      <p:cBhvr>
                                        <p:cTn id="97" dur="500" fill="hold"/>
                                        <p:tgtEl>
                                          <p:spTgt spid="758787"/>
                                        </p:tgtEl>
                                        <p:attrNameLst>
                                          <p:attrName>ppt_w</p:attrName>
                                        </p:attrNameLst>
                                      </p:cBhvr>
                                      <p:tavLst>
                                        <p:tav tm="0">
                                          <p:val>
                                            <p:fltVal val="0"/>
                                          </p:val>
                                        </p:tav>
                                        <p:tav tm="100000">
                                          <p:val>
                                            <p:strVal val="#ppt_w"/>
                                          </p:val>
                                        </p:tav>
                                      </p:tavLst>
                                    </p:anim>
                                    <p:anim calcmode="lin" valueType="num">
                                      <p:cBhvr>
                                        <p:cTn id="98" dur="500" fill="hold"/>
                                        <p:tgtEl>
                                          <p:spTgt spid="758787"/>
                                        </p:tgtEl>
                                        <p:attrNameLst>
                                          <p:attrName>ppt_h</p:attrName>
                                        </p:attrNameLst>
                                      </p:cBhvr>
                                      <p:tavLst>
                                        <p:tav tm="0">
                                          <p:val>
                                            <p:fltVal val="0"/>
                                          </p:val>
                                        </p:tav>
                                        <p:tav tm="100000">
                                          <p:val>
                                            <p:strVal val="#ppt_h"/>
                                          </p:val>
                                        </p:tav>
                                      </p:tavLst>
                                    </p:anim>
                                    <p:animEffect transition="in" filter="fade">
                                      <p:cBhvr>
                                        <p:cTn id="99" dur="500"/>
                                        <p:tgtEl>
                                          <p:spTgt spid="75878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758801"/>
                                        </p:tgtEl>
                                        <p:attrNameLst>
                                          <p:attrName>style.visibility</p:attrName>
                                        </p:attrNameLst>
                                      </p:cBhvr>
                                      <p:to>
                                        <p:strVal val="visible"/>
                                      </p:to>
                                    </p:set>
                                    <p:animEffect transition="in" filter="wipe(left)">
                                      <p:cBhvr>
                                        <p:cTn id="104" dur="500"/>
                                        <p:tgtEl>
                                          <p:spTgt spid="75880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58814"/>
                                        </p:tgtEl>
                                        <p:attrNameLst>
                                          <p:attrName>style.visibility</p:attrName>
                                        </p:attrNameLst>
                                      </p:cBhvr>
                                      <p:to>
                                        <p:strVal val="visible"/>
                                      </p:to>
                                    </p:set>
                                    <p:animEffect transition="in" filter="wipe(left)">
                                      <p:cBhvr>
                                        <p:cTn id="109" dur="500"/>
                                        <p:tgtEl>
                                          <p:spTgt spid="758814"/>
                                        </p:tgtEl>
                                      </p:cBhvr>
                                    </p:animEffect>
                                  </p:childTnLst>
                                </p:cTn>
                              </p:par>
                            </p:childTnLst>
                          </p:cTn>
                        </p:par>
                        <p:par>
                          <p:cTn id="110" fill="hold" nodeType="afterGroup">
                            <p:stCondLst>
                              <p:cond delay="500"/>
                            </p:stCondLst>
                            <p:childTnLst>
                              <p:par>
                                <p:cTn id="111" presetID="53" presetClass="entr" presetSubtype="0" fill="hold" grpId="0" nodeType="afterEffect">
                                  <p:stCondLst>
                                    <p:cond delay="0"/>
                                  </p:stCondLst>
                                  <p:iterate type="wd">
                                    <p:tmPct val="10000"/>
                                  </p:iterate>
                                  <p:childTnLst>
                                    <p:set>
                                      <p:cBhvr>
                                        <p:cTn id="112" dur="1" fill="hold">
                                          <p:stCondLst>
                                            <p:cond delay="0"/>
                                          </p:stCondLst>
                                        </p:cTn>
                                        <p:tgtEl>
                                          <p:spTgt spid="758813"/>
                                        </p:tgtEl>
                                        <p:attrNameLst>
                                          <p:attrName>style.visibility</p:attrName>
                                        </p:attrNameLst>
                                      </p:cBhvr>
                                      <p:to>
                                        <p:strVal val="visible"/>
                                      </p:to>
                                    </p:set>
                                    <p:anim calcmode="lin" valueType="num">
                                      <p:cBhvr>
                                        <p:cTn id="113" dur="500" fill="hold"/>
                                        <p:tgtEl>
                                          <p:spTgt spid="758813"/>
                                        </p:tgtEl>
                                        <p:attrNameLst>
                                          <p:attrName>ppt_w</p:attrName>
                                        </p:attrNameLst>
                                      </p:cBhvr>
                                      <p:tavLst>
                                        <p:tav tm="0">
                                          <p:val>
                                            <p:fltVal val="0"/>
                                          </p:val>
                                        </p:tav>
                                        <p:tav tm="100000">
                                          <p:val>
                                            <p:strVal val="#ppt_w"/>
                                          </p:val>
                                        </p:tav>
                                      </p:tavLst>
                                    </p:anim>
                                    <p:anim calcmode="lin" valueType="num">
                                      <p:cBhvr>
                                        <p:cTn id="114" dur="500" fill="hold"/>
                                        <p:tgtEl>
                                          <p:spTgt spid="758813"/>
                                        </p:tgtEl>
                                        <p:attrNameLst>
                                          <p:attrName>ppt_h</p:attrName>
                                        </p:attrNameLst>
                                      </p:cBhvr>
                                      <p:tavLst>
                                        <p:tav tm="0">
                                          <p:val>
                                            <p:fltVal val="0"/>
                                          </p:val>
                                        </p:tav>
                                        <p:tav tm="100000">
                                          <p:val>
                                            <p:strVal val="#ppt_h"/>
                                          </p:val>
                                        </p:tav>
                                      </p:tavLst>
                                    </p:anim>
                                    <p:animEffect transition="in" filter="fade">
                                      <p:cBhvr>
                                        <p:cTn id="115" dur="500"/>
                                        <p:tgtEl>
                                          <p:spTgt spid="75881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758803"/>
                                        </p:tgtEl>
                                        <p:attrNameLst>
                                          <p:attrName>style.visibility</p:attrName>
                                        </p:attrNameLst>
                                      </p:cBhvr>
                                      <p:to>
                                        <p:strVal val="visible"/>
                                      </p:to>
                                    </p:set>
                                    <p:animEffect transition="in" filter="wipe(left)">
                                      <p:cBhvr>
                                        <p:cTn id="120" dur="500"/>
                                        <p:tgtEl>
                                          <p:spTgt spid="758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13" grpId="0" animBg="1"/>
      <p:bldP spid="758787" grpId="0" animBg="1"/>
      <p:bldP spid="758788" grpId="0" animBg="1"/>
      <p:bldP spid="758790" grpId="0" animBg="1" autoUpdateAnimBg="0"/>
      <p:bldP spid="758791" grpId="0" build="p" autoUpdateAnimBg="0"/>
      <p:bldP spid="758792" grpId="0" animBg="1" autoUpdateAnimBg="0"/>
      <p:bldP spid="758794" grpId="0" animBg="1" autoUpdateAnimBg="0"/>
      <p:bldP spid="758795" grpId="0" animBg="1" autoUpdateAnimBg="0"/>
      <p:bldP spid="758796" grpId="0" animBg="1" autoUpdateAnimBg="0"/>
      <p:bldP spid="758797" grpId="0" animBg="1" autoUpdateAnimBg="0"/>
      <p:bldP spid="758799" grpId="0" animBg="1" autoUpdateAnimBg="0"/>
      <p:bldP spid="758801" grpId="0" animBg="1" autoUpdateAnimBg="0"/>
      <p:bldP spid="758803" grpId="0" animBg="1" autoUpdateAnimBg="0"/>
      <p:bldP spid="7588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4B1703-C1DC-6B43-BF70-7BCB0C05D9A5}"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t>
            </a:r>
          </a:p>
        </p:txBody>
      </p:sp>
      <p:sp>
        <p:nvSpPr>
          <p:cNvPr id="2560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Gulim"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4" name="Rectangle 8"/>
          <p:cNvSpPr>
            <a:spLocks noChangeArrowheads="1"/>
          </p:cNvSpPr>
          <p:nvPr/>
        </p:nvSpPr>
        <p:spPr bwMode="auto">
          <a:xfrm>
            <a:off x="228600" y="25146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36265" name="Rectangle 9"/>
          <p:cNvSpPr>
            <a:spLocks noChangeArrowheads="1"/>
          </p:cNvSpPr>
          <p:nvPr/>
        </p:nvSpPr>
        <p:spPr bwMode="auto">
          <a:xfrm>
            <a:off x="228600" y="46482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982049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36263"/>
                                        </p:tgtEl>
                                        <p:attrNameLst>
                                          <p:attrName>style.visibility</p:attrName>
                                        </p:attrNameLst>
                                      </p:cBhvr>
                                      <p:to>
                                        <p:strVal val="visible"/>
                                      </p:to>
                                    </p:set>
                                    <p:anim calcmode="lin" valueType="num">
                                      <p:cBhvr>
                                        <p:cTn id="7" dur="500" fill="hold"/>
                                        <p:tgtEl>
                                          <p:spTgt spid="736263"/>
                                        </p:tgtEl>
                                        <p:attrNameLst>
                                          <p:attrName>ppt_w</p:attrName>
                                        </p:attrNameLst>
                                      </p:cBhvr>
                                      <p:tavLst>
                                        <p:tav tm="0">
                                          <p:val>
                                            <p:fltVal val="0"/>
                                          </p:val>
                                        </p:tav>
                                        <p:tav tm="100000">
                                          <p:val>
                                            <p:strVal val="#ppt_w"/>
                                          </p:val>
                                        </p:tav>
                                      </p:tavLst>
                                    </p:anim>
                                    <p:anim calcmode="lin" valueType="num">
                                      <p:cBhvr>
                                        <p:cTn id="8" dur="500" fill="hold"/>
                                        <p:tgtEl>
                                          <p:spTgt spid="736263"/>
                                        </p:tgtEl>
                                        <p:attrNameLst>
                                          <p:attrName>ppt_h</p:attrName>
                                        </p:attrNameLst>
                                      </p:cBhvr>
                                      <p:tavLst>
                                        <p:tav tm="0">
                                          <p:val>
                                            <p:fltVal val="0"/>
                                          </p:val>
                                        </p:tav>
                                        <p:tav tm="100000">
                                          <p:val>
                                            <p:strVal val="#ppt_h"/>
                                          </p:val>
                                        </p:tav>
                                      </p:tavLst>
                                    </p:anim>
                                    <p:animEffect transition="in" filter="fade">
                                      <p:cBhvr>
                                        <p:cTn id="9" dur="500"/>
                                        <p:tgtEl>
                                          <p:spTgt spid="736263"/>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36264"/>
                                        </p:tgtEl>
                                      </p:cBhvr>
                                    </p:animEffect>
                                    <p:set>
                                      <p:cBhvr>
                                        <p:cTn id="13" dur="1" fill="hold">
                                          <p:stCondLst>
                                            <p:cond delay="499"/>
                                          </p:stCondLst>
                                        </p:cTn>
                                        <p:tgtEl>
                                          <p:spTgt spid="736264"/>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36265"/>
                                        </p:tgtEl>
                                      </p:cBhvr>
                                    </p:animEffect>
                                    <p:set>
                                      <p:cBhvr>
                                        <p:cTn id="17" dur="1" fill="hold">
                                          <p:stCondLst>
                                            <p:cond delay="499"/>
                                          </p:stCondLst>
                                        </p:cTn>
                                        <p:tgtEl>
                                          <p:spTgt spid="73626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736259"/>
                                        </p:tgtEl>
                                        <p:attrNameLst>
                                          <p:attrName>style.visibility</p:attrName>
                                        </p:attrNameLst>
                                      </p:cBhvr>
                                      <p:to>
                                        <p:strVal val="visible"/>
                                      </p:to>
                                    </p:set>
                                    <p:anim calcmode="lin" valueType="num">
                                      <p:cBhvr>
                                        <p:cTn id="22" dur="500" fill="hold"/>
                                        <p:tgtEl>
                                          <p:spTgt spid="736259"/>
                                        </p:tgtEl>
                                        <p:attrNameLst>
                                          <p:attrName>ppt_w</p:attrName>
                                        </p:attrNameLst>
                                      </p:cBhvr>
                                      <p:tavLst>
                                        <p:tav tm="0">
                                          <p:val>
                                            <p:fltVal val="0"/>
                                          </p:val>
                                        </p:tav>
                                        <p:tav tm="100000">
                                          <p:val>
                                            <p:strVal val="#ppt_w"/>
                                          </p:val>
                                        </p:tav>
                                      </p:tavLst>
                                    </p:anim>
                                    <p:anim calcmode="lin" valueType="num">
                                      <p:cBhvr>
                                        <p:cTn id="23" dur="500" fill="hold"/>
                                        <p:tgtEl>
                                          <p:spTgt spid="736259"/>
                                        </p:tgtEl>
                                        <p:attrNameLst>
                                          <p:attrName>ppt_h</p:attrName>
                                        </p:attrNameLst>
                                      </p:cBhvr>
                                      <p:tavLst>
                                        <p:tav tm="0">
                                          <p:val>
                                            <p:fltVal val="0"/>
                                          </p:val>
                                        </p:tav>
                                        <p:tav tm="100000">
                                          <p:val>
                                            <p:strVal val="#ppt_h"/>
                                          </p:val>
                                        </p:tav>
                                      </p:tavLst>
                                    </p:anim>
                                    <p:animEffect transition="in" filter="fade">
                                      <p:cBhvr>
                                        <p:cTn id="24" dur="500"/>
                                        <p:tgtEl>
                                          <p:spTgt spid="7362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736260"/>
                                        </p:tgtEl>
                                        <p:attrNameLst>
                                          <p:attrName>style.visibility</p:attrName>
                                        </p:attrNameLst>
                                      </p:cBhvr>
                                      <p:to>
                                        <p:strVal val="visible"/>
                                      </p:to>
                                    </p:set>
                                    <p:animEffect transition="in" filter="wipe(left)">
                                      <p:cBhvr>
                                        <p:cTn id="29" dur="500"/>
                                        <p:tgtEl>
                                          <p:spTgt spid="73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0" grpId="0"/>
      <p:bldP spid="736264" grpId="0" animBg="1"/>
      <p:bldP spid="7362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7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7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F639A7-98E2-A54F-ADBE-2A5588262A7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3977455186"/>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568604" name="Equation" r:id="rId4" imgW="254000" imgH="215900" progId="Equation.3">
                  <p:embed/>
                </p:oleObj>
              </mc:Choice>
              <mc:Fallback>
                <p:oleObj name="Equation" r:id="rId4" imgW="254000" imgH="215900" progId="Equation.3">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656783318"/>
              </p:ext>
            </p:extLst>
          </p:nvPr>
        </p:nvGraphicFramePr>
        <p:xfrm>
          <a:off x="3105150" y="1876425"/>
          <a:ext cx="1009650" cy="666750"/>
        </p:xfrm>
        <a:graphic>
          <a:graphicData uri="http://schemas.openxmlformats.org/presentationml/2006/ole">
            <mc:AlternateContent xmlns:mc="http://schemas.openxmlformats.org/markup-compatibility/2006">
              <mc:Choice xmlns:v="urn:schemas-microsoft-com:vml" Requires="v">
                <p:oleObj spid="_x0000_s568605" name="Equation" r:id="rId6" imgW="444500" imgH="292100" progId="Equation.3">
                  <p:embed/>
                </p:oleObj>
              </mc:Choice>
              <mc:Fallback>
                <p:oleObj name="Equation" r:id="rId6" imgW="444500" imgH="292100" progId="Equation.3">
                  <p:embed/>
                  <p:pic>
                    <p:nvPicPr>
                      <p:cNvPr id="0" name=""/>
                      <p:cNvPicPr>
                        <a:picLocks noChangeAspect="1" noChangeArrowheads="1"/>
                      </p:cNvPicPr>
                      <p:nvPr/>
                    </p:nvPicPr>
                    <p:blipFill>
                      <a:blip r:embed="rId7"/>
                      <a:srcRect/>
                      <a:stretch>
                        <a:fillRect/>
                      </a:stretch>
                    </p:blipFill>
                    <p:spPr bwMode="auto">
                      <a:xfrm>
                        <a:off x="3105150" y="1876425"/>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310163008"/>
              </p:ext>
            </p:extLst>
          </p:nvPr>
        </p:nvGraphicFramePr>
        <p:xfrm>
          <a:off x="3733800" y="3525838"/>
          <a:ext cx="1011238" cy="665162"/>
        </p:xfrm>
        <a:graphic>
          <a:graphicData uri="http://schemas.openxmlformats.org/presentationml/2006/ole">
            <mc:AlternateContent xmlns:mc="http://schemas.openxmlformats.org/markup-compatibility/2006">
              <mc:Choice xmlns:v="urn:schemas-microsoft-com:vml" Requires="v">
                <p:oleObj spid="_x0000_s568606" name="Equation" r:id="rId8" imgW="444500" imgH="292100" progId="Equation.3">
                  <p:embed/>
                </p:oleObj>
              </mc:Choice>
              <mc:Fallback>
                <p:oleObj name="Equation" r:id="rId8" imgW="444500" imgH="292100" progId="Equation.3">
                  <p:embed/>
                  <p:pic>
                    <p:nvPicPr>
                      <p:cNvPr id="0" name=""/>
                      <p:cNvPicPr>
                        <a:picLocks noChangeAspect="1" noChangeArrowheads="1"/>
                      </p:cNvPicPr>
                      <p:nvPr/>
                    </p:nvPicPr>
                    <p:blipFill>
                      <a:blip r:embed="rId9"/>
                      <a:srcRect/>
                      <a:stretch>
                        <a:fillRect/>
                      </a:stretch>
                    </p:blipFill>
                    <p:spPr bwMode="auto">
                      <a:xfrm>
                        <a:off x="3733800" y="3525838"/>
                        <a:ext cx="10112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568607"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extLst>
              <p:ext uri="{D42A27DB-BD31-4B8C-83A1-F6EECF244321}">
                <p14:modId xmlns:p14="http://schemas.microsoft.com/office/powerpoint/2010/main" val="2696637182"/>
              </p:ext>
            </p:extLst>
          </p:nvPr>
        </p:nvGraphicFramePr>
        <p:xfrm>
          <a:off x="6858000" y="5280025"/>
          <a:ext cx="569913" cy="511175"/>
        </p:xfrm>
        <a:graphic>
          <a:graphicData uri="http://schemas.openxmlformats.org/presentationml/2006/ole">
            <mc:AlternateContent xmlns:mc="http://schemas.openxmlformats.org/markup-compatibility/2006">
              <mc:Choice xmlns:v="urn:schemas-microsoft-com:vml" Requires="v">
                <p:oleObj spid="_x0000_s568608"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6858000" y="5280025"/>
                        <a:ext cx="56991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9" name="Rectangle 11"/>
          <p:cNvSpPr>
            <a:spLocks noChangeArrowheads="1"/>
          </p:cNvSpPr>
          <p:nvPr/>
        </p:nvSpPr>
        <p:spPr bwMode="auto">
          <a:xfrm>
            <a:off x="228600" y="25908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44460" name="Rectangle 12"/>
          <p:cNvSpPr>
            <a:spLocks noChangeArrowheads="1"/>
          </p:cNvSpPr>
          <p:nvPr/>
        </p:nvSpPr>
        <p:spPr bwMode="auto">
          <a:xfrm>
            <a:off x="228600" y="47244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44461" name="Object 7"/>
          <p:cNvGraphicFramePr>
            <a:graphicFrameLocks noChangeAspect="1"/>
          </p:cNvGraphicFramePr>
          <p:nvPr>
            <p:extLst>
              <p:ext uri="{D42A27DB-BD31-4B8C-83A1-F6EECF244321}">
                <p14:modId xmlns:p14="http://schemas.microsoft.com/office/powerpoint/2010/main" val="2066339360"/>
              </p:ext>
            </p:extLst>
          </p:nvPr>
        </p:nvGraphicFramePr>
        <p:xfrm>
          <a:off x="6340475" y="642938"/>
          <a:ext cx="1127125" cy="982662"/>
        </p:xfrm>
        <a:graphic>
          <a:graphicData uri="http://schemas.openxmlformats.org/presentationml/2006/ole">
            <mc:AlternateContent xmlns:mc="http://schemas.openxmlformats.org/markup-compatibility/2006">
              <mc:Choice xmlns:v="urn:schemas-microsoft-com:vml" Requires="v">
                <p:oleObj spid="_x0000_s568609" name="Equation" r:id="rId15" imgW="495300" imgH="431800" progId="Equation.3">
                  <p:embed/>
                </p:oleObj>
              </mc:Choice>
              <mc:Fallback>
                <p:oleObj name="Equation" r:id="rId15" imgW="495300" imgH="431800" progId="Equation.3">
                  <p:embed/>
                  <p:pic>
                    <p:nvPicPr>
                      <p:cNvPr id="0" name=""/>
                      <p:cNvPicPr>
                        <a:picLocks noChangeAspect="1" noChangeArrowheads="1"/>
                      </p:cNvPicPr>
                      <p:nvPr/>
                    </p:nvPicPr>
                    <p:blipFill>
                      <a:blip r:embed="rId16"/>
                      <a:srcRect/>
                      <a:stretch>
                        <a:fillRect/>
                      </a:stretch>
                    </p:blipFill>
                    <p:spPr bwMode="auto">
                      <a:xfrm>
                        <a:off x="6340475" y="642938"/>
                        <a:ext cx="1127125"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2656209535"/>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568610" name="Equation" r:id="rId17" imgW="241300" imgH="215900" progId="Equation.3">
                  <p:embed/>
                </p:oleObj>
              </mc:Choice>
              <mc:Fallback>
                <p:oleObj name="Equation" r:id="rId17" imgW="241300" imgH="215900" progId="Equation.3">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4219951399"/>
              </p:ext>
            </p:extLst>
          </p:nvPr>
        </p:nvGraphicFramePr>
        <p:xfrm>
          <a:off x="4783138" y="3386138"/>
          <a:ext cx="1617662" cy="982662"/>
        </p:xfrm>
        <a:graphic>
          <a:graphicData uri="http://schemas.openxmlformats.org/presentationml/2006/ole">
            <mc:AlternateContent xmlns:mc="http://schemas.openxmlformats.org/markup-compatibility/2006">
              <mc:Choice xmlns:v="urn:schemas-microsoft-com:vml" Requires="v">
                <p:oleObj spid="_x0000_s568611" name="Equation" r:id="rId19" imgW="711200" imgH="431800" progId="Equation.3">
                  <p:embed/>
                </p:oleObj>
              </mc:Choice>
              <mc:Fallback>
                <p:oleObj name="Equation" r:id="rId19" imgW="711200" imgH="431800" progId="Equation.3">
                  <p:embed/>
                  <p:pic>
                    <p:nvPicPr>
                      <p:cNvPr id="0" name=""/>
                      <p:cNvPicPr>
                        <a:picLocks noChangeAspect="1" noChangeArrowheads="1"/>
                      </p:cNvPicPr>
                      <p:nvPr/>
                    </p:nvPicPr>
                    <p:blipFill>
                      <a:blip r:embed="rId20"/>
                      <a:srcRect/>
                      <a:stretch>
                        <a:fillRect/>
                      </a:stretch>
                    </p:blipFill>
                    <p:spPr bwMode="auto">
                      <a:xfrm>
                        <a:off x="4783138" y="3386138"/>
                        <a:ext cx="1617662"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2334264452"/>
              </p:ext>
            </p:extLst>
          </p:nvPr>
        </p:nvGraphicFramePr>
        <p:xfrm>
          <a:off x="5249863" y="5305425"/>
          <a:ext cx="1531937" cy="579438"/>
        </p:xfrm>
        <a:graphic>
          <a:graphicData uri="http://schemas.openxmlformats.org/presentationml/2006/ole">
            <mc:AlternateContent xmlns:mc="http://schemas.openxmlformats.org/markup-compatibility/2006">
              <mc:Choice xmlns:v="urn:schemas-microsoft-com:vml" Requires="v">
                <p:oleObj spid="_x0000_s568612" name="Equation" r:id="rId21" imgW="673100" imgH="254000" progId="Equation.3">
                  <p:embed/>
                </p:oleObj>
              </mc:Choice>
              <mc:Fallback>
                <p:oleObj name="Equation" r:id="rId21" imgW="673100" imgH="254000" progId="Equation.3">
                  <p:embed/>
                  <p:pic>
                    <p:nvPicPr>
                      <p:cNvPr id="0" name=""/>
                      <p:cNvPicPr>
                        <a:picLocks noChangeAspect="1" noChangeArrowheads="1"/>
                      </p:cNvPicPr>
                      <p:nvPr/>
                    </p:nvPicPr>
                    <p:blipFill>
                      <a:blip r:embed="rId22"/>
                      <a:srcRect/>
                      <a:stretch>
                        <a:fillRect/>
                      </a:stretch>
                    </p:blipFill>
                    <p:spPr bwMode="auto">
                      <a:xfrm>
                        <a:off x="5249863" y="5305425"/>
                        <a:ext cx="15319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66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ea typeface="Gulim"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4151351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4457"/>
                                        </p:tgtEl>
                                        <p:attrNameLst>
                                          <p:attrName>style.visibility</p:attrName>
                                        </p:attrNameLst>
                                      </p:cBhvr>
                                      <p:to>
                                        <p:strVal val="visible"/>
                                      </p:to>
                                    </p:set>
                                    <p:anim calcmode="lin" valueType="num">
                                      <p:cBhvr>
                                        <p:cTn id="7" dur="500" fill="hold"/>
                                        <p:tgtEl>
                                          <p:spTgt spid="744457"/>
                                        </p:tgtEl>
                                        <p:attrNameLst>
                                          <p:attrName>ppt_w</p:attrName>
                                        </p:attrNameLst>
                                      </p:cBhvr>
                                      <p:tavLst>
                                        <p:tav tm="0">
                                          <p:val>
                                            <p:fltVal val="0"/>
                                          </p:val>
                                        </p:tav>
                                        <p:tav tm="100000">
                                          <p:val>
                                            <p:strVal val="#ppt_w"/>
                                          </p:val>
                                        </p:tav>
                                      </p:tavLst>
                                    </p:anim>
                                    <p:anim calcmode="lin" valueType="num">
                                      <p:cBhvr>
                                        <p:cTn id="8" dur="500" fill="hold"/>
                                        <p:tgtEl>
                                          <p:spTgt spid="744457"/>
                                        </p:tgtEl>
                                        <p:attrNameLst>
                                          <p:attrName>ppt_h</p:attrName>
                                        </p:attrNameLst>
                                      </p:cBhvr>
                                      <p:tavLst>
                                        <p:tav tm="0">
                                          <p:val>
                                            <p:fltVal val="0"/>
                                          </p:val>
                                        </p:tav>
                                        <p:tav tm="100000">
                                          <p:val>
                                            <p:strVal val="#ppt_h"/>
                                          </p:val>
                                        </p:tav>
                                      </p:tavLst>
                                    </p:anim>
                                    <p:animEffect transition="in" filter="fade">
                                      <p:cBhvr>
                                        <p:cTn id="9" dur="500"/>
                                        <p:tgtEl>
                                          <p:spTgt spid="744457"/>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44459"/>
                                        </p:tgtEl>
                                      </p:cBhvr>
                                    </p:animEffect>
                                    <p:set>
                                      <p:cBhvr>
                                        <p:cTn id="13" dur="1" fill="hold">
                                          <p:stCondLst>
                                            <p:cond delay="499"/>
                                          </p:stCondLst>
                                        </p:cTn>
                                        <p:tgtEl>
                                          <p:spTgt spid="744459"/>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44460"/>
                                        </p:tgtEl>
                                      </p:cBhvr>
                                    </p:animEffect>
                                    <p:set>
                                      <p:cBhvr>
                                        <p:cTn id="17" dur="1" fill="hold">
                                          <p:stCondLst>
                                            <p:cond delay="499"/>
                                          </p:stCondLst>
                                        </p:cTn>
                                        <p:tgtEl>
                                          <p:spTgt spid="74446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44451"/>
                                        </p:tgtEl>
                                        <p:attrNameLst>
                                          <p:attrName>style.visibility</p:attrName>
                                        </p:attrNameLst>
                                      </p:cBhvr>
                                      <p:to>
                                        <p:strVal val="visible"/>
                                      </p:to>
                                    </p:set>
                                    <p:animEffect transition="in" filter="wipe(left)">
                                      <p:cBhvr>
                                        <p:cTn id="22" dur="500"/>
                                        <p:tgtEl>
                                          <p:spTgt spid="7444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44461"/>
                                        </p:tgtEl>
                                        <p:attrNameLst>
                                          <p:attrName>style.visibility</p:attrName>
                                        </p:attrNameLst>
                                      </p:cBhvr>
                                      <p:to>
                                        <p:strVal val="visible"/>
                                      </p:to>
                                    </p:set>
                                    <p:animEffect transition="in" filter="wipe(left)">
                                      <p:cBhvr>
                                        <p:cTn id="27" dur="500"/>
                                        <p:tgtEl>
                                          <p:spTgt spid="744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44453"/>
                                        </p:tgtEl>
                                        <p:attrNameLst>
                                          <p:attrName>style.visibility</p:attrName>
                                        </p:attrNameLst>
                                      </p:cBhvr>
                                      <p:to>
                                        <p:strVal val="visible"/>
                                      </p:to>
                                    </p:set>
                                    <p:animEffect transition="in" filter="wipe(right)">
                                      <p:cBhvr>
                                        <p:cTn id="32" dur="500"/>
                                        <p:tgtEl>
                                          <p:spTgt spid="7444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44452"/>
                                        </p:tgtEl>
                                        <p:attrNameLst>
                                          <p:attrName>style.visibility</p:attrName>
                                        </p:attrNameLst>
                                      </p:cBhvr>
                                      <p:to>
                                        <p:strVal val="visible"/>
                                      </p:to>
                                    </p:set>
                                    <p:animEffect transition="in" filter="wipe(left)">
                                      <p:cBhvr>
                                        <p:cTn id="37" dur="500"/>
                                        <p:tgtEl>
                                          <p:spTgt spid="7444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44462"/>
                                        </p:tgtEl>
                                        <p:attrNameLst>
                                          <p:attrName>style.visibility</p:attrName>
                                        </p:attrNameLst>
                                      </p:cBhvr>
                                      <p:to>
                                        <p:strVal val="visible"/>
                                      </p:to>
                                    </p:set>
                                    <p:animEffect transition="in" filter="wipe(left)">
                                      <p:cBhvr>
                                        <p:cTn id="42" dur="500"/>
                                        <p:tgtEl>
                                          <p:spTgt spid="7444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44455"/>
                                        </p:tgtEl>
                                        <p:attrNameLst>
                                          <p:attrName>style.visibility</p:attrName>
                                        </p:attrNameLst>
                                      </p:cBhvr>
                                      <p:to>
                                        <p:strVal val="visible"/>
                                      </p:to>
                                    </p:set>
                                    <p:animEffect transition="in" filter="wipe(up)">
                                      <p:cBhvr>
                                        <p:cTn id="47" dur="500"/>
                                        <p:tgtEl>
                                          <p:spTgt spid="7444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44454"/>
                                        </p:tgtEl>
                                        <p:attrNameLst>
                                          <p:attrName>style.visibility</p:attrName>
                                        </p:attrNameLst>
                                      </p:cBhvr>
                                      <p:to>
                                        <p:strVal val="visible"/>
                                      </p:to>
                                    </p:set>
                                    <p:animEffect transition="in" filter="wipe(left)">
                                      <p:cBhvr>
                                        <p:cTn id="52" dur="500"/>
                                        <p:tgtEl>
                                          <p:spTgt spid="7444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44463"/>
                                        </p:tgtEl>
                                        <p:attrNameLst>
                                          <p:attrName>style.visibility</p:attrName>
                                        </p:attrNameLst>
                                      </p:cBhvr>
                                      <p:to>
                                        <p:strVal val="visible"/>
                                      </p:to>
                                    </p:set>
                                    <p:animEffect transition="in" filter="wipe(left)">
                                      <p:cBhvr>
                                        <p:cTn id="57" dur="500"/>
                                        <p:tgtEl>
                                          <p:spTgt spid="7444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744466"/>
                                        </p:tgtEl>
                                        <p:attrNameLst>
                                          <p:attrName>style.visibility</p:attrName>
                                        </p:attrNameLst>
                                      </p:cBhvr>
                                      <p:to>
                                        <p:strVal val="visible"/>
                                      </p:to>
                                    </p:set>
                                    <p:animEffect transition="in" filter="wipe(up)">
                                      <p:cBhvr>
                                        <p:cTn id="62" dur="500"/>
                                        <p:tgtEl>
                                          <p:spTgt spid="7444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44456"/>
                                        </p:tgtEl>
                                        <p:attrNameLst>
                                          <p:attrName>style.visibility</p:attrName>
                                        </p:attrNameLst>
                                      </p:cBhvr>
                                      <p:to>
                                        <p:strVal val="visible"/>
                                      </p:to>
                                    </p:set>
                                    <p:animEffect transition="in" filter="wipe(left)">
                                      <p:cBhvr>
                                        <p:cTn id="67" dur="500"/>
                                        <p:tgtEl>
                                          <p:spTgt spid="7444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44458"/>
                                        </p:tgtEl>
                                        <p:attrNameLst>
                                          <p:attrName>style.visibility</p:attrName>
                                        </p:attrNameLst>
                                      </p:cBhvr>
                                      <p:to>
                                        <p:strVal val="visible"/>
                                      </p:to>
                                    </p:set>
                                    <p:animEffect transition="in" filter="wipe(left)">
                                      <p:cBhvr>
                                        <p:cTn id="72" dur="500"/>
                                        <p:tgtEl>
                                          <p:spTgt spid="74445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744464"/>
                                        </p:tgtEl>
                                        <p:attrNameLst>
                                          <p:attrName>style.visibility</p:attrName>
                                        </p:attrNameLst>
                                      </p:cBhvr>
                                      <p:to>
                                        <p:strVal val="visible"/>
                                      </p:to>
                                    </p:set>
                                    <p:animEffect transition="in" filter="wipe(left)">
                                      <p:cBhvr>
                                        <p:cTn id="77" dur="500"/>
                                        <p:tgtEl>
                                          <p:spTgt spid="744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P spid="744455" grpId="0" animBg="1"/>
      <p:bldP spid="744459" grpId="0" animBg="1"/>
      <p:bldP spid="74446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9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9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49E237-0818-FA4F-9CEE-9277FAD99B9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16" name="Rectangle 3"/>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Ex. A Well-Hit Ball</a:t>
            </a:r>
            <a:endParaRPr lang="en-US">
              <a:latin typeface="Arial Narrow" charset="0"/>
              <a:ea typeface="ＭＳ Ｐゴシック" charset="0"/>
              <a:cs typeface="ＭＳ Ｐゴシック" charset="0"/>
            </a:endParaRPr>
          </a:p>
        </p:txBody>
      </p:sp>
      <p:sp>
        <p:nvSpPr>
          <p:cNvPr id="761860" name="Text Box 4"/>
          <p:cNvSpPr txBox="1">
            <a:spLocks noChangeArrowheads="1"/>
          </p:cNvSpPr>
          <p:nvPr/>
        </p:nvSpPr>
        <p:spPr bwMode="auto">
          <a:xfrm>
            <a:off x="609600" y="641350"/>
            <a:ext cx="8153400" cy="19494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800000"/>
                </a:solidFill>
                <a:latin typeface="Arial Narrow" charset="0"/>
                <a:ea typeface="Gulim" charset="0"/>
                <a:cs typeface="Gulim" charset="0"/>
              </a:rPr>
              <a:t>A baseball (m=0.14kg) has an initial velocity of </a:t>
            </a:r>
            <a:r>
              <a:rPr lang="en-US" altLang="ko-KR" sz="2000" b="1" dirty="0">
                <a:solidFill>
                  <a:srgbClr val="800000"/>
                </a:solidFill>
                <a:latin typeface="Arial Narrow" charset="0"/>
                <a:ea typeface="Gulim" charset="0"/>
                <a:cs typeface="Gulim" charset="0"/>
              </a:rPr>
              <a:t>v</a:t>
            </a:r>
            <a:r>
              <a:rPr lang="en-US" altLang="ko-KR" sz="2000" b="1" baseline="-25000" dirty="0">
                <a:solidFill>
                  <a:srgbClr val="800000"/>
                </a:solidFill>
                <a:latin typeface="Arial Narrow" charset="0"/>
                <a:ea typeface="Gulim" charset="0"/>
                <a:cs typeface="Gulim" charset="0"/>
              </a:rPr>
              <a:t>0</a:t>
            </a:r>
            <a:r>
              <a:rPr lang="en-US" altLang="ko-KR" sz="2000" dirty="0">
                <a:solidFill>
                  <a:srgbClr val="800000"/>
                </a:solidFill>
                <a:latin typeface="Arial Narrow" charset="0"/>
                <a:ea typeface="Gulim" charset="0"/>
                <a:cs typeface="Gulim" charset="0"/>
              </a:rPr>
              <a:t>=-38m/s as it approaches a bat.  We have chosen the direction of approach as the negative direction.  The bat applies an average force F that is much larger than the weight of the ball, and the ball departs from the bat with a final velocity of </a:t>
            </a:r>
            <a:r>
              <a:rPr lang="en-US" altLang="ko-KR" sz="2000" b="1" dirty="0" err="1">
                <a:solidFill>
                  <a:srgbClr val="800000"/>
                </a:solidFill>
                <a:latin typeface="Arial Narrow" charset="0"/>
                <a:ea typeface="Gulim" charset="0"/>
                <a:cs typeface="Gulim" charset="0"/>
              </a:rPr>
              <a:t>v</a:t>
            </a:r>
            <a:r>
              <a:rPr lang="en-US" altLang="ko-KR" sz="2000" baseline="-25000" dirty="0" err="1">
                <a:solidFill>
                  <a:srgbClr val="800000"/>
                </a:solidFill>
                <a:latin typeface="Arial Narrow" charset="0"/>
                <a:ea typeface="Gulim" charset="0"/>
                <a:cs typeface="Gulim" charset="0"/>
              </a:rPr>
              <a:t>f</a:t>
            </a:r>
            <a:r>
              <a:rPr lang="en-US" altLang="ko-KR" sz="2000" dirty="0">
                <a:solidFill>
                  <a:srgbClr val="800000"/>
                </a:solidFill>
                <a:latin typeface="Arial Narrow" charset="0"/>
                <a:ea typeface="Gulim" charset="0"/>
                <a:cs typeface="Gulim" charset="0"/>
              </a:rPr>
              <a:t>=+58m/s. (a) determine the impulse applied to the ball by the bat. (b) Assuming that the time of contact is </a:t>
            </a:r>
            <a:r>
              <a:rPr lang="en-US" altLang="ko-KR" sz="2000" dirty="0" err="1">
                <a:solidFill>
                  <a:srgbClr val="800000"/>
                </a:solidFill>
                <a:latin typeface="Symbol" charset="0"/>
                <a:ea typeface="Gulim" charset="0"/>
                <a:cs typeface="Gulim" charset="0"/>
              </a:rPr>
              <a:t>Δ</a:t>
            </a:r>
            <a:r>
              <a:rPr lang="en-US" altLang="ko-KR" sz="2000" dirty="0" err="1">
                <a:solidFill>
                  <a:srgbClr val="800000"/>
                </a:solidFill>
                <a:latin typeface="Arial Narrow" charset="0"/>
                <a:ea typeface="Gulim" charset="0"/>
                <a:cs typeface="Gulim" charset="0"/>
              </a:rPr>
              <a:t>t</a:t>
            </a:r>
            <a:r>
              <a:rPr lang="en-US" altLang="ko-KR" sz="2000" dirty="0">
                <a:solidFill>
                  <a:srgbClr val="800000"/>
                </a:solidFill>
                <a:latin typeface="Arial Narrow" charset="0"/>
                <a:ea typeface="Gulim" charset="0"/>
                <a:cs typeface="Gulim" charset="0"/>
              </a:rPr>
              <a:t>=1.6x10</a:t>
            </a:r>
            <a:r>
              <a:rPr lang="en-US" altLang="ko-KR" sz="2000" baseline="30000" dirty="0">
                <a:solidFill>
                  <a:srgbClr val="800000"/>
                </a:solidFill>
                <a:latin typeface="Arial Narrow" charset="0"/>
                <a:ea typeface="Gulim" charset="0"/>
                <a:cs typeface="Gulim" charset="0"/>
              </a:rPr>
              <a:t>-3</a:t>
            </a:r>
            <a:r>
              <a:rPr lang="en-US" altLang="ko-KR" sz="2000" dirty="0">
                <a:solidFill>
                  <a:srgbClr val="800000"/>
                </a:solidFill>
                <a:latin typeface="Arial Narrow" charset="0"/>
                <a:ea typeface="Gulim" charset="0"/>
                <a:cs typeface="Gulim" charset="0"/>
              </a:rPr>
              <a:t>s, find the average force exerted on the ball by the bat.</a:t>
            </a:r>
            <a:endParaRPr lang="en-US" sz="2000" dirty="0">
              <a:solidFill>
                <a:srgbClr val="800000"/>
              </a:solidFill>
              <a:latin typeface="Arial Narrow" charset="0"/>
              <a:ea typeface="Gulim" charset="0"/>
              <a:cs typeface="Gulim" charset="0"/>
            </a:endParaRPr>
          </a:p>
        </p:txBody>
      </p:sp>
      <p:sp>
        <p:nvSpPr>
          <p:cNvPr id="761861" name="Text Box 5"/>
          <p:cNvSpPr txBox="1">
            <a:spLocks noChangeArrowheads="1"/>
          </p:cNvSpPr>
          <p:nvPr/>
        </p:nvSpPr>
        <p:spPr bwMode="auto">
          <a:xfrm>
            <a:off x="228600" y="2590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What are the forces involved in this motion?</a:t>
            </a:r>
            <a:endParaRPr lang="en-US" sz="2000">
              <a:solidFill>
                <a:srgbClr val="FF0000"/>
              </a:solidFill>
              <a:latin typeface="Arial Narrow" charset="0"/>
              <a:ea typeface="Gulim" charset="0"/>
              <a:cs typeface="Gulim" charset="0"/>
            </a:endParaRPr>
          </a:p>
        </p:txBody>
      </p:sp>
      <p:sp>
        <p:nvSpPr>
          <p:cNvPr id="761862" name="Text Box 6"/>
          <p:cNvSpPr txBox="1">
            <a:spLocks noChangeArrowheads="1"/>
          </p:cNvSpPr>
          <p:nvPr/>
        </p:nvSpPr>
        <p:spPr bwMode="auto">
          <a:xfrm>
            <a:off x="4495800" y="2590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The force by the bat and the force by the gravity</a:t>
            </a:r>
            <a:r>
              <a:rPr lang="en-US" sz="2000">
                <a:solidFill>
                  <a:srgbClr val="FF0000"/>
                </a:solidFill>
                <a:latin typeface="Arial Narrow" charset="0"/>
                <a:ea typeface="Gulim" charset="0"/>
                <a:cs typeface="Gulim" charset="0"/>
              </a:rPr>
              <a:t>.</a:t>
            </a:r>
          </a:p>
        </p:txBody>
      </p:sp>
      <p:graphicFrame>
        <p:nvGraphicFramePr>
          <p:cNvPr id="761864" name="Object 2"/>
          <p:cNvGraphicFramePr>
            <a:graphicFrameLocks noChangeAspect="1"/>
          </p:cNvGraphicFramePr>
          <p:nvPr/>
        </p:nvGraphicFramePr>
        <p:xfrm>
          <a:off x="3276600" y="3787775"/>
          <a:ext cx="4903788" cy="479425"/>
        </p:xfrm>
        <a:graphic>
          <a:graphicData uri="http://schemas.openxmlformats.org/presentationml/2006/ole">
            <mc:AlternateContent xmlns:mc="http://schemas.openxmlformats.org/markup-compatibility/2006">
              <mc:Choice xmlns:v="urn:schemas-microsoft-com:vml" Requires="v">
                <p:oleObj spid="_x0000_s575618" name="Equation" r:id="rId3" imgW="2527200" imgH="253800" progId="Equation.DSMT4">
                  <p:embed/>
                </p:oleObj>
              </mc:Choice>
              <mc:Fallback>
                <p:oleObj name="Equation" r:id="rId3" imgW="25272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87775"/>
                        <a:ext cx="4903788"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68" name="Text Box 12"/>
          <p:cNvSpPr txBox="1">
            <a:spLocks noChangeArrowheads="1"/>
          </p:cNvSpPr>
          <p:nvPr/>
        </p:nvSpPr>
        <p:spPr bwMode="auto">
          <a:xfrm>
            <a:off x="381000" y="3336925"/>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(a) Using the impulse-momentum theorem</a:t>
            </a:r>
            <a:endParaRPr lang="en-US" sz="2000">
              <a:solidFill>
                <a:srgbClr val="FF0000"/>
              </a:solidFill>
              <a:latin typeface="Arial Narrow" charset="0"/>
              <a:ea typeface="Gulim" charset="0"/>
              <a:cs typeface="Gulim" charset="0"/>
            </a:endParaRPr>
          </a:p>
        </p:txBody>
      </p:sp>
      <p:graphicFrame>
        <p:nvGraphicFramePr>
          <p:cNvPr id="761872" name="Object 3"/>
          <p:cNvGraphicFramePr>
            <a:graphicFrameLocks noChangeAspect="1"/>
          </p:cNvGraphicFramePr>
          <p:nvPr/>
        </p:nvGraphicFramePr>
        <p:xfrm>
          <a:off x="2895600" y="3294063"/>
          <a:ext cx="517525" cy="455612"/>
        </p:xfrm>
        <a:graphic>
          <a:graphicData uri="http://schemas.openxmlformats.org/presentationml/2006/ole">
            <mc:AlternateContent xmlns:mc="http://schemas.openxmlformats.org/markup-compatibility/2006">
              <mc:Choice xmlns:v="urn:schemas-microsoft-com:vml" Requires="v">
                <p:oleObj spid="_x0000_s575619" name="Equation" r:id="rId5" imgW="266700" imgH="241300" progId="Equation.DSMT4">
                  <p:embed/>
                </p:oleObj>
              </mc:Choice>
              <mc:Fallback>
                <p:oleObj name="Equation" r:id="rId5" imgW="266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94063"/>
                        <a:ext cx="51752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78" name="Text Box 22"/>
          <p:cNvSpPr txBox="1">
            <a:spLocks noChangeArrowheads="1"/>
          </p:cNvSpPr>
          <p:nvPr/>
        </p:nvSpPr>
        <p:spPr bwMode="auto">
          <a:xfrm>
            <a:off x="228600" y="28797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Since the force by the bat is much greater than the weight, we ignore the ball’s weight.</a:t>
            </a:r>
            <a:endParaRPr lang="en-US" sz="2000">
              <a:solidFill>
                <a:srgbClr val="FF0000"/>
              </a:solidFill>
              <a:latin typeface="Arial Narrow" charset="0"/>
              <a:ea typeface="Gulim" charset="0"/>
              <a:cs typeface="Gulim" charset="0"/>
            </a:endParaRPr>
          </a:p>
        </p:txBody>
      </p:sp>
      <p:graphicFrame>
        <p:nvGraphicFramePr>
          <p:cNvPr id="761879" name="Object 4"/>
          <p:cNvGraphicFramePr>
            <a:graphicFrameLocks noChangeAspect="1"/>
          </p:cNvGraphicFramePr>
          <p:nvPr>
            <p:extLst>
              <p:ext uri="{D42A27DB-BD31-4B8C-83A1-F6EECF244321}">
                <p14:modId xmlns:p14="http://schemas.microsoft.com/office/powerpoint/2010/main" val="1723433119"/>
              </p:ext>
            </p:extLst>
          </p:nvPr>
        </p:nvGraphicFramePr>
        <p:xfrm>
          <a:off x="1371600" y="4981575"/>
          <a:ext cx="590550" cy="455613"/>
        </p:xfrm>
        <a:graphic>
          <a:graphicData uri="http://schemas.openxmlformats.org/presentationml/2006/ole">
            <mc:AlternateContent xmlns:mc="http://schemas.openxmlformats.org/markup-compatibility/2006">
              <mc:Choice xmlns:v="urn:schemas-microsoft-com:vml" Requires="v">
                <p:oleObj spid="_x0000_s575620" name="Equation" r:id="rId7" imgW="304800" imgH="241300" progId="Equation.3">
                  <p:embed/>
                </p:oleObj>
              </mc:Choice>
              <mc:Fallback>
                <p:oleObj name="Equation" r:id="rId7" imgW="304800" imgH="241300" progId="Equation.3">
                  <p:embed/>
                  <p:pic>
                    <p:nvPicPr>
                      <p:cNvPr id="0" name=""/>
                      <p:cNvPicPr>
                        <a:picLocks noChangeAspect="1" noChangeArrowheads="1"/>
                      </p:cNvPicPr>
                      <p:nvPr/>
                    </p:nvPicPr>
                    <p:blipFill>
                      <a:blip r:embed="rId8"/>
                      <a:srcRect/>
                      <a:stretch>
                        <a:fillRect/>
                      </a:stretch>
                    </p:blipFill>
                    <p:spPr bwMode="auto">
                      <a:xfrm>
                        <a:off x="1371600" y="4981575"/>
                        <a:ext cx="590550"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0" name="Object 5"/>
          <p:cNvGraphicFramePr>
            <a:graphicFrameLocks noChangeAspect="1"/>
          </p:cNvGraphicFramePr>
          <p:nvPr>
            <p:extLst>
              <p:ext uri="{D42A27DB-BD31-4B8C-83A1-F6EECF244321}">
                <p14:modId xmlns:p14="http://schemas.microsoft.com/office/powerpoint/2010/main" val="2491887289"/>
              </p:ext>
            </p:extLst>
          </p:nvPr>
        </p:nvGraphicFramePr>
        <p:xfrm>
          <a:off x="3429000" y="3352800"/>
          <a:ext cx="665163" cy="407988"/>
        </p:xfrm>
        <a:graphic>
          <a:graphicData uri="http://schemas.openxmlformats.org/presentationml/2006/ole">
            <mc:AlternateContent xmlns:mc="http://schemas.openxmlformats.org/markup-compatibility/2006">
              <mc:Choice xmlns:v="urn:schemas-microsoft-com:vml" Requires="v">
                <p:oleObj spid="_x0000_s575621" name="Equation" r:id="rId9" imgW="342900" imgH="215900" progId="Equation.3">
                  <p:embed/>
                </p:oleObj>
              </mc:Choice>
              <mc:Fallback>
                <p:oleObj name="Equation" r:id="rId9" imgW="342900" imgH="215900" progId="Equation.3">
                  <p:embed/>
                  <p:pic>
                    <p:nvPicPr>
                      <p:cNvPr id="0" name=""/>
                      <p:cNvPicPr>
                        <a:picLocks noChangeAspect="1" noChangeArrowheads="1"/>
                      </p:cNvPicPr>
                      <p:nvPr/>
                    </p:nvPicPr>
                    <p:blipFill>
                      <a:blip r:embed="rId10"/>
                      <a:srcRect/>
                      <a:stretch>
                        <a:fillRect/>
                      </a:stretch>
                    </p:blipFill>
                    <p:spPr bwMode="auto">
                      <a:xfrm>
                        <a:off x="3429000" y="3352800"/>
                        <a:ext cx="6651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1" name="Object 6"/>
          <p:cNvGraphicFramePr>
            <a:graphicFrameLocks noChangeAspect="1"/>
          </p:cNvGraphicFramePr>
          <p:nvPr>
            <p:extLst>
              <p:ext uri="{D42A27DB-BD31-4B8C-83A1-F6EECF244321}">
                <p14:modId xmlns:p14="http://schemas.microsoft.com/office/powerpoint/2010/main" val="3214260715"/>
              </p:ext>
            </p:extLst>
          </p:nvPr>
        </p:nvGraphicFramePr>
        <p:xfrm>
          <a:off x="4129088" y="3328988"/>
          <a:ext cx="1281112" cy="504825"/>
        </p:xfrm>
        <a:graphic>
          <a:graphicData uri="http://schemas.openxmlformats.org/presentationml/2006/ole">
            <mc:AlternateContent xmlns:mc="http://schemas.openxmlformats.org/markup-compatibility/2006">
              <mc:Choice xmlns:v="urn:schemas-microsoft-com:vml" Requires="v">
                <p:oleObj spid="_x0000_s575622" name="Equation" r:id="rId11" imgW="660400" imgH="266700" progId="Equation.3">
                  <p:embed/>
                </p:oleObj>
              </mc:Choice>
              <mc:Fallback>
                <p:oleObj name="Equation" r:id="rId11" imgW="660400" imgH="266700" progId="Equation.3">
                  <p:embed/>
                  <p:pic>
                    <p:nvPicPr>
                      <p:cNvPr id="0" name=""/>
                      <p:cNvPicPr>
                        <a:picLocks noChangeAspect="1" noChangeArrowheads="1"/>
                      </p:cNvPicPr>
                      <p:nvPr/>
                    </p:nvPicPr>
                    <p:blipFill>
                      <a:blip r:embed="rId12"/>
                      <a:srcRect/>
                      <a:stretch>
                        <a:fillRect/>
                      </a:stretch>
                    </p:blipFill>
                    <p:spPr bwMode="auto">
                      <a:xfrm>
                        <a:off x="4129088" y="3328988"/>
                        <a:ext cx="1281112"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2" name="Text Box 26"/>
          <p:cNvSpPr txBox="1">
            <a:spLocks noChangeArrowheads="1"/>
          </p:cNvSpPr>
          <p:nvPr/>
        </p:nvSpPr>
        <p:spPr bwMode="auto">
          <a:xfrm>
            <a:off x="381000" y="4175125"/>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(b)Since the impulse is known and the time during which the contact occurs are know, we can compute the average force exerted  on the ball during the contact </a:t>
            </a:r>
            <a:endParaRPr lang="en-US" sz="2000">
              <a:solidFill>
                <a:srgbClr val="FF0000"/>
              </a:solidFill>
              <a:latin typeface="Arial Narrow" charset="0"/>
              <a:ea typeface="Gulim" charset="0"/>
              <a:cs typeface="Gulim" charset="0"/>
            </a:endParaRPr>
          </a:p>
        </p:txBody>
      </p:sp>
      <p:graphicFrame>
        <p:nvGraphicFramePr>
          <p:cNvPr id="761883" name="Object 7"/>
          <p:cNvGraphicFramePr>
            <a:graphicFrameLocks noChangeAspect="1"/>
          </p:cNvGraphicFramePr>
          <p:nvPr>
            <p:extLst>
              <p:ext uri="{D42A27DB-BD31-4B8C-83A1-F6EECF244321}">
                <p14:modId xmlns:p14="http://schemas.microsoft.com/office/powerpoint/2010/main" val="1279091095"/>
              </p:ext>
            </p:extLst>
          </p:nvPr>
        </p:nvGraphicFramePr>
        <p:xfrm>
          <a:off x="838200" y="5045075"/>
          <a:ext cx="519113" cy="407988"/>
        </p:xfrm>
        <a:graphic>
          <a:graphicData uri="http://schemas.openxmlformats.org/presentationml/2006/ole">
            <mc:AlternateContent xmlns:mc="http://schemas.openxmlformats.org/markup-compatibility/2006">
              <mc:Choice xmlns:v="urn:schemas-microsoft-com:vml" Requires="v">
                <p:oleObj spid="_x0000_s575623"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838200" y="5045075"/>
                        <a:ext cx="51911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4" name="Object 8"/>
          <p:cNvGraphicFramePr>
            <a:graphicFrameLocks noChangeAspect="1"/>
          </p:cNvGraphicFramePr>
          <p:nvPr>
            <p:extLst>
              <p:ext uri="{D42A27DB-BD31-4B8C-83A1-F6EECF244321}">
                <p14:modId xmlns:p14="http://schemas.microsoft.com/office/powerpoint/2010/main" val="1281312669"/>
              </p:ext>
            </p:extLst>
          </p:nvPr>
        </p:nvGraphicFramePr>
        <p:xfrm>
          <a:off x="3352800" y="4979988"/>
          <a:ext cx="541338" cy="433387"/>
        </p:xfrm>
        <a:graphic>
          <a:graphicData uri="http://schemas.openxmlformats.org/presentationml/2006/ole">
            <mc:AlternateContent xmlns:mc="http://schemas.openxmlformats.org/markup-compatibility/2006">
              <mc:Choice xmlns:v="urn:schemas-microsoft-com:vml" Requires="v">
                <p:oleObj spid="_x0000_s575624" name="Equation" r:id="rId15" imgW="279400" imgH="228600" progId="Equation.3">
                  <p:embed/>
                </p:oleObj>
              </mc:Choice>
              <mc:Fallback>
                <p:oleObj name="Equation" r:id="rId15" imgW="279400" imgH="228600" progId="Equation.3">
                  <p:embed/>
                  <p:pic>
                    <p:nvPicPr>
                      <p:cNvPr id="0" name=""/>
                      <p:cNvPicPr>
                        <a:picLocks noChangeAspect="1" noChangeArrowheads="1"/>
                      </p:cNvPicPr>
                      <p:nvPr/>
                    </p:nvPicPr>
                    <p:blipFill>
                      <a:blip r:embed="rId16"/>
                      <a:srcRect/>
                      <a:stretch>
                        <a:fillRect/>
                      </a:stretch>
                    </p:blipFill>
                    <p:spPr bwMode="auto">
                      <a:xfrm>
                        <a:off x="3352800" y="4979988"/>
                        <a:ext cx="54133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5" name="Object 9"/>
          <p:cNvGraphicFramePr>
            <a:graphicFrameLocks noChangeAspect="1"/>
          </p:cNvGraphicFramePr>
          <p:nvPr>
            <p:extLst>
              <p:ext uri="{D42A27DB-BD31-4B8C-83A1-F6EECF244321}">
                <p14:modId xmlns:p14="http://schemas.microsoft.com/office/powerpoint/2010/main" val="4262266896"/>
              </p:ext>
            </p:extLst>
          </p:nvPr>
        </p:nvGraphicFramePr>
        <p:xfrm>
          <a:off x="1457325" y="5638800"/>
          <a:ext cx="663575" cy="576263"/>
        </p:xfrm>
        <a:graphic>
          <a:graphicData uri="http://schemas.openxmlformats.org/presentationml/2006/ole">
            <mc:AlternateContent xmlns:mc="http://schemas.openxmlformats.org/markup-compatibility/2006">
              <mc:Choice xmlns:v="urn:schemas-microsoft-com:vml" Requires="v">
                <p:oleObj spid="_x0000_s575625" name="Equation" r:id="rId17" imgW="342900" imgH="304800" progId="Equation.3">
                  <p:embed/>
                </p:oleObj>
              </mc:Choice>
              <mc:Fallback>
                <p:oleObj name="Equation" r:id="rId17" imgW="342900" imgH="304800" progId="Equation.3">
                  <p:embed/>
                  <p:pic>
                    <p:nvPicPr>
                      <p:cNvPr id="0" name=""/>
                      <p:cNvPicPr>
                        <a:picLocks noChangeAspect="1" noChangeArrowheads="1"/>
                      </p:cNvPicPr>
                      <p:nvPr/>
                    </p:nvPicPr>
                    <p:blipFill>
                      <a:blip r:embed="rId18"/>
                      <a:srcRect/>
                      <a:stretch>
                        <a:fillRect/>
                      </a:stretch>
                    </p:blipFill>
                    <p:spPr bwMode="auto">
                      <a:xfrm>
                        <a:off x="1457325" y="5638800"/>
                        <a:ext cx="6635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6" name="Object 10"/>
          <p:cNvGraphicFramePr>
            <a:graphicFrameLocks noChangeAspect="1"/>
          </p:cNvGraphicFramePr>
          <p:nvPr>
            <p:extLst>
              <p:ext uri="{D42A27DB-BD31-4B8C-83A1-F6EECF244321}">
                <p14:modId xmlns:p14="http://schemas.microsoft.com/office/powerpoint/2010/main" val="2851252220"/>
              </p:ext>
            </p:extLst>
          </p:nvPr>
        </p:nvGraphicFramePr>
        <p:xfrm>
          <a:off x="5715000" y="5597525"/>
          <a:ext cx="639763" cy="674688"/>
        </p:xfrm>
        <a:graphic>
          <a:graphicData uri="http://schemas.openxmlformats.org/presentationml/2006/ole">
            <mc:AlternateContent xmlns:mc="http://schemas.openxmlformats.org/markup-compatibility/2006">
              <mc:Choice xmlns:v="urn:schemas-microsoft-com:vml" Requires="v">
                <p:oleObj spid="_x0000_s575626" name="Equation" r:id="rId19" imgW="330200" imgH="355600" progId="Equation.3">
                  <p:embed/>
                </p:oleObj>
              </mc:Choice>
              <mc:Fallback>
                <p:oleObj name="Equation" r:id="rId19" imgW="330200" imgH="355600" progId="Equation.3">
                  <p:embed/>
                  <p:pic>
                    <p:nvPicPr>
                      <p:cNvPr id="0" name=""/>
                      <p:cNvPicPr>
                        <a:picLocks noChangeAspect="1" noChangeArrowheads="1"/>
                      </p:cNvPicPr>
                      <p:nvPr/>
                    </p:nvPicPr>
                    <p:blipFill>
                      <a:blip r:embed="rId20"/>
                      <a:srcRect/>
                      <a:stretch>
                        <a:fillRect/>
                      </a:stretch>
                    </p:blipFill>
                    <p:spPr bwMode="auto">
                      <a:xfrm>
                        <a:off x="5715000" y="5597525"/>
                        <a:ext cx="639763" cy="674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7" name="AutoShape 31"/>
          <p:cNvSpPr>
            <a:spLocks noChangeArrowheads="1"/>
          </p:cNvSpPr>
          <p:nvPr/>
        </p:nvSpPr>
        <p:spPr bwMode="auto">
          <a:xfrm>
            <a:off x="2362200" y="5045075"/>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88" name="Object 11"/>
          <p:cNvGraphicFramePr>
            <a:graphicFrameLocks noChangeAspect="1"/>
          </p:cNvGraphicFramePr>
          <p:nvPr>
            <p:extLst>
              <p:ext uri="{D42A27DB-BD31-4B8C-83A1-F6EECF244321}">
                <p14:modId xmlns:p14="http://schemas.microsoft.com/office/powerpoint/2010/main" val="569793012"/>
              </p:ext>
            </p:extLst>
          </p:nvPr>
        </p:nvGraphicFramePr>
        <p:xfrm>
          <a:off x="3886200" y="4816475"/>
          <a:ext cx="663575" cy="817563"/>
        </p:xfrm>
        <a:graphic>
          <a:graphicData uri="http://schemas.openxmlformats.org/presentationml/2006/ole">
            <mc:AlternateContent xmlns:mc="http://schemas.openxmlformats.org/markup-compatibility/2006">
              <mc:Choice xmlns:v="urn:schemas-microsoft-com:vml" Requires="v">
                <p:oleObj spid="_x0000_s575627" name="Equation" r:id="rId21" imgW="342900" imgH="431800" progId="Equation.3">
                  <p:embed/>
                </p:oleObj>
              </mc:Choice>
              <mc:Fallback>
                <p:oleObj name="Equation" r:id="rId21" imgW="342900" imgH="431800" progId="Equation.3">
                  <p:embed/>
                  <p:pic>
                    <p:nvPicPr>
                      <p:cNvPr id="0" name=""/>
                      <p:cNvPicPr>
                        <a:picLocks noChangeAspect="1" noChangeArrowheads="1"/>
                      </p:cNvPicPr>
                      <p:nvPr/>
                    </p:nvPicPr>
                    <p:blipFill>
                      <a:blip r:embed="rId22"/>
                      <a:srcRect/>
                      <a:stretch>
                        <a:fillRect/>
                      </a:stretch>
                    </p:blipFill>
                    <p:spPr bwMode="auto">
                      <a:xfrm>
                        <a:off x="3886200" y="4816475"/>
                        <a:ext cx="66357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9" name="Object 12"/>
          <p:cNvGraphicFramePr>
            <a:graphicFrameLocks noChangeAspect="1"/>
          </p:cNvGraphicFramePr>
          <p:nvPr/>
        </p:nvGraphicFramePr>
        <p:xfrm>
          <a:off x="4495800" y="4892675"/>
          <a:ext cx="2487613" cy="746125"/>
        </p:xfrm>
        <a:graphic>
          <a:graphicData uri="http://schemas.openxmlformats.org/presentationml/2006/ole">
            <mc:AlternateContent xmlns:mc="http://schemas.openxmlformats.org/markup-compatibility/2006">
              <mc:Choice xmlns:v="urn:schemas-microsoft-com:vml" Requires="v">
                <p:oleObj spid="_x0000_s575628" name="Equation" r:id="rId23" imgW="1282680" imgH="393480" progId="Equation.DSMT4">
                  <p:embed/>
                </p:oleObj>
              </mc:Choice>
              <mc:Fallback>
                <p:oleObj name="Equation" r:id="rId23" imgW="128268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4892675"/>
                        <a:ext cx="2487613"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90" name="Text Box 34"/>
          <p:cNvSpPr txBox="1">
            <a:spLocks noChangeArrowheads="1"/>
          </p:cNvSpPr>
          <p:nvPr/>
        </p:nvSpPr>
        <p:spPr bwMode="auto">
          <a:xfrm>
            <a:off x="228600" y="5546725"/>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How large is this force?</a:t>
            </a:r>
            <a:endParaRPr lang="en-US" sz="2000">
              <a:solidFill>
                <a:srgbClr val="FF0000"/>
              </a:solidFill>
              <a:latin typeface="Arial Narrow" charset="0"/>
              <a:ea typeface="Gulim" charset="0"/>
              <a:cs typeface="Gulim" charset="0"/>
            </a:endParaRPr>
          </a:p>
        </p:txBody>
      </p:sp>
      <p:sp>
        <p:nvSpPr>
          <p:cNvPr id="761891" name="AutoShape 35"/>
          <p:cNvSpPr>
            <a:spLocks noChangeArrowheads="1"/>
          </p:cNvSpPr>
          <p:nvPr/>
        </p:nvSpPr>
        <p:spPr bwMode="auto">
          <a:xfrm>
            <a:off x="4953000" y="5715000"/>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92" name="Object 13"/>
          <p:cNvGraphicFramePr>
            <a:graphicFrameLocks noChangeAspect="1"/>
          </p:cNvGraphicFramePr>
          <p:nvPr/>
        </p:nvGraphicFramePr>
        <p:xfrm>
          <a:off x="2105025" y="5791200"/>
          <a:ext cx="714375" cy="312738"/>
        </p:xfrm>
        <a:graphic>
          <a:graphicData uri="http://schemas.openxmlformats.org/presentationml/2006/ole">
            <mc:AlternateContent xmlns:mc="http://schemas.openxmlformats.org/markup-compatibility/2006">
              <mc:Choice xmlns:v="urn:schemas-microsoft-com:vml" Requires="v">
                <p:oleObj spid="_x0000_s575629" name="Equation" r:id="rId25" imgW="368280" imgH="164880" progId="Equation.DSMT4">
                  <p:embed/>
                </p:oleObj>
              </mc:Choice>
              <mc:Fallback>
                <p:oleObj name="Equation" r:id="rId25" imgW="36828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5025" y="5791200"/>
                        <a:ext cx="7143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3" name="Object 14"/>
          <p:cNvGraphicFramePr>
            <a:graphicFrameLocks noChangeAspect="1"/>
          </p:cNvGraphicFramePr>
          <p:nvPr/>
        </p:nvGraphicFramePr>
        <p:xfrm>
          <a:off x="2743200" y="5715000"/>
          <a:ext cx="2143125" cy="336550"/>
        </p:xfrm>
        <a:graphic>
          <a:graphicData uri="http://schemas.openxmlformats.org/presentationml/2006/ole">
            <mc:AlternateContent xmlns:mc="http://schemas.openxmlformats.org/markup-compatibility/2006">
              <mc:Choice xmlns:v="urn:schemas-microsoft-com:vml" Requires="v">
                <p:oleObj spid="_x0000_s575630" name="Equation" r:id="rId27" imgW="1104840" imgH="177480" progId="Equation.DSMT4">
                  <p:embed/>
                </p:oleObj>
              </mc:Choice>
              <mc:Fallback>
                <p:oleObj name="Equation" r:id="rId27" imgW="11048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3200" y="5715000"/>
                        <a:ext cx="214312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4" name="Object 15"/>
          <p:cNvGraphicFramePr>
            <a:graphicFrameLocks noChangeAspect="1"/>
          </p:cNvGraphicFramePr>
          <p:nvPr>
            <p:extLst>
              <p:ext uri="{D42A27DB-BD31-4B8C-83A1-F6EECF244321}">
                <p14:modId xmlns:p14="http://schemas.microsoft.com/office/powerpoint/2010/main" val="4190513912"/>
              </p:ext>
            </p:extLst>
          </p:nvPr>
        </p:nvGraphicFramePr>
        <p:xfrm>
          <a:off x="6413500" y="5538788"/>
          <a:ext cx="1328738" cy="793750"/>
        </p:xfrm>
        <a:graphic>
          <a:graphicData uri="http://schemas.openxmlformats.org/presentationml/2006/ole">
            <mc:AlternateContent xmlns:mc="http://schemas.openxmlformats.org/markup-compatibility/2006">
              <mc:Choice xmlns:v="urn:schemas-microsoft-com:vml" Requires="v">
                <p:oleObj spid="_x0000_s575631" name="Equation" r:id="rId29" imgW="685800" imgH="419100" progId="Equation.3">
                  <p:embed/>
                </p:oleObj>
              </mc:Choice>
              <mc:Fallback>
                <p:oleObj name="Equation" r:id="rId29" imgW="685800" imgH="419100" progId="Equation.3">
                  <p:embed/>
                  <p:pic>
                    <p:nvPicPr>
                      <p:cNvPr id="0" name=""/>
                      <p:cNvPicPr>
                        <a:picLocks noChangeAspect="1" noChangeArrowheads="1"/>
                      </p:cNvPicPr>
                      <p:nvPr/>
                    </p:nvPicPr>
                    <p:blipFill>
                      <a:blip r:embed="rId30"/>
                      <a:srcRect/>
                      <a:stretch>
                        <a:fillRect/>
                      </a:stretch>
                    </p:blipFill>
                    <p:spPr bwMode="auto">
                      <a:xfrm>
                        <a:off x="6413500" y="5538788"/>
                        <a:ext cx="1328738"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5" name="Object 16"/>
          <p:cNvGraphicFramePr>
            <a:graphicFrameLocks noChangeAspect="1"/>
          </p:cNvGraphicFramePr>
          <p:nvPr>
            <p:extLst>
              <p:ext uri="{D42A27DB-BD31-4B8C-83A1-F6EECF244321}">
                <p14:modId xmlns:p14="http://schemas.microsoft.com/office/powerpoint/2010/main" val="1603688897"/>
              </p:ext>
            </p:extLst>
          </p:nvPr>
        </p:nvGraphicFramePr>
        <p:xfrm>
          <a:off x="7791450" y="5638800"/>
          <a:ext cx="1035050" cy="577850"/>
        </p:xfrm>
        <a:graphic>
          <a:graphicData uri="http://schemas.openxmlformats.org/presentationml/2006/ole">
            <mc:AlternateContent xmlns:mc="http://schemas.openxmlformats.org/markup-compatibility/2006">
              <mc:Choice xmlns:v="urn:schemas-microsoft-com:vml" Requires="v">
                <p:oleObj spid="_x0000_s575632" name="Equation" r:id="rId31" imgW="533400" imgH="304800" progId="Equation.3">
                  <p:embed/>
                </p:oleObj>
              </mc:Choice>
              <mc:Fallback>
                <p:oleObj name="Equation" r:id="rId31" imgW="533400" imgH="304800" progId="Equation.3">
                  <p:embed/>
                  <p:pic>
                    <p:nvPicPr>
                      <p:cNvPr id="0" name=""/>
                      <p:cNvPicPr>
                        <a:picLocks noChangeAspect="1" noChangeArrowheads="1"/>
                      </p:cNvPicPr>
                      <p:nvPr/>
                    </p:nvPicPr>
                    <p:blipFill>
                      <a:blip r:embed="rId32"/>
                      <a:srcRect/>
                      <a:stretch>
                        <a:fillRect/>
                      </a:stretch>
                    </p:blipFill>
                    <p:spPr bwMode="auto">
                      <a:xfrm>
                        <a:off x="7791450" y="5638800"/>
                        <a:ext cx="1035050"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77867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61860"/>
                                        </p:tgtEl>
                                        <p:attrNameLst>
                                          <p:attrName>style.visibility</p:attrName>
                                        </p:attrNameLst>
                                      </p:cBhvr>
                                      <p:to>
                                        <p:strVal val="visible"/>
                                      </p:to>
                                    </p:set>
                                    <p:anim calcmode="discrete" valueType="clr">
                                      <p:cBhvr override="childStyle">
                                        <p:cTn id="7" dur="80"/>
                                        <p:tgtEl>
                                          <p:spTgt spid="7618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1860"/>
                                        </p:tgtEl>
                                        <p:attrNameLst>
                                          <p:attrName>fillcolor</p:attrName>
                                        </p:attrNameLst>
                                      </p:cBhvr>
                                      <p:tavLst>
                                        <p:tav tm="0">
                                          <p:val>
                                            <p:clrVal>
                                              <a:schemeClr val="accent2"/>
                                            </p:clrVal>
                                          </p:val>
                                        </p:tav>
                                        <p:tav tm="50000">
                                          <p:val>
                                            <p:clrVal>
                                              <a:schemeClr val="hlink"/>
                                            </p:clrVal>
                                          </p:val>
                                        </p:tav>
                                      </p:tavLst>
                                    </p:anim>
                                    <p:set>
                                      <p:cBhvr>
                                        <p:cTn id="9" dur="80"/>
                                        <p:tgtEl>
                                          <p:spTgt spid="7618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761861">
                                            <p:txEl>
                                              <p:pRg st="0" end="0"/>
                                            </p:txEl>
                                          </p:spTgt>
                                        </p:tgtEl>
                                        <p:attrNameLst>
                                          <p:attrName>style.visibility</p:attrName>
                                        </p:attrNameLst>
                                      </p:cBhvr>
                                      <p:to>
                                        <p:strVal val="visible"/>
                                      </p:to>
                                    </p:set>
                                    <p:anim calcmode="discrete" valueType="clr">
                                      <p:cBhvr override="childStyle">
                                        <p:cTn id="14" dur="80"/>
                                        <p:tgtEl>
                                          <p:spTgt spid="7618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6186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61861">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761862">
                                            <p:txEl>
                                              <p:pRg st="0" end="0"/>
                                            </p:txEl>
                                          </p:spTgt>
                                        </p:tgtEl>
                                        <p:attrNameLst>
                                          <p:attrName>style.visibility</p:attrName>
                                        </p:attrNameLst>
                                      </p:cBhvr>
                                      <p:to>
                                        <p:strVal val="visible"/>
                                      </p:to>
                                    </p:set>
                                    <p:anim calcmode="discrete" valueType="clr">
                                      <p:cBhvr override="childStyle">
                                        <p:cTn id="21" dur="80"/>
                                        <p:tgtEl>
                                          <p:spTgt spid="7618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1862">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61862">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761878">
                                            <p:txEl>
                                              <p:pRg st="0" end="0"/>
                                            </p:txEl>
                                          </p:spTgt>
                                        </p:tgtEl>
                                        <p:attrNameLst>
                                          <p:attrName>style.visibility</p:attrName>
                                        </p:attrNameLst>
                                      </p:cBhvr>
                                      <p:to>
                                        <p:strVal val="visible"/>
                                      </p:to>
                                    </p:set>
                                    <p:anim calcmode="discrete" valueType="clr">
                                      <p:cBhvr override="childStyle">
                                        <p:cTn id="28" dur="80"/>
                                        <p:tgtEl>
                                          <p:spTgt spid="7618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6187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61878">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wd">
                                    <p:tmPct val="50000"/>
                                  </p:iterate>
                                  <p:childTnLst>
                                    <p:set>
                                      <p:cBhvr>
                                        <p:cTn id="34" dur="1" fill="hold">
                                          <p:stCondLst>
                                            <p:cond delay="0"/>
                                          </p:stCondLst>
                                        </p:cTn>
                                        <p:tgtEl>
                                          <p:spTgt spid="761868">
                                            <p:txEl>
                                              <p:pRg st="0" end="0"/>
                                            </p:txEl>
                                          </p:spTgt>
                                        </p:tgtEl>
                                        <p:attrNameLst>
                                          <p:attrName>style.visibility</p:attrName>
                                        </p:attrNameLst>
                                      </p:cBhvr>
                                      <p:to>
                                        <p:strVal val="visible"/>
                                      </p:to>
                                    </p:set>
                                    <p:anim calcmode="discrete" valueType="clr">
                                      <p:cBhvr override="childStyle">
                                        <p:cTn id="35" dur="80"/>
                                        <p:tgtEl>
                                          <p:spTgt spid="7618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6186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761868">
                                            <p:txEl>
                                              <p:pRg st="0" end="0"/>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61872"/>
                                        </p:tgtEl>
                                        <p:attrNameLst>
                                          <p:attrName>style.visibility</p:attrName>
                                        </p:attrNameLst>
                                      </p:cBhvr>
                                      <p:to>
                                        <p:strVal val="visible"/>
                                      </p:to>
                                    </p:set>
                                    <p:animEffect transition="in" filter="wipe(left)">
                                      <p:cBhvr>
                                        <p:cTn id="42" dur="500"/>
                                        <p:tgtEl>
                                          <p:spTgt spid="7618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61880"/>
                                        </p:tgtEl>
                                        <p:attrNameLst>
                                          <p:attrName>style.visibility</p:attrName>
                                        </p:attrNameLst>
                                      </p:cBhvr>
                                      <p:to>
                                        <p:strVal val="visible"/>
                                      </p:to>
                                    </p:set>
                                    <p:animEffect transition="in" filter="wipe(left)">
                                      <p:cBhvr>
                                        <p:cTn id="47" dur="500"/>
                                        <p:tgtEl>
                                          <p:spTgt spid="7618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61881"/>
                                        </p:tgtEl>
                                        <p:attrNameLst>
                                          <p:attrName>style.visibility</p:attrName>
                                        </p:attrNameLst>
                                      </p:cBhvr>
                                      <p:to>
                                        <p:strVal val="visible"/>
                                      </p:to>
                                    </p:set>
                                    <p:animEffect transition="in" filter="wipe(left)">
                                      <p:cBhvr>
                                        <p:cTn id="52" dur="500"/>
                                        <p:tgtEl>
                                          <p:spTgt spid="76188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61864"/>
                                        </p:tgtEl>
                                        <p:attrNameLst>
                                          <p:attrName>style.visibility</p:attrName>
                                        </p:attrNameLst>
                                      </p:cBhvr>
                                      <p:to>
                                        <p:strVal val="visible"/>
                                      </p:to>
                                    </p:set>
                                    <p:animEffect transition="in" filter="wipe(left)">
                                      <p:cBhvr>
                                        <p:cTn id="57" dur="500"/>
                                        <p:tgtEl>
                                          <p:spTgt spid="7618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wd">
                                    <p:tmPct val="50000"/>
                                  </p:iterate>
                                  <p:childTnLst>
                                    <p:set>
                                      <p:cBhvr>
                                        <p:cTn id="61" dur="1" fill="hold">
                                          <p:stCondLst>
                                            <p:cond delay="0"/>
                                          </p:stCondLst>
                                        </p:cTn>
                                        <p:tgtEl>
                                          <p:spTgt spid="761882">
                                            <p:txEl>
                                              <p:pRg st="0" end="0"/>
                                            </p:txEl>
                                          </p:spTgt>
                                        </p:tgtEl>
                                        <p:attrNameLst>
                                          <p:attrName>style.visibility</p:attrName>
                                        </p:attrNameLst>
                                      </p:cBhvr>
                                      <p:to>
                                        <p:strVal val="visible"/>
                                      </p:to>
                                    </p:set>
                                    <p:anim calcmode="discrete" valueType="clr">
                                      <p:cBhvr override="childStyle">
                                        <p:cTn id="62" dur="80"/>
                                        <p:tgtEl>
                                          <p:spTgt spid="7618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761882">
                                            <p:txEl>
                                              <p:pRg st="0" end="0"/>
                                            </p:txEl>
                                          </p:spTgt>
                                        </p:tgtEl>
                                        <p:attrNameLst>
                                          <p:attrName>fillcolor</p:attrName>
                                        </p:attrNameLst>
                                      </p:cBhvr>
                                      <p:tavLst>
                                        <p:tav tm="0">
                                          <p:val>
                                            <p:clrVal>
                                              <a:schemeClr val="accent2"/>
                                            </p:clrVal>
                                          </p:val>
                                        </p:tav>
                                        <p:tav tm="50000">
                                          <p:val>
                                            <p:clrVal>
                                              <a:schemeClr val="hlink"/>
                                            </p:clrVal>
                                          </p:val>
                                        </p:tav>
                                      </p:tavLst>
                                    </p:anim>
                                    <p:set>
                                      <p:cBhvr>
                                        <p:cTn id="64" dur="80"/>
                                        <p:tgtEl>
                                          <p:spTgt spid="761882">
                                            <p:txEl>
                                              <p:pRg st="0" end="0"/>
                                            </p:txEl>
                                          </p:spTgt>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761883"/>
                                        </p:tgtEl>
                                        <p:attrNameLst>
                                          <p:attrName>style.visibility</p:attrName>
                                        </p:attrNameLst>
                                      </p:cBhvr>
                                      <p:to>
                                        <p:strVal val="visible"/>
                                      </p:to>
                                    </p:set>
                                    <p:animEffect transition="in" filter="wipe(left)">
                                      <p:cBhvr>
                                        <p:cTn id="69" dur="500"/>
                                        <p:tgtEl>
                                          <p:spTgt spid="76188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761879"/>
                                        </p:tgtEl>
                                        <p:attrNameLst>
                                          <p:attrName>style.visibility</p:attrName>
                                        </p:attrNameLst>
                                      </p:cBhvr>
                                      <p:to>
                                        <p:strVal val="visible"/>
                                      </p:to>
                                    </p:set>
                                    <p:animEffect transition="in" filter="wipe(left)">
                                      <p:cBhvr>
                                        <p:cTn id="74" dur="500"/>
                                        <p:tgtEl>
                                          <p:spTgt spid="76187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761887"/>
                                        </p:tgtEl>
                                        <p:attrNameLst>
                                          <p:attrName>style.visibility</p:attrName>
                                        </p:attrNameLst>
                                      </p:cBhvr>
                                      <p:to>
                                        <p:strVal val="visible"/>
                                      </p:to>
                                    </p:set>
                                    <p:animEffect transition="in" filter="wipe(left)">
                                      <p:cBhvr>
                                        <p:cTn id="79" dur="500"/>
                                        <p:tgtEl>
                                          <p:spTgt spid="761887"/>
                                        </p:tgtEl>
                                      </p:cBhvr>
                                    </p:animEffect>
                                  </p:childTnLst>
                                </p:cTn>
                              </p:par>
                            </p:childTnLst>
                          </p:cTn>
                        </p:par>
                        <p:par>
                          <p:cTn id="80" fill="hold" nodeType="afterGroup">
                            <p:stCondLst>
                              <p:cond delay="500"/>
                            </p:stCondLst>
                            <p:childTnLst>
                              <p:par>
                                <p:cTn id="81" presetID="22" presetClass="entr" presetSubtype="8" fill="hold" nodeType="afterEffect">
                                  <p:stCondLst>
                                    <p:cond delay="0"/>
                                  </p:stCondLst>
                                  <p:iterate type="wd">
                                    <p:tmPct val="10000"/>
                                  </p:iterate>
                                  <p:childTnLst>
                                    <p:set>
                                      <p:cBhvr>
                                        <p:cTn id="82" dur="1" fill="hold">
                                          <p:stCondLst>
                                            <p:cond delay="0"/>
                                          </p:stCondLst>
                                        </p:cTn>
                                        <p:tgtEl>
                                          <p:spTgt spid="761884"/>
                                        </p:tgtEl>
                                        <p:attrNameLst>
                                          <p:attrName>style.visibility</p:attrName>
                                        </p:attrNameLst>
                                      </p:cBhvr>
                                      <p:to>
                                        <p:strVal val="visible"/>
                                      </p:to>
                                    </p:set>
                                    <p:animEffect transition="in" filter="wipe(left)">
                                      <p:cBhvr>
                                        <p:cTn id="83" dur="500"/>
                                        <p:tgtEl>
                                          <p:spTgt spid="76188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61888"/>
                                        </p:tgtEl>
                                        <p:attrNameLst>
                                          <p:attrName>style.visibility</p:attrName>
                                        </p:attrNameLst>
                                      </p:cBhvr>
                                      <p:to>
                                        <p:strVal val="visible"/>
                                      </p:to>
                                    </p:set>
                                    <p:animEffect transition="in" filter="wipe(left)">
                                      <p:cBhvr>
                                        <p:cTn id="88" dur="500"/>
                                        <p:tgtEl>
                                          <p:spTgt spid="76188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61889"/>
                                        </p:tgtEl>
                                        <p:attrNameLst>
                                          <p:attrName>style.visibility</p:attrName>
                                        </p:attrNameLst>
                                      </p:cBhvr>
                                      <p:to>
                                        <p:strVal val="visible"/>
                                      </p:to>
                                    </p:set>
                                    <p:animEffect transition="in" filter="wipe(left)">
                                      <p:cBhvr>
                                        <p:cTn id="93" dur="500"/>
                                        <p:tgtEl>
                                          <p:spTgt spid="76188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wd">
                                    <p:tmPct val="50000"/>
                                  </p:iterate>
                                  <p:childTnLst>
                                    <p:set>
                                      <p:cBhvr>
                                        <p:cTn id="97" dur="1" fill="hold">
                                          <p:stCondLst>
                                            <p:cond delay="0"/>
                                          </p:stCondLst>
                                        </p:cTn>
                                        <p:tgtEl>
                                          <p:spTgt spid="761890">
                                            <p:txEl>
                                              <p:pRg st="0" end="0"/>
                                            </p:txEl>
                                          </p:spTgt>
                                        </p:tgtEl>
                                        <p:attrNameLst>
                                          <p:attrName>style.visibility</p:attrName>
                                        </p:attrNameLst>
                                      </p:cBhvr>
                                      <p:to>
                                        <p:strVal val="visible"/>
                                      </p:to>
                                    </p:set>
                                    <p:anim calcmode="discrete" valueType="clr">
                                      <p:cBhvr override="childStyle">
                                        <p:cTn id="98" dur="80"/>
                                        <p:tgtEl>
                                          <p:spTgt spid="7618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761890">
                                            <p:txEl>
                                              <p:pRg st="0" end="0"/>
                                            </p:txEl>
                                          </p:spTgt>
                                        </p:tgtEl>
                                        <p:attrNameLst>
                                          <p:attrName>fillcolor</p:attrName>
                                        </p:attrNameLst>
                                      </p:cBhvr>
                                      <p:tavLst>
                                        <p:tav tm="0">
                                          <p:val>
                                            <p:clrVal>
                                              <a:schemeClr val="accent2"/>
                                            </p:clrVal>
                                          </p:val>
                                        </p:tav>
                                        <p:tav tm="50000">
                                          <p:val>
                                            <p:clrVal>
                                              <a:schemeClr val="hlink"/>
                                            </p:clrVal>
                                          </p:val>
                                        </p:tav>
                                      </p:tavLst>
                                    </p:anim>
                                    <p:set>
                                      <p:cBhvr>
                                        <p:cTn id="100" dur="80"/>
                                        <p:tgtEl>
                                          <p:spTgt spid="761890">
                                            <p:txEl>
                                              <p:pRg st="0" end="0"/>
                                            </p:txEl>
                                          </p:spTgt>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iterate type="wd">
                                    <p:tmPct val="10000"/>
                                  </p:iterate>
                                  <p:childTnLst>
                                    <p:set>
                                      <p:cBhvr>
                                        <p:cTn id="104" dur="1" fill="hold">
                                          <p:stCondLst>
                                            <p:cond delay="0"/>
                                          </p:stCondLst>
                                        </p:cTn>
                                        <p:tgtEl>
                                          <p:spTgt spid="761885"/>
                                        </p:tgtEl>
                                        <p:attrNameLst>
                                          <p:attrName>style.visibility</p:attrName>
                                        </p:attrNameLst>
                                      </p:cBhvr>
                                      <p:to>
                                        <p:strVal val="visible"/>
                                      </p:to>
                                    </p:set>
                                    <p:animEffect transition="in" filter="wipe(left)">
                                      <p:cBhvr>
                                        <p:cTn id="105" dur="500"/>
                                        <p:tgtEl>
                                          <p:spTgt spid="76188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761892"/>
                                        </p:tgtEl>
                                        <p:attrNameLst>
                                          <p:attrName>style.visibility</p:attrName>
                                        </p:attrNameLst>
                                      </p:cBhvr>
                                      <p:to>
                                        <p:strVal val="visible"/>
                                      </p:to>
                                    </p:set>
                                    <p:animEffect transition="in" filter="wipe(left)">
                                      <p:cBhvr>
                                        <p:cTn id="110" dur="500"/>
                                        <p:tgtEl>
                                          <p:spTgt spid="76189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761893"/>
                                        </p:tgtEl>
                                        <p:attrNameLst>
                                          <p:attrName>style.visibility</p:attrName>
                                        </p:attrNameLst>
                                      </p:cBhvr>
                                      <p:to>
                                        <p:strVal val="visible"/>
                                      </p:to>
                                    </p:set>
                                    <p:animEffect transition="in" filter="wipe(left)">
                                      <p:cBhvr>
                                        <p:cTn id="115" dur="500"/>
                                        <p:tgtEl>
                                          <p:spTgt spid="76189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761891"/>
                                        </p:tgtEl>
                                        <p:attrNameLst>
                                          <p:attrName>style.visibility</p:attrName>
                                        </p:attrNameLst>
                                      </p:cBhvr>
                                      <p:to>
                                        <p:strVal val="visible"/>
                                      </p:to>
                                    </p:set>
                                    <p:animEffect transition="in" filter="wipe(left)">
                                      <p:cBhvr>
                                        <p:cTn id="120" dur="500"/>
                                        <p:tgtEl>
                                          <p:spTgt spid="76189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761886"/>
                                        </p:tgtEl>
                                        <p:attrNameLst>
                                          <p:attrName>style.visibility</p:attrName>
                                        </p:attrNameLst>
                                      </p:cBhvr>
                                      <p:to>
                                        <p:strVal val="visible"/>
                                      </p:to>
                                    </p:set>
                                    <p:animEffect transition="in" filter="wipe(left)">
                                      <p:cBhvr>
                                        <p:cTn id="125" dur="500"/>
                                        <p:tgtEl>
                                          <p:spTgt spid="76188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761894"/>
                                        </p:tgtEl>
                                        <p:attrNameLst>
                                          <p:attrName>style.visibility</p:attrName>
                                        </p:attrNameLst>
                                      </p:cBhvr>
                                      <p:to>
                                        <p:strVal val="visible"/>
                                      </p:to>
                                    </p:set>
                                    <p:animEffect transition="in" filter="wipe(left)">
                                      <p:cBhvr>
                                        <p:cTn id="130" dur="500"/>
                                        <p:tgtEl>
                                          <p:spTgt spid="76189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761895"/>
                                        </p:tgtEl>
                                        <p:attrNameLst>
                                          <p:attrName>style.visibility</p:attrName>
                                        </p:attrNameLst>
                                      </p:cBhvr>
                                      <p:to>
                                        <p:strVal val="visible"/>
                                      </p:to>
                                    </p:set>
                                    <p:animEffect transition="in" filter="wipe(left)">
                                      <p:cBhvr>
                                        <p:cTn id="135" dur="500"/>
                                        <p:tgtEl>
                                          <p:spTgt spid="76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0" grpId="0" animBg="1" autoUpdateAnimBg="0"/>
      <p:bldP spid="761861" grpId="0" build="p" autoUpdateAnimBg="0"/>
      <p:bldP spid="761862" grpId="0" build="p" autoUpdateAnimBg="0"/>
      <p:bldP spid="761868" grpId="0" build="p" autoUpdateAnimBg="0"/>
      <p:bldP spid="761878" grpId="0" build="p" autoUpdateAnimBg="0"/>
      <p:bldP spid="761882" grpId="0" build="p" autoUpdateAnimBg="0"/>
      <p:bldP spid="761887" grpId="0" animBg="1"/>
      <p:bldP spid="761890" grpId="0" build="p" autoUpdateAnimBg="0"/>
      <p:bldP spid="76189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07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0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212FFE-6E09-2942-BE80-2CE52E9A6F9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759810"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3"/>
          <p:cNvSpPr>
            <a:spLocks noGrp="1" noChangeArrowheads="1"/>
          </p:cNvSpPr>
          <p:nvPr>
            <p:ph type="title"/>
          </p:nvPr>
        </p:nvSpPr>
        <p:spPr>
          <a:xfrm>
            <a:off x="685800" y="0"/>
            <a:ext cx="7772400" cy="609600"/>
          </a:xfrm>
        </p:spPr>
        <p:txBody>
          <a:bodyPr/>
          <a:lstStyle/>
          <a:p>
            <a:r>
              <a:rPr lang="en-US" sz="4000">
                <a:latin typeface="Arial Narrow" charset="0"/>
                <a:ea typeface="ＭＳ Ｐゴシック" charset="0"/>
                <a:cs typeface="ＭＳ Ｐゴシック" charset="0"/>
              </a:rPr>
              <a:t>Example 7.6 for Impulse</a:t>
            </a:r>
            <a:endParaRPr lang="en-US">
              <a:latin typeface="Arial Narrow" charset="0"/>
              <a:ea typeface="ＭＳ Ｐゴシック" charset="0"/>
              <a:cs typeface="ＭＳ Ｐゴシック" charset="0"/>
            </a:endParaRPr>
          </a:p>
        </p:txBody>
      </p:sp>
      <p:sp>
        <p:nvSpPr>
          <p:cNvPr id="759812" name="Text Box 4"/>
          <p:cNvSpPr txBox="1">
            <a:spLocks noChangeArrowheads="1"/>
          </p:cNvSpPr>
          <p:nvPr/>
        </p:nvSpPr>
        <p:spPr bwMode="auto">
          <a:xfrm>
            <a:off x="609600" y="6413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person</a:t>
            </a:r>
            <a:r>
              <a:rPr lang="ja-JP" altLang="en-US" sz="2000" dirty="0">
                <a:solidFill>
                  <a:srgbClr val="800000"/>
                </a:solidFill>
                <a:latin typeface="Arial Narrow" charset="0"/>
              </a:rPr>
              <a:t>’</a:t>
            </a:r>
            <a:r>
              <a:rPr lang="en-US" sz="2000" dirty="0">
                <a:solidFill>
                  <a:srgbClr val="800000"/>
                </a:solidFill>
                <a:latin typeface="Arial Narrow" charset="0"/>
              </a:rPr>
              <a:t>s feet by the ground, if the landing is (b) stiff-legged and (c) with bent legs. In the former case, assume the body moves 1.0cm during the impact, and in the second case, when the legs are bent, about 50 cm.</a:t>
            </a:r>
          </a:p>
        </p:txBody>
      </p:sp>
      <p:sp>
        <p:nvSpPr>
          <p:cNvPr id="759813"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759814"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Obtain velocity of the person before striking the ground.</a:t>
            </a:r>
          </a:p>
        </p:txBody>
      </p:sp>
      <p:graphicFrame>
        <p:nvGraphicFramePr>
          <p:cNvPr id="759815"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1888"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6"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1889"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7"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1890"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8"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1891"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9"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1892"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0"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759821"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1893"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2"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1894"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3"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759824" name="Object 9"/>
          <p:cNvGraphicFramePr>
            <a:graphicFrameLocks noChangeAspect="1"/>
          </p:cNvGraphicFramePr>
          <p:nvPr/>
        </p:nvGraphicFramePr>
        <p:xfrm>
          <a:off x="2949575" y="5208588"/>
          <a:ext cx="1304925" cy="504825"/>
        </p:xfrm>
        <a:graphic>
          <a:graphicData uri="http://schemas.openxmlformats.org/presentationml/2006/ole">
            <mc:AlternateContent xmlns:mc="http://schemas.openxmlformats.org/markup-compatibility/2006">
              <mc:Choice xmlns:v="urn:schemas-microsoft-com:vml" Requires="v">
                <p:oleObj spid="_x0000_s1895" name="Equation" r:id="rId18" imgW="673100" imgH="266700" progId="Equation.DSMT4">
                  <p:embed/>
                </p:oleObj>
              </mc:Choice>
              <mc:Fallback>
                <p:oleObj name="Equation" r:id="rId18" imgW="673100" imgH="2667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08588"/>
                        <a:ext cx="1304925"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5" name="Object 10"/>
          <p:cNvGraphicFramePr>
            <a:graphicFrameLocks noChangeAspect="1"/>
          </p:cNvGraphicFramePr>
          <p:nvPr>
            <p:extLst>
              <p:ext uri="{D42A27DB-BD31-4B8C-83A1-F6EECF244321}">
                <p14:modId xmlns:p14="http://schemas.microsoft.com/office/powerpoint/2010/main" val="3097763547"/>
              </p:ext>
            </p:extLst>
          </p:nvPr>
        </p:nvGraphicFramePr>
        <p:xfrm>
          <a:off x="4381500" y="5759450"/>
          <a:ext cx="3843338" cy="501650"/>
        </p:xfrm>
        <a:graphic>
          <a:graphicData uri="http://schemas.openxmlformats.org/presentationml/2006/ole">
            <mc:AlternateContent xmlns:mc="http://schemas.openxmlformats.org/markup-compatibility/2006">
              <mc:Choice xmlns:v="urn:schemas-microsoft-com:vml" Requires="v">
                <p:oleObj spid="_x0000_s1896" name="Equation" r:id="rId20" imgW="1981200" imgH="266700" progId="Equation.3">
                  <p:embed/>
                </p:oleObj>
              </mc:Choice>
              <mc:Fallback>
                <p:oleObj name="Equation" r:id="rId20" imgW="1981200" imgH="266700" progId="Equation.3">
                  <p:embed/>
                  <p:pic>
                    <p:nvPicPr>
                      <p:cNvPr id="0" name=""/>
                      <p:cNvPicPr>
                        <a:picLocks noChangeAspect="1" noChangeArrowheads="1"/>
                      </p:cNvPicPr>
                      <p:nvPr/>
                    </p:nvPicPr>
                    <p:blipFill>
                      <a:blip r:embed="rId21"/>
                      <a:srcRect/>
                      <a:stretch>
                        <a:fillRect/>
                      </a:stretch>
                    </p:blipFill>
                    <p:spPr bwMode="auto">
                      <a:xfrm>
                        <a:off x="4381500" y="5759450"/>
                        <a:ext cx="384333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6"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1897"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7"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1898"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8" name="Object 13"/>
          <p:cNvGraphicFramePr>
            <a:graphicFrameLocks noChangeAspect="1"/>
          </p:cNvGraphicFramePr>
          <p:nvPr>
            <p:extLst>
              <p:ext uri="{D42A27DB-BD31-4B8C-83A1-F6EECF244321}">
                <p14:modId xmlns:p14="http://schemas.microsoft.com/office/powerpoint/2010/main" val="2955975143"/>
              </p:ext>
            </p:extLst>
          </p:nvPr>
        </p:nvGraphicFramePr>
        <p:xfrm>
          <a:off x="6324600" y="5257800"/>
          <a:ext cx="1085850" cy="454025"/>
        </p:xfrm>
        <a:graphic>
          <a:graphicData uri="http://schemas.openxmlformats.org/presentationml/2006/ole">
            <mc:AlternateContent xmlns:mc="http://schemas.openxmlformats.org/markup-compatibility/2006">
              <mc:Choice xmlns:v="urn:schemas-microsoft-com:vml" Requires="v">
                <p:oleObj spid="_x0000_s1899" name="Equation" r:id="rId26" imgW="558800" imgH="241300" progId="Equation.3">
                  <p:embed/>
                </p:oleObj>
              </mc:Choice>
              <mc:Fallback>
                <p:oleObj name="Equation" r:id="rId26" imgW="558800" imgH="241300" progId="Equation.3">
                  <p:embed/>
                  <p:pic>
                    <p:nvPicPr>
                      <p:cNvPr id="0" name=""/>
                      <p:cNvPicPr>
                        <a:picLocks noChangeAspect="1" noChangeArrowheads="1"/>
                      </p:cNvPicPr>
                      <p:nvPr/>
                    </p:nvPicPr>
                    <p:blipFill>
                      <a:blip r:embed="rId27"/>
                      <a:srcRect/>
                      <a:stretch>
                        <a:fillRect/>
                      </a:stretch>
                    </p:blipFill>
                    <p:spPr bwMode="auto">
                      <a:xfrm>
                        <a:off x="6324600" y="5257800"/>
                        <a:ext cx="10858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9" name="Object 14"/>
          <p:cNvGraphicFramePr>
            <a:graphicFrameLocks noChangeAspect="1"/>
          </p:cNvGraphicFramePr>
          <p:nvPr/>
        </p:nvGraphicFramePr>
        <p:xfrm>
          <a:off x="3898900" y="3124200"/>
          <a:ext cx="901700" cy="311150"/>
        </p:xfrm>
        <a:graphic>
          <a:graphicData uri="http://schemas.openxmlformats.org/presentationml/2006/ole">
            <mc:AlternateContent xmlns:mc="http://schemas.openxmlformats.org/markup-compatibility/2006">
              <mc:Choice xmlns:v="urn:schemas-microsoft-com:vml" Requires="v">
                <p:oleObj spid="_x0000_s1900" name="Equation" r:id="rId28" imgW="419040" imgH="164880" progId="Equation.3">
                  <p:embed/>
                </p:oleObj>
              </mc:Choice>
              <mc:Fallback>
                <p:oleObj name="Equation" r:id="rId28" imgW="419040" imgH="16488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989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29144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59812"/>
                                        </p:tgtEl>
                                        <p:attrNameLst>
                                          <p:attrName>style.visibility</p:attrName>
                                        </p:attrNameLst>
                                      </p:cBhvr>
                                      <p:to>
                                        <p:strVal val="visible"/>
                                      </p:to>
                                    </p:set>
                                    <p:anim calcmode="discrete" valueType="clr">
                                      <p:cBhvr override="childStyle">
                                        <p:cTn id="7" dur="80"/>
                                        <p:tgtEl>
                                          <p:spTgt spid="7598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9812"/>
                                        </p:tgtEl>
                                        <p:attrNameLst>
                                          <p:attrName>fillcolor</p:attrName>
                                        </p:attrNameLst>
                                      </p:cBhvr>
                                      <p:tavLst>
                                        <p:tav tm="0">
                                          <p:val>
                                            <p:clrVal>
                                              <a:schemeClr val="accent2"/>
                                            </p:clrVal>
                                          </p:val>
                                        </p:tav>
                                        <p:tav tm="50000">
                                          <p:val>
                                            <p:clrVal>
                                              <a:schemeClr val="hlink"/>
                                            </p:clrVal>
                                          </p:val>
                                        </p:tav>
                                      </p:tavLst>
                                    </p:anim>
                                    <p:set>
                                      <p:cBhvr>
                                        <p:cTn id="9" dur="80"/>
                                        <p:tgtEl>
                                          <p:spTgt spid="7598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iterate type="wd">
                                    <p:tmPct val="10000"/>
                                  </p:iterate>
                                  <p:childTnLst>
                                    <p:set>
                                      <p:cBhvr>
                                        <p:cTn id="13" dur="1" fill="hold">
                                          <p:stCondLst>
                                            <p:cond delay="0"/>
                                          </p:stCondLst>
                                        </p:cTn>
                                        <p:tgtEl>
                                          <p:spTgt spid="759810"/>
                                        </p:tgtEl>
                                        <p:attrNameLst>
                                          <p:attrName>style.visibility</p:attrName>
                                        </p:attrNameLst>
                                      </p:cBhvr>
                                      <p:to>
                                        <p:strVal val="visible"/>
                                      </p:to>
                                    </p:set>
                                    <p:anim calcmode="lin" valueType="num">
                                      <p:cBhvr>
                                        <p:cTn id="14" dur="500" fill="hold"/>
                                        <p:tgtEl>
                                          <p:spTgt spid="759810"/>
                                        </p:tgtEl>
                                        <p:attrNameLst>
                                          <p:attrName>ppt_w</p:attrName>
                                        </p:attrNameLst>
                                      </p:cBhvr>
                                      <p:tavLst>
                                        <p:tav tm="0">
                                          <p:val>
                                            <p:fltVal val="0"/>
                                          </p:val>
                                        </p:tav>
                                        <p:tav tm="100000">
                                          <p:val>
                                            <p:strVal val="#ppt_w"/>
                                          </p:val>
                                        </p:tav>
                                      </p:tavLst>
                                    </p:anim>
                                    <p:anim calcmode="lin" valueType="num">
                                      <p:cBhvr>
                                        <p:cTn id="15" dur="500" fill="hold"/>
                                        <p:tgtEl>
                                          <p:spTgt spid="759810"/>
                                        </p:tgtEl>
                                        <p:attrNameLst>
                                          <p:attrName>ppt_h</p:attrName>
                                        </p:attrNameLst>
                                      </p:cBhvr>
                                      <p:tavLst>
                                        <p:tav tm="0">
                                          <p:val>
                                            <p:fltVal val="0"/>
                                          </p:val>
                                        </p:tav>
                                        <p:tav tm="100000">
                                          <p:val>
                                            <p:strVal val="#ppt_h"/>
                                          </p:val>
                                        </p:tav>
                                      </p:tavLst>
                                    </p:anim>
                                    <p:animEffect transition="in" filter="fade">
                                      <p:cBhvr>
                                        <p:cTn id="16" dur="500"/>
                                        <p:tgtEl>
                                          <p:spTgt spid="7598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759813">
                                            <p:txEl>
                                              <p:pRg st="0" end="0"/>
                                            </p:txEl>
                                          </p:spTgt>
                                        </p:tgtEl>
                                        <p:attrNameLst>
                                          <p:attrName>style.visibility</p:attrName>
                                        </p:attrNameLst>
                                      </p:cBhvr>
                                      <p:to>
                                        <p:strVal val="visible"/>
                                      </p:to>
                                    </p:set>
                                    <p:anim calcmode="discrete" valueType="clr">
                                      <p:cBhvr override="childStyle">
                                        <p:cTn id="21" dur="80"/>
                                        <p:tgtEl>
                                          <p:spTgt spid="7598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5981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59813">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759814">
                                            <p:txEl>
                                              <p:pRg st="0" end="0"/>
                                            </p:txEl>
                                          </p:spTgt>
                                        </p:tgtEl>
                                        <p:attrNameLst>
                                          <p:attrName>style.visibility</p:attrName>
                                        </p:attrNameLst>
                                      </p:cBhvr>
                                      <p:to>
                                        <p:strVal val="visible"/>
                                      </p:to>
                                    </p:set>
                                    <p:anim calcmode="discrete" valueType="clr">
                                      <p:cBhvr override="childStyle">
                                        <p:cTn id="28" dur="80"/>
                                        <p:tgtEl>
                                          <p:spTgt spid="7598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5981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59814">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759815"/>
                                        </p:tgtEl>
                                        <p:attrNameLst>
                                          <p:attrName>style.visibility</p:attrName>
                                        </p:attrNameLst>
                                      </p:cBhvr>
                                      <p:to>
                                        <p:strVal val="visible"/>
                                      </p:to>
                                    </p:set>
                                    <p:animEffect transition="in" filter="wipe(left)">
                                      <p:cBhvr>
                                        <p:cTn id="35" dur="500"/>
                                        <p:tgtEl>
                                          <p:spTgt spid="7598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59829"/>
                                        </p:tgtEl>
                                        <p:attrNameLst>
                                          <p:attrName>style.visibility</p:attrName>
                                        </p:attrNameLst>
                                      </p:cBhvr>
                                      <p:to>
                                        <p:strVal val="visible"/>
                                      </p:to>
                                    </p:set>
                                    <p:animEffect transition="in" filter="wipe(left)">
                                      <p:cBhvr>
                                        <p:cTn id="40" dur="500"/>
                                        <p:tgtEl>
                                          <p:spTgt spid="7598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759816"/>
                                        </p:tgtEl>
                                        <p:attrNameLst>
                                          <p:attrName>style.visibility</p:attrName>
                                        </p:attrNameLst>
                                      </p:cBhvr>
                                      <p:to>
                                        <p:strVal val="visible"/>
                                      </p:to>
                                    </p:set>
                                    <p:animEffect transition="in" filter="wipe(left)">
                                      <p:cBhvr>
                                        <p:cTn id="45" dur="500"/>
                                        <p:tgtEl>
                                          <p:spTgt spid="7598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759817"/>
                                        </p:tgtEl>
                                        <p:attrNameLst>
                                          <p:attrName>style.visibility</p:attrName>
                                        </p:attrNameLst>
                                      </p:cBhvr>
                                      <p:to>
                                        <p:strVal val="visible"/>
                                      </p:to>
                                    </p:set>
                                    <p:animEffect transition="in" filter="wipe(left)">
                                      <p:cBhvr>
                                        <p:cTn id="50" dur="500"/>
                                        <p:tgtEl>
                                          <p:spTgt spid="7598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759818"/>
                                        </p:tgtEl>
                                        <p:attrNameLst>
                                          <p:attrName>style.visibility</p:attrName>
                                        </p:attrNameLst>
                                      </p:cBhvr>
                                      <p:to>
                                        <p:strVal val="visible"/>
                                      </p:to>
                                    </p:set>
                                    <p:animEffect transition="in" filter="wipe(left)">
                                      <p:cBhvr>
                                        <p:cTn id="55" dur="500"/>
                                        <p:tgtEl>
                                          <p:spTgt spid="7598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wd">
                                    <p:tmPct val="50000"/>
                                  </p:iterate>
                                  <p:childTnLst>
                                    <p:set>
                                      <p:cBhvr>
                                        <p:cTn id="59" dur="1" fill="hold">
                                          <p:stCondLst>
                                            <p:cond delay="0"/>
                                          </p:stCondLst>
                                        </p:cTn>
                                        <p:tgtEl>
                                          <p:spTgt spid="759820">
                                            <p:txEl>
                                              <p:pRg st="0" end="0"/>
                                            </p:txEl>
                                          </p:spTgt>
                                        </p:tgtEl>
                                        <p:attrNameLst>
                                          <p:attrName>style.visibility</p:attrName>
                                        </p:attrNameLst>
                                      </p:cBhvr>
                                      <p:to>
                                        <p:strVal val="visible"/>
                                      </p:to>
                                    </p:set>
                                    <p:anim calcmode="discrete" valueType="clr">
                                      <p:cBhvr override="childStyle">
                                        <p:cTn id="60" dur="80"/>
                                        <p:tgtEl>
                                          <p:spTgt spid="7598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759820">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759820">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9819"/>
                                        </p:tgtEl>
                                        <p:attrNameLst>
                                          <p:attrName>style.visibility</p:attrName>
                                        </p:attrNameLst>
                                      </p:cBhvr>
                                      <p:to>
                                        <p:strVal val="visible"/>
                                      </p:to>
                                    </p:set>
                                    <p:animEffect transition="in" filter="wipe(left)">
                                      <p:cBhvr>
                                        <p:cTn id="67" dur="500"/>
                                        <p:tgtEl>
                                          <p:spTgt spid="7598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59821"/>
                                        </p:tgtEl>
                                        <p:attrNameLst>
                                          <p:attrName>style.visibility</p:attrName>
                                        </p:attrNameLst>
                                      </p:cBhvr>
                                      <p:to>
                                        <p:strVal val="visible"/>
                                      </p:to>
                                    </p:set>
                                    <p:animEffect transition="in" filter="wipe(left)">
                                      <p:cBhvr>
                                        <p:cTn id="72" dur="500"/>
                                        <p:tgtEl>
                                          <p:spTgt spid="7598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9822"/>
                                        </p:tgtEl>
                                        <p:attrNameLst>
                                          <p:attrName>style.visibility</p:attrName>
                                        </p:attrNameLst>
                                      </p:cBhvr>
                                      <p:to>
                                        <p:strVal val="visible"/>
                                      </p:to>
                                    </p:set>
                                    <p:animEffect transition="in" filter="wipe(left)">
                                      <p:cBhvr>
                                        <p:cTn id="77" dur="500"/>
                                        <p:tgtEl>
                                          <p:spTgt spid="7598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wd">
                                    <p:tmPct val="50000"/>
                                  </p:iterate>
                                  <p:childTnLst>
                                    <p:set>
                                      <p:cBhvr>
                                        <p:cTn id="81" dur="1" fill="hold">
                                          <p:stCondLst>
                                            <p:cond delay="0"/>
                                          </p:stCondLst>
                                        </p:cTn>
                                        <p:tgtEl>
                                          <p:spTgt spid="759823">
                                            <p:txEl>
                                              <p:pRg st="0" end="0"/>
                                            </p:txEl>
                                          </p:spTgt>
                                        </p:tgtEl>
                                        <p:attrNameLst>
                                          <p:attrName>style.visibility</p:attrName>
                                        </p:attrNameLst>
                                      </p:cBhvr>
                                      <p:to>
                                        <p:strVal val="visible"/>
                                      </p:to>
                                    </p:set>
                                    <p:anim calcmode="discrete" valueType="clr">
                                      <p:cBhvr override="childStyle">
                                        <p:cTn id="82" dur="80"/>
                                        <p:tgtEl>
                                          <p:spTgt spid="7598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759823">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759823">
                                            <p:txEl>
                                              <p:pRg st="0" end="0"/>
                                            </p:txEl>
                                          </p:spTgt>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759824"/>
                                        </p:tgtEl>
                                        <p:attrNameLst>
                                          <p:attrName>style.visibility</p:attrName>
                                        </p:attrNameLst>
                                      </p:cBhvr>
                                      <p:to>
                                        <p:strVal val="visible"/>
                                      </p:to>
                                    </p:set>
                                    <p:animEffect transition="in" filter="wipe(left)">
                                      <p:cBhvr>
                                        <p:cTn id="89" dur="500"/>
                                        <p:tgtEl>
                                          <p:spTgt spid="7598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759826"/>
                                        </p:tgtEl>
                                        <p:attrNameLst>
                                          <p:attrName>style.visibility</p:attrName>
                                        </p:attrNameLst>
                                      </p:cBhvr>
                                      <p:to>
                                        <p:strVal val="visible"/>
                                      </p:to>
                                    </p:set>
                                    <p:animEffect transition="in" filter="wipe(left)">
                                      <p:cBhvr>
                                        <p:cTn id="94" dur="500"/>
                                        <p:tgtEl>
                                          <p:spTgt spid="75982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759827"/>
                                        </p:tgtEl>
                                        <p:attrNameLst>
                                          <p:attrName>style.visibility</p:attrName>
                                        </p:attrNameLst>
                                      </p:cBhvr>
                                      <p:to>
                                        <p:strVal val="visible"/>
                                      </p:to>
                                    </p:set>
                                    <p:animEffect transition="in" filter="wipe(left)">
                                      <p:cBhvr>
                                        <p:cTn id="99" dur="500"/>
                                        <p:tgtEl>
                                          <p:spTgt spid="75982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759828"/>
                                        </p:tgtEl>
                                        <p:attrNameLst>
                                          <p:attrName>style.visibility</p:attrName>
                                        </p:attrNameLst>
                                      </p:cBhvr>
                                      <p:to>
                                        <p:strVal val="visible"/>
                                      </p:to>
                                    </p:set>
                                    <p:animEffect transition="in" filter="wipe(left)">
                                      <p:cBhvr>
                                        <p:cTn id="104" dur="500"/>
                                        <p:tgtEl>
                                          <p:spTgt spid="75982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59825"/>
                                        </p:tgtEl>
                                        <p:attrNameLst>
                                          <p:attrName>style.visibility</p:attrName>
                                        </p:attrNameLst>
                                      </p:cBhvr>
                                      <p:to>
                                        <p:strVal val="visible"/>
                                      </p:to>
                                    </p:set>
                                    <p:animEffect transition="in" filter="wipe(left)">
                                      <p:cBhvr>
                                        <p:cTn id="109" dur="500"/>
                                        <p:tgtEl>
                                          <p:spTgt spid="759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2" grpId="0" animBg="1" autoUpdateAnimBg="0"/>
      <p:bldP spid="759813" grpId="0" build="p" autoUpdateAnimBg="0"/>
      <p:bldP spid="759814" grpId="0" build="p" autoUpdateAnimBg="0"/>
      <p:bldP spid="759820" grpId="0" build="p" autoUpdateAnimBg="0"/>
      <p:bldP spid="759823" grpId="0" build="p"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34371</TotalTime>
  <Words>1814</Words>
  <Application>Microsoft Macintosh PowerPoint</Application>
  <PresentationFormat>On-screen Show (4:3)</PresentationFormat>
  <Paragraphs>163</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1441 – Section 002 Lecture #17</vt:lpstr>
      <vt:lpstr>Announcements</vt:lpstr>
      <vt:lpstr>Reminder: Special Project #5</vt:lpstr>
      <vt:lpstr>Linear Momentum</vt:lpstr>
      <vt:lpstr>Impulse and Linear Momentum </vt:lpstr>
      <vt:lpstr>Impulse</vt:lpstr>
      <vt:lpstr>Ball Hit by a Bat</vt:lpstr>
      <vt:lpstr>Ex. A Well-Hit Ball</vt:lpstr>
      <vt:lpstr>Example 7.6 for Impulse</vt:lpstr>
      <vt:lpstr>Example 7.6 cont’d</vt:lpstr>
      <vt:lpstr>Linear Momentum and Forces</vt:lpstr>
      <vt:lpstr>Conservation of Linear Momentum in a Two Particle System</vt:lpstr>
      <vt:lpstr>Linear Momentum Conservation</vt:lpstr>
      <vt:lpstr>More on Conservation of Linear Momentum in a Two Body System</vt:lpstr>
      <vt:lpstr>How do we apply momentum conservation?</vt:lpstr>
      <vt:lpstr>Ex. Ice Skaters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1162</cp:revision>
  <dcterms:created xsi:type="dcterms:W3CDTF">2012-08-27T21:13:02Z</dcterms:created>
  <dcterms:modified xsi:type="dcterms:W3CDTF">2013-04-02T21:41:06Z</dcterms:modified>
</cp:coreProperties>
</file>