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ppt/embeddings/oleObject96.bin" ContentType="application/vnd.openxmlformats-officedocument.oleObject"/>
  <Override PartName="/ppt/embeddings/oleObject97.bin" ContentType="application/vnd.openxmlformats-officedocument.oleObject"/>
  <Override PartName="/ppt/embeddings/oleObject98.bin" ContentType="application/vnd.openxmlformats-officedocument.oleObject"/>
  <Override PartName="/ppt/embeddings/oleObject99.bin" ContentType="application/vnd.openxmlformats-officedocument.oleObject"/>
  <Override PartName="/ppt/embeddings/oleObject100.bin" ContentType="application/vnd.openxmlformats-officedocument.oleObject"/>
  <Override PartName="/ppt/embeddings/oleObject101.bin" ContentType="application/vnd.openxmlformats-officedocument.oleObject"/>
  <Override PartName="/ppt/embeddings/oleObject102.bin" ContentType="application/vnd.openxmlformats-officedocument.oleObject"/>
  <Override PartName="/ppt/embeddings/oleObject103.bin" ContentType="application/vnd.openxmlformats-officedocument.oleObject"/>
  <Override PartName="/ppt/embeddings/oleObject104.bin" ContentType="application/vnd.openxmlformats-officedocument.oleObject"/>
  <Override PartName="/ppt/embeddings/oleObject105.bin" ContentType="application/vnd.openxmlformats-officedocument.oleObject"/>
  <Override PartName="/ppt/embeddings/oleObject10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537" r:id="rId3"/>
    <p:sldId id="771" r:id="rId4"/>
    <p:sldId id="772" r:id="rId5"/>
    <p:sldId id="773" r:id="rId6"/>
    <p:sldId id="774" r:id="rId7"/>
    <p:sldId id="777" r:id="rId8"/>
    <p:sldId id="778" r:id="rId9"/>
    <p:sldId id="775" r:id="rId10"/>
    <p:sldId id="776" r:id="rId11"/>
    <p:sldId id="798" r:id="rId12"/>
    <p:sldId id="781" r:id="rId13"/>
    <p:sldId id="782" r:id="rId14"/>
    <p:sldId id="783" r:id="rId15"/>
    <p:sldId id="784"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6" d="100"/>
          <a:sy n="76" d="100"/>
        </p:scale>
        <p:origin x="-57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emf"/><Relationship Id="rId2"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1" Type="http://schemas.openxmlformats.org/officeDocument/2006/relationships/image" Target="../media/image95.wmf"/><Relationship Id="rId2" Type="http://schemas.openxmlformats.org/officeDocument/2006/relationships/image" Target="../media/image9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01.wmf"/><Relationship Id="rId4" Type="http://schemas.openxmlformats.org/officeDocument/2006/relationships/image" Target="../media/image102.wmf"/><Relationship Id="rId5" Type="http://schemas.openxmlformats.org/officeDocument/2006/relationships/image" Target="../media/image103.wmf"/><Relationship Id="rId6" Type="http://schemas.openxmlformats.org/officeDocument/2006/relationships/image" Target="../media/image104.wmf"/><Relationship Id="rId7" Type="http://schemas.openxmlformats.org/officeDocument/2006/relationships/image" Target="../media/image105.wmf"/><Relationship Id="rId8" Type="http://schemas.openxmlformats.org/officeDocument/2006/relationships/image" Target="../media/image106.wmf"/><Relationship Id="rId9" Type="http://schemas.openxmlformats.org/officeDocument/2006/relationships/image" Target="../media/image107.wmf"/><Relationship Id="rId1" Type="http://schemas.openxmlformats.org/officeDocument/2006/relationships/image" Target="../media/image99.wmf"/><Relationship Id="rId2" Type="http://schemas.openxmlformats.org/officeDocument/2006/relationships/image" Target="../media/image100.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17.wmf"/><Relationship Id="rId12" Type="http://schemas.openxmlformats.org/officeDocument/2006/relationships/image" Target="../media/image18.wmf"/><Relationship Id="rId13" Type="http://schemas.openxmlformats.org/officeDocument/2006/relationships/image" Target="../media/image19.wmf"/><Relationship Id="rId14" Type="http://schemas.openxmlformats.org/officeDocument/2006/relationships/image" Target="../media/image20.wmf"/><Relationship Id="rId15" Type="http://schemas.openxmlformats.org/officeDocument/2006/relationships/image" Target="../media/image21.wmf"/><Relationship Id="rId16" Type="http://schemas.openxmlformats.org/officeDocument/2006/relationships/image" Target="../media/image22.wmf"/><Relationship Id="rId17" Type="http://schemas.openxmlformats.org/officeDocument/2006/relationships/image" Target="../media/image23.wmf"/><Relationship Id="rId18" Type="http://schemas.openxmlformats.org/officeDocument/2006/relationships/image" Target="../media/image24.wmf"/><Relationship Id="rId19" Type="http://schemas.openxmlformats.org/officeDocument/2006/relationships/image" Target="../media/image25.wmf"/><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 Id="rId4" Type="http://schemas.openxmlformats.org/officeDocument/2006/relationships/image" Target="../media/image10.e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34.wmf"/><Relationship Id="rId12" Type="http://schemas.openxmlformats.org/officeDocument/2006/relationships/image" Target="../media/image35.wmf"/><Relationship Id="rId13" Type="http://schemas.openxmlformats.org/officeDocument/2006/relationships/image" Target="../media/image36.wmf"/><Relationship Id="rId14" Type="http://schemas.openxmlformats.org/officeDocument/2006/relationships/image" Target="../media/image37.wmf"/><Relationship Id="rId15" Type="http://schemas.openxmlformats.org/officeDocument/2006/relationships/image" Target="../media/image38.wmf"/><Relationship Id="rId16" Type="http://schemas.openxmlformats.org/officeDocument/2006/relationships/image" Target="../media/image39.wmf"/><Relationship Id="rId17" Type="http://schemas.openxmlformats.org/officeDocument/2006/relationships/image" Target="../media/image40.wmf"/><Relationship Id="rId18" Type="http://schemas.openxmlformats.org/officeDocument/2006/relationships/image" Target="../media/image41.wmf"/><Relationship Id="rId1" Type="http://schemas.openxmlformats.org/officeDocument/2006/relationships/image" Target="../media/image26.wmf"/><Relationship Id="rId2" Type="http://schemas.openxmlformats.org/officeDocument/2006/relationships/image" Target="../media/image9.wmf"/><Relationship Id="rId3" Type="http://schemas.openxmlformats.org/officeDocument/2006/relationships/image" Target="../media/image7.wmf"/><Relationship Id="rId4" Type="http://schemas.openxmlformats.org/officeDocument/2006/relationships/image" Target="../media/image27.wmf"/><Relationship Id="rId5" Type="http://schemas.openxmlformats.org/officeDocument/2006/relationships/image" Target="../media/image28.wmf"/><Relationship Id="rId6" Type="http://schemas.openxmlformats.org/officeDocument/2006/relationships/image" Target="../media/image29.wmf"/><Relationship Id="rId7" Type="http://schemas.openxmlformats.org/officeDocument/2006/relationships/image" Target="../media/image30.wmf"/><Relationship Id="rId8" Type="http://schemas.openxmlformats.org/officeDocument/2006/relationships/image" Target="../media/image31.wmf"/><Relationship Id="rId9" Type="http://schemas.openxmlformats.org/officeDocument/2006/relationships/image" Target="../media/image32.wmf"/><Relationship Id="rId10"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4.wmf"/><Relationship Id="rId4" Type="http://schemas.openxmlformats.org/officeDocument/2006/relationships/image" Target="../media/image45.wmf"/><Relationship Id="rId5" Type="http://schemas.openxmlformats.org/officeDocument/2006/relationships/image" Target="../media/image46.wmf"/><Relationship Id="rId6" Type="http://schemas.openxmlformats.org/officeDocument/2006/relationships/image" Target="../media/image47.wmf"/><Relationship Id="rId7" Type="http://schemas.openxmlformats.org/officeDocument/2006/relationships/image" Target="../media/image48.wmf"/><Relationship Id="rId8" Type="http://schemas.openxmlformats.org/officeDocument/2006/relationships/image" Target="../media/image49.wmf"/><Relationship Id="rId9" Type="http://schemas.openxmlformats.org/officeDocument/2006/relationships/image" Target="../media/image50.wmf"/><Relationship Id="rId10" Type="http://schemas.openxmlformats.org/officeDocument/2006/relationships/image" Target="../media/image51.wmf"/><Relationship Id="rId1" Type="http://schemas.openxmlformats.org/officeDocument/2006/relationships/image" Target="../media/image42.wmf"/><Relationship Id="rId2" Type="http://schemas.openxmlformats.org/officeDocument/2006/relationships/image" Target="../media/image43.wmf"/></Relationships>
</file>

<file path=ppt/drawings/_rels/vmlDrawing5.vml.rels><?xml version="1.0" encoding="UTF-8" standalone="yes"?>
<Relationships xmlns="http://schemas.openxmlformats.org/package/2006/relationships"><Relationship Id="rId11" Type="http://schemas.openxmlformats.org/officeDocument/2006/relationships/image" Target="../media/image63.wmf"/><Relationship Id="rId12" Type="http://schemas.openxmlformats.org/officeDocument/2006/relationships/image" Target="../media/image64.wmf"/><Relationship Id="rId13" Type="http://schemas.openxmlformats.org/officeDocument/2006/relationships/image" Target="../media/image65.wmf"/><Relationship Id="rId14" Type="http://schemas.openxmlformats.org/officeDocument/2006/relationships/image" Target="../media/image66.wmf"/><Relationship Id="rId1" Type="http://schemas.openxmlformats.org/officeDocument/2006/relationships/image" Target="../media/image53.wmf"/><Relationship Id="rId2" Type="http://schemas.openxmlformats.org/officeDocument/2006/relationships/image" Target="../media/image54.wmf"/><Relationship Id="rId3" Type="http://schemas.openxmlformats.org/officeDocument/2006/relationships/image" Target="../media/image55.wmf"/><Relationship Id="rId4" Type="http://schemas.openxmlformats.org/officeDocument/2006/relationships/image" Target="../media/image56.wmf"/><Relationship Id="rId5" Type="http://schemas.openxmlformats.org/officeDocument/2006/relationships/image" Target="../media/image57.wmf"/><Relationship Id="rId6" Type="http://schemas.openxmlformats.org/officeDocument/2006/relationships/image" Target="../media/image58.wmf"/><Relationship Id="rId7" Type="http://schemas.openxmlformats.org/officeDocument/2006/relationships/image" Target="../media/image59.wmf"/><Relationship Id="rId8" Type="http://schemas.openxmlformats.org/officeDocument/2006/relationships/image" Target="../media/image60.wmf"/><Relationship Id="rId9" Type="http://schemas.openxmlformats.org/officeDocument/2006/relationships/image" Target="../media/image61.wmf"/><Relationship Id="rId10" Type="http://schemas.openxmlformats.org/officeDocument/2006/relationships/image" Target="../media/image62.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77.wmf"/><Relationship Id="rId12" Type="http://schemas.openxmlformats.org/officeDocument/2006/relationships/image" Target="../media/image78.wmf"/><Relationship Id="rId13" Type="http://schemas.openxmlformats.org/officeDocument/2006/relationships/image" Target="../media/image79.wmf"/><Relationship Id="rId14" Type="http://schemas.openxmlformats.org/officeDocument/2006/relationships/image" Target="../media/image80.wmf"/><Relationship Id="rId15" Type="http://schemas.openxmlformats.org/officeDocument/2006/relationships/image" Target="../media/image81.wmf"/><Relationship Id="rId16" Type="http://schemas.openxmlformats.org/officeDocument/2006/relationships/image" Target="../media/image82.wmf"/><Relationship Id="rId1" Type="http://schemas.openxmlformats.org/officeDocument/2006/relationships/image" Target="../media/image67.wmf"/><Relationship Id="rId2" Type="http://schemas.openxmlformats.org/officeDocument/2006/relationships/image" Target="../media/image68.wmf"/><Relationship Id="rId3" Type="http://schemas.openxmlformats.org/officeDocument/2006/relationships/image" Target="../media/image69.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3.emf"/><Relationship Id="rId2" Type="http://schemas.openxmlformats.org/officeDocument/2006/relationships/image" Target="../media/image84.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88.wmf"/><Relationship Id="rId4" Type="http://schemas.openxmlformats.org/officeDocument/2006/relationships/image" Target="../media/image89.wmf"/><Relationship Id="rId5" Type="http://schemas.openxmlformats.org/officeDocument/2006/relationships/image" Target="../media/image90.emf"/><Relationship Id="rId1" Type="http://schemas.openxmlformats.org/officeDocument/2006/relationships/image" Target="../media/image86.wmf"/><Relationship Id="rId2" Type="http://schemas.openxmlformats.org/officeDocument/2006/relationships/image" Target="../media/image8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93.wmf"/><Relationship Id="rId4" Type="http://schemas.openxmlformats.org/officeDocument/2006/relationships/image" Target="../media/image94.wmf"/><Relationship Id="rId1" Type="http://schemas.openxmlformats.org/officeDocument/2006/relationships/image" Target="../media/image91.wmf"/><Relationship Id="rId2" Type="http://schemas.openxmlformats.org/officeDocument/2006/relationships/image" Target="../media/image9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2345137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328547963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Monday, April 29,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1441-002, Spring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3.bin"/><Relationship Id="rId4" Type="http://schemas.openxmlformats.org/officeDocument/2006/relationships/image" Target="../media/image83.emf"/><Relationship Id="rId5" Type="http://schemas.openxmlformats.org/officeDocument/2006/relationships/oleObject" Target="../embeddings/oleObject84.bin"/><Relationship Id="rId6" Type="http://schemas.openxmlformats.org/officeDocument/2006/relationships/image" Target="../media/image84.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5.jpg"/></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89.bin"/><Relationship Id="rId12" Type="http://schemas.openxmlformats.org/officeDocument/2006/relationships/image" Target="../media/image90.emf"/><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85.bin"/><Relationship Id="rId4" Type="http://schemas.openxmlformats.org/officeDocument/2006/relationships/image" Target="../media/image86.wmf"/><Relationship Id="rId5" Type="http://schemas.openxmlformats.org/officeDocument/2006/relationships/oleObject" Target="../embeddings/oleObject86.bin"/><Relationship Id="rId6" Type="http://schemas.openxmlformats.org/officeDocument/2006/relationships/image" Target="../media/image87.wmf"/><Relationship Id="rId7" Type="http://schemas.openxmlformats.org/officeDocument/2006/relationships/oleObject" Target="../embeddings/oleObject87.bin"/><Relationship Id="rId8" Type="http://schemas.openxmlformats.org/officeDocument/2006/relationships/image" Target="../media/image88.wmf"/><Relationship Id="rId9" Type="http://schemas.openxmlformats.org/officeDocument/2006/relationships/oleObject" Target="../embeddings/oleObject88.bin"/><Relationship Id="rId10" Type="http://schemas.openxmlformats.org/officeDocument/2006/relationships/image" Target="../media/image8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0.bin"/><Relationship Id="rId4" Type="http://schemas.openxmlformats.org/officeDocument/2006/relationships/image" Target="../media/image91.wmf"/><Relationship Id="rId5" Type="http://schemas.openxmlformats.org/officeDocument/2006/relationships/oleObject" Target="../embeddings/oleObject91.bin"/><Relationship Id="rId6" Type="http://schemas.openxmlformats.org/officeDocument/2006/relationships/image" Target="../media/image92.wmf"/><Relationship Id="rId7" Type="http://schemas.openxmlformats.org/officeDocument/2006/relationships/oleObject" Target="../embeddings/oleObject92.bin"/><Relationship Id="rId8" Type="http://schemas.openxmlformats.org/officeDocument/2006/relationships/image" Target="../media/image93.wmf"/><Relationship Id="rId9" Type="http://schemas.openxmlformats.org/officeDocument/2006/relationships/oleObject" Target="../embeddings/oleObject93.bin"/><Relationship Id="rId10" Type="http://schemas.openxmlformats.org/officeDocument/2006/relationships/image" Target="../media/image94.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4.bin"/><Relationship Id="rId4" Type="http://schemas.openxmlformats.org/officeDocument/2006/relationships/image" Target="../media/image95.wmf"/><Relationship Id="rId5" Type="http://schemas.openxmlformats.org/officeDocument/2006/relationships/oleObject" Target="../embeddings/oleObject95.bin"/><Relationship Id="rId6" Type="http://schemas.openxmlformats.org/officeDocument/2006/relationships/image" Target="../media/image96.wmf"/><Relationship Id="rId7" Type="http://schemas.openxmlformats.org/officeDocument/2006/relationships/oleObject" Target="../embeddings/oleObject96.bin"/><Relationship Id="rId8" Type="http://schemas.openxmlformats.org/officeDocument/2006/relationships/image" Target="../media/image97.wmf"/><Relationship Id="rId9" Type="http://schemas.openxmlformats.org/officeDocument/2006/relationships/oleObject" Target="../embeddings/oleObject97.bin"/><Relationship Id="rId10" Type="http://schemas.openxmlformats.org/officeDocument/2006/relationships/image" Target="../media/image98.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01.bin"/><Relationship Id="rId20" Type="http://schemas.openxmlformats.org/officeDocument/2006/relationships/image" Target="../media/image107.wmf"/><Relationship Id="rId10" Type="http://schemas.openxmlformats.org/officeDocument/2006/relationships/image" Target="../media/image102.wmf"/><Relationship Id="rId11" Type="http://schemas.openxmlformats.org/officeDocument/2006/relationships/oleObject" Target="../embeddings/oleObject102.bin"/><Relationship Id="rId12" Type="http://schemas.openxmlformats.org/officeDocument/2006/relationships/image" Target="../media/image103.wmf"/><Relationship Id="rId13" Type="http://schemas.openxmlformats.org/officeDocument/2006/relationships/oleObject" Target="../embeddings/oleObject103.bin"/><Relationship Id="rId14" Type="http://schemas.openxmlformats.org/officeDocument/2006/relationships/image" Target="../media/image104.wmf"/><Relationship Id="rId15" Type="http://schemas.openxmlformats.org/officeDocument/2006/relationships/oleObject" Target="../embeddings/oleObject104.bin"/><Relationship Id="rId16" Type="http://schemas.openxmlformats.org/officeDocument/2006/relationships/image" Target="../media/image105.wmf"/><Relationship Id="rId17" Type="http://schemas.openxmlformats.org/officeDocument/2006/relationships/oleObject" Target="../embeddings/oleObject105.bin"/><Relationship Id="rId18" Type="http://schemas.openxmlformats.org/officeDocument/2006/relationships/image" Target="../media/image106.wmf"/><Relationship Id="rId19" Type="http://schemas.openxmlformats.org/officeDocument/2006/relationships/oleObject" Target="../embeddings/oleObject106.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98.bin"/><Relationship Id="rId4" Type="http://schemas.openxmlformats.org/officeDocument/2006/relationships/image" Target="../media/image99.wmf"/><Relationship Id="rId5" Type="http://schemas.openxmlformats.org/officeDocument/2006/relationships/oleObject" Target="../embeddings/oleObject99.bin"/><Relationship Id="rId6" Type="http://schemas.openxmlformats.org/officeDocument/2006/relationships/image" Target="../media/image100.wmf"/><Relationship Id="rId7" Type="http://schemas.openxmlformats.org/officeDocument/2006/relationships/oleObject" Target="../embeddings/oleObject100.bin"/><Relationship Id="rId8" Type="http://schemas.openxmlformats.org/officeDocument/2006/relationships/image" Target="../media/image10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1" Type="http://schemas.openxmlformats.org/officeDocument/2006/relationships/oleObject" Target="../embeddings/oleObject5.bin"/><Relationship Id="rId12"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wmf"/><Relationship Id="rId9" Type="http://schemas.openxmlformats.org/officeDocument/2006/relationships/oleObject" Target="../embeddings/oleObject4.bin"/><Relationship Id="rId10" Type="http://schemas.openxmlformats.org/officeDocument/2006/relationships/image" Target="../media/image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0" Type="http://schemas.openxmlformats.org/officeDocument/2006/relationships/image" Target="../media/image15.wmf"/><Relationship Id="rId21" Type="http://schemas.openxmlformats.org/officeDocument/2006/relationships/oleObject" Target="../embeddings/oleObject15.bin"/><Relationship Id="rId22" Type="http://schemas.openxmlformats.org/officeDocument/2006/relationships/image" Target="../media/image16.wmf"/><Relationship Id="rId23" Type="http://schemas.openxmlformats.org/officeDocument/2006/relationships/oleObject" Target="../embeddings/oleObject16.bin"/><Relationship Id="rId24" Type="http://schemas.openxmlformats.org/officeDocument/2006/relationships/image" Target="../media/image17.wmf"/><Relationship Id="rId25" Type="http://schemas.openxmlformats.org/officeDocument/2006/relationships/oleObject" Target="../embeddings/oleObject17.bin"/><Relationship Id="rId26" Type="http://schemas.openxmlformats.org/officeDocument/2006/relationships/image" Target="../media/image18.wmf"/><Relationship Id="rId27" Type="http://schemas.openxmlformats.org/officeDocument/2006/relationships/oleObject" Target="../embeddings/oleObject18.bin"/><Relationship Id="rId28" Type="http://schemas.openxmlformats.org/officeDocument/2006/relationships/image" Target="../media/image19.wmf"/><Relationship Id="rId29"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6.bin"/><Relationship Id="rId4" Type="http://schemas.openxmlformats.org/officeDocument/2006/relationships/image" Target="../media/image7.wmf"/><Relationship Id="rId5" Type="http://schemas.openxmlformats.org/officeDocument/2006/relationships/oleObject" Target="../embeddings/oleObject7.bin"/><Relationship Id="rId30" Type="http://schemas.openxmlformats.org/officeDocument/2006/relationships/image" Target="../media/image20.wmf"/><Relationship Id="rId31" Type="http://schemas.openxmlformats.org/officeDocument/2006/relationships/oleObject" Target="../embeddings/oleObject20.bin"/><Relationship Id="rId32" Type="http://schemas.openxmlformats.org/officeDocument/2006/relationships/image" Target="../media/image21.wmf"/><Relationship Id="rId9" Type="http://schemas.openxmlformats.org/officeDocument/2006/relationships/oleObject" Target="../embeddings/oleObject9.bin"/><Relationship Id="rId6" Type="http://schemas.openxmlformats.org/officeDocument/2006/relationships/image" Target="../media/image8.wmf"/><Relationship Id="rId7" Type="http://schemas.openxmlformats.org/officeDocument/2006/relationships/oleObject" Target="../embeddings/oleObject8.bin"/><Relationship Id="rId8" Type="http://schemas.openxmlformats.org/officeDocument/2006/relationships/image" Target="../media/image9.wmf"/><Relationship Id="rId33" Type="http://schemas.openxmlformats.org/officeDocument/2006/relationships/oleObject" Target="../embeddings/oleObject21.bin"/><Relationship Id="rId34" Type="http://schemas.openxmlformats.org/officeDocument/2006/relationships/image" Target="../media/image22.wmf"/><Relationship Id="rId35" Type="http://schemas.openxmlformats.org/officeDocument/2006/relationships/oleObject" Target="../embeddings/oleObject22.bin"/><Relationship Id="rId36" Type="http://schemas.openxmlformats.org/officeDocument/2006/relationships/image" Target="../media/image23.wmf"/><Relationship Id="rId10" Type="http://schemas.openxmlformats.org/officeDocument/2006/relationships/image" Target="../media/image10.emf"/><Relationship Id="rId11" Type="http://schemas.openxmlformats.org/officeDocument/2006/relationships/oleObject" Target="../embeddings/oleObject10.bin"/><Relationship Id="rId12" Type="http://schemas.openxmlformats.org/officeDocument/2006/relationships/image" Target="../media/image11.wmf"/><Relationship Id="rId13" Type="http://schemas.openxmlformats.org/officeDocument/2006/relationships/oleObject" Target="../embeddings/oleObject11.bin"/><Relationship Id="rId14" Type="http://schemas.openxmlformats.org/officeDocument/2006/relationships/image" Target="../media/image12.wmf"/><Relationship Id="rId15" Type="http://schemas.openxmlformats.org/officeDocument/2006/relationships/oleObject" Target="../embeddings/oleObject12.bin"/><Relationship Id="rId16" Type="http://schemas.openxmlformats.org/officeDocument/2006/relationships/image" Target="../media/image13.wmf"/><Relationship Id="rId17" Type="http://schemas.openxmlformats.org/officeDocument/2006/relationships/oleObject" Target="../embeddings/oleObject13.bin"/><Relationship Id="rId18" Type="http://schemas.openxmlformats.org/officeDocument/2006/relationships/image" Target="../media/image14.wmf"/><Relationship Id="rId19" Type="http://schemas.openxmlformats.org/officeDocument/2006/relationships/oleObject" Target="../embeddings/oleObject14.bin"/><Relationship Id="rId37" Type="http://schemas.openxmlformats.org/officeDocument/2006/relationships/oleObject" Target="../embeddings/oleObject23.bin"/><Relationship Id="rId38" Type="http://schemas.openxmlformats.org/officeDocument/2006/relationships/image" Target="../media/image24.wmf"/><Relationship Id="rId39" Type="http://schemas.openxmlformats.org/officeDocument/2006/relationships/oleObject" Target="../embeddings/oleObject24.bin"/><Relationship Id="rId40" Type="http://schemas.openxmlformats.org/officeDocument/2006/relationships/image" Target="../media/image25.wmf"/></Relationships>
</file>

<file path=ppt/slides/_rels/slide6.xml.rels><?xml version="1.0" encoding="UTF-8" standalone="yes"?>
<Relationships xmlns="http://schemas.openxmlformats.org/package/2006/relationships"><Relationship Id="rId20" Type="http://schemas.openxmlformats.org/officeDocument/2006/relationships/image" Target="../media/image32.wmf"/><Relationship Id="rId21" Type="http://schemas.openxmlformats.org/officeDocument/2006/relationships/oleObject" Target="../embeddings/oleObject34.bin"/><Relationship Id="rId22" Type="http://schemas.openxmlformats.org/officeDocument/2006/relationships/image" Target="../media/image33.wmf"/><Relationship Id="rId23" Type="http://schemas.openxmlformats.org/officeDocument/2006/relationships/oleObject" Target="../embeddings/oleObject35.bin"/><Relationship Id="rId24" Type="http://schemas.openxmlformats.org/officeDocument/2006/relationships/image" Target="../media/image34.wmf"/><Relationship Id="rId25" Type="http://schemas.openxmlformats.org/officeDocument/2006/relationships/oleObject" Target="../embeddings/oleObject36.bin"/><Relationship Id="rId26" Type="http://schemas.openxmlformats.org/officeDocument/2006/relationships/image" Target="../media/image35.wmf"/><Relationship Id="rId27" Type="http://schemas.openxmlformats.org/officeDocument/2006/relationships/oleObject" Target="../embeddings/oleObject37.bin"/><Relationship Id="rId28" Type="http://schemas.openxmlformats.org/officeDocument/2006/relationships/image" Target="../media/image36.wmf"/><Relationship Id="rId29" Type="http://schemas.openxmlformats.org/officeDocument/2006/relationships/oleObject" Target="../embeddings/oleObject38.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5.bin"/><Relationship Id="rId4" Type="http://schemas.openxmlformats.org/officeDocument/2006/relationships/image" Target="../media/image26.wmf"/><Relationship Id="rId5" Type="http://schemas.openxmlformats.org/officeDocument/2006/relationships/oleObject" Target="../embeddings/oleObject26.bin"/><Relationship Id="rId30" Type="http://schemas.openxmlformats.org/officeDocument/2006/relationships/image" Target="../media/image37.wmf"/><Relationship Id="rId31" Type="http://schemas.openxmlformats.org/officeDocument/2006/relationships/oleObject" Target="../embeddings/oleObject39.bin"/><Relationship Id="rId32" Type="http://schemas.openxmlformats.org/officeDocument/2006/relationships/image" Target="../media/image38.wmf"/><Relationship Id="rId9" Type="http://schemas.openxmlformats.org/officeDocument/2006/relationships/oleObject" Target="../embeddings/oleObject28.bin"/><Relationship Id="rId6" Type="http://schemas.openxmlformats.org/officeDocument/2006/relationships/image" Target="../media/image9.wmf"/><Relationship Id="rId7" Type="http://schemas.openxmlformats.org/officeDocument/2006/relationships/oleObject" Target="../embeddings/oleObject27.bin"/><Relationship Id="rId8" Type="http://schemas.openxmlformats.org/officeDocument/2006/relationships/image" Target="../media/image7.wmf"/><Relationship Id="rId33" Type="http://schemas.openxmlformats.org/officeDocument/2006/relationships/oleObject" Target="../embeddings/oleObject40.bin"/><Relationship Id="rId34" Type="http://schemas.openxmlformats.org/officeDocument/2006/relationships/image" Target="../media/image39.wmf"/><Relationship Id="rId35" Type="http://schemas.openxmlformats.org/officeDocument/2006/relationships/oleObject" Target="../embeddings/oleObject41.bin"/><Relationship Id="rId36" Type="http://schemas.openxmlformats.org/officeDocument/2006/relationships/image" Target="../media/image40.wmf"/><Relationship Id="rId10" Type="http://schemas.openxmlformats.org/officeDocument/2006/relationships/image" Target="../media/image27.wmf"/><Relationship Id="rId11" Type="http://schemas.openxmlformats.org/officeDocument/2006/relationships/oleObject" Target="../embeddings/oleObject29.bin"/><Relationship Id="rId12" Type="http://schemas.openxmlformats.org/officeDocument/2006/relationships/image" Target="../media/image28.wmf"/><Relationship Id="rId13" Type="http://schemas.openxmlformats.org/officeDocument/2006/relationships/oleObject" Target="../embeddings/oleObject30.bin"/><Relationship Id="rId14" Type="http://schemas.openxmlformats.org/officeDocument/2006/relationships/image" Target="../media/image29.wmf"/><Relationship Id="rId15" Type="http://schemas.openxmlformats.org/officeDocument/2006/relationships/oleObject" Target="../embeddings/oleObject31.bin"/><Relationship Id="rId16" Type="http://schemas.openxmlformats.org/officeDocument/2006/relationships/image" Target="../media/image30.wmf"/><Relationship Id="rId17" Type="http://schemas.openxmlformats.org/officeDocument/2006/relationships/oleObject" Target="../embeddings/oleObject32.bin"/><Relationship Id="rId18" Type="http://schemas.openxmlformats.org/officeDocument/2006/relationships/image" Target="../media/image31.wmf"/><Relationship Id="rId19" Type="http://schemas.openxmlformats.org/officeDocument/2006/relationships/oleObject" Target="../embeddings/oleObject33.bin"/><Relationship Id="rId37" Type="http://schemas.openxmlformats.org/officeDocument/2006/relationships/oleObject" Target="../embeddings/oleObject42.bin"/><Relationship Id="rId38" Type="http://schemas.openxmlformats.org/officeDocument/2006/relationships/image" Target="../media/image41.wmf"/></Relationships>
</file>

<file path=ppt/slides/_rels/slide7.xml.rels><?xml version="1.0" encoding="UTF-8" standalone="yes"?>
<Relationships xmlns="http://schemas.openxmlformats.org/package/2006/relationships"><Relationship Id="rId9" Type="http://schemas.openxmlformats.org/officeDocument/2006/relationships/image" Target="../media/image44.wmf"/><Relationship Id="rId20" Type="http://schemas.openxmlformats.org/officeDocument/2006/relationships/oleObject" Target="../embeddings/oleObject51.bin"/><Relationship Id="rId21" Type="http://schemas.openxmlformats.org/officeDocument/2006/relationships/image" Target="../media/image50.wmf"/><Relationship Id="rId22" Type="http://schemas.openxmlformats.org/officeDocument/2006/relationships/oleObject" Target="../embeddings/oleObject52.bin"/><Relationship Id="rId23" Type="http://schemas.openxmlformats.org/officeDocument/2006/relationships/image" Target="../media/image51.wmf"/><Relationship Id="rId10" Type="http://schemas.openxmlformats.org/officeDocument/2006/relationships/oleObject" Target="../embeddings/oleObject46.bin"/><Relationship Id="rId11" Type="http://schemas.openxmlformats.org/officeDocument/2006/relationships/image" Target="../media/image45.wmf"/><Relationship Id="rId12" Type="http://schemas.openxmlformats.org/officeDocument/2006/relationships/oleObject" Target="../embeddings/oleObject47.bin"/><Relationship Id="rId13" Type="http://schemas.openxmlformats.org/officeDocument/2006/relationships/image" Target="../media/image46.wmf"/><Relationship Id="rId14" Type="http://schemas.openxmlformats.org/officeDocument/2006/relationships/oleObject" Target="../embeddings/oleObject48.bin"/><Relationship Id="rId15" Type="http://schemas.openxmlformats.org/officeDocument/2006/relationships/image" Target="../media/image47.wmf"/><Relationship Id="rId16" Type="http://schemas.openxmlformats.org/officeDocument/2006/relationships/oleObject" Target="../embeddings/oleObject49.bin"/><Relationship Id="rId17" Type="http://schemas.openxmlformats.org/officeDocument/2006/relationships/image" Target="../media/image48.wmf"/><Relationship Id="rId18" Type="http://schemas.openxmlformats.org/officeDocument/2006/relationships/oleObject" Target="../embeddings/oleObject50.bin"/><Relationship Id="rId19" Type="http://schemas.openxmlformats.org/officeDocument/2006/relationships/image" Target="../media/image4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52.jpeg"/><Relationship Id="rId4" Type="http://schemas.openxmlformats.org/officeDocument/2006/relationships/oleObject" Target="../embeddings/oleObject43.bin"/><Relationship Id="rId5" Type="http://schemas.openxmlformats.org/officeDocument/2006/relationships/image" Target="../media/image42.wmf"/><Relationship Id="rId6" Type="http://schemas.openxmlformats.org/officeDocument/2006/relationships/oleObject" Target="../embeddings/oleObject44.bin"/><Relationship Id="rId7" Type="http://schemas.openxmlformats.org/officeDocument/2006/relationships/image" Target="../media/image43.wmf"/><Relationship Id="rId8" Type="http://schemas.openxmlformats.org/officeDocument/2006/relationships/oleObject" Target="../embeddings/oleObject45.bin"/></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56.bin"/><Relationship Id="rId20" Type="http://schemas.openxmlformats.org/officeDocument/2006/relationships/image" Target="../media/image61.wmf"/><Relationship Id="rId21" Type="http://schemas.openxmlformats.org/officeDocument/2006/relationships/oleObject" Target="../embeddings/oleObject62.bin"/><Relationship Id="rId22" Type="http://schemas.openxmlformats.org/officeDocument/2006/relationships/image" Target="../media/image62.wmf"/><Relationship Id="rId23" Type="http://schemas.openxmlformats.org/officeDocument/2006/relationships/oleObject" Target="../embeddings/oleObject63.bin"/><Relationship Id="rId24" Type="http://schemas.openxmlformats.org/officeDocument/2006/relationships/image" Target="../media/image63.wmf"/><Relationship Id="rId25" Type="http://schemas.openxmlformats.org/officeDocument/2006/relationships/oleObject" Target="../embeddings/oleObject64.bin"/><Relationship Id="rId26" Type="http://schemas.openxmlformats.org/officeDocument/2006/relationships/image" Target="../media/image64.wmf"/><Relationship Id="rId27" Type="http://schemas.openxmlformats.org/officeDocument/2006/relationships/oleObject" Target="../embeddings/oleObject65.bin"/><Relationship Id="rId28" Type="http://schemas.openxmlformats.org/officeDocument/2006/relationships/image" Target="../media/image65.wmf"/><Relationship Id="rId29" Type="http://schemas.openxmlformats.org/officeDocument/2006/relationships/oleObject" Target="../embeddings/oleObject66.bin"/><Relationship Id="rId30" Type="http://schemas.openxmlformats.org/officeDocument/2006/relationships/image" Target="../media/image66.wmf"/><Relationship Id="rId10" Type="http://schemas.openxmlformats.org/officeDocument/2006/relationships/image" Target="../media/image56.wmf"/><Relationship Id="rId11" Type="http://schemas.openxmlformats.org/officeDocument/2006/relationships/oleObject" Target="../embeddings/oleObject57.bin"/><Relationship Id="rId12" Type="http://schemas.openxmlformats.org/officeDocument/2006/relationships/image" Target="../media/image57.wmf"/><Relationship Id="rId13" Type="http://schemas.openxmlformats.org/officeDocument/2006/relationships/oleObject" Target="../embeddings/oleObject58.bin"/><Relationship Id="rId14" Type="http://schemas.openxmlformats.org/officeDocument/2006/relationships/image" Target="../media/image58.wmf"/><Relationship Id="rId15" Type="http://schemas.openxmlformats.org/officeDocument/2006/relationships/oleObject" Target="../embeddings/oleObject59.bin"/><Relationship Id="rId16" Type="http://schemas.openxmlformats.org/officeDocument/2006/relationships/image" Target="../media/image59.wmf"/><Relationship Id="rId17" Type="http://schemas.openxmlformats.org/officeDocument/2006/relationships/oleObject" Target="../embeddings/oleObject60.bin"/><Relationship Id="rId18" Type="http://schemas.openxmlformats.org/officeDocument/2006/relationships/image" Target="../media/image60.wmf"/><Relationship Id="rId19" Type="http://schemas.openxmlformats.org/officeDocument/2006/relationships/oleObject" Target="../embeddings/oleObject6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image" Target="../media/image53.wmf"/><Relationship Id="rId5" Type="http://schemas.openxmlformats.org/officeDocument/2006/relationships/oleObject" Target="../embeddings/oleObject54.bin"/><Relationship Id="rId6" Type="http://schemas.openxmlformats.org/officeDocument/2006/relationships/image" Target="../media/image54.wmf"/><Relationship Id="rId7" Type="http://schemas.openxmlformats.org/officeDocument/2006/relationships/oleObject" Target="../embeddings/oleObject55.bin"/><Relationship Id="rId8" Type="http://schemas.openxmlformats.org/officeDocument/2006/relationships/image" Target="../media/image55.wmf"/></Relationships>
</file>

<file path=ppt/slides/_rels/slide9.xml.rels><?xml version="1.0" encoding="UTF-8" standalone="yes"?>
<Relationships xmlns="http://schemas.openxmlformats.org/package/2006/relationships"><Relationship Id="rId20" Type="http://schemas.openxmlformats.org/officeDocument/2006/relationships/image" Target="../media/image75.wmf"/><Relationship Id="rId21" Type="http://schemas.openxmlformats.org/officeDocument/2006/relationships/oleObject" Target="../embeddings/oleObject76.bin"/><Relationship Id="rId22" Type="http://schemas.openxmlformats.org/officeDocument/2006/relationships/image" Target="../media/image76.wmf"/><Relationship Id="rId23" Type="http://schemas.openxmlformats.org/officeDocument/2006/relationships/oleObject" Target="../embeddings/oleObject77.bin"/><Relationship Id="rId24" Type="http://schemas.openxmlformats.org/officeDocument/2006/relationships/image" Target="../media/image77.wmf"/><Relationship Id="rId25" Type="http://schemas.openxmlformats.org/officeDocument/2006/relationships/oleObject" Target="../embeddings/oleObject78.bin"/><Relationship Id="rId26" Type="http://schemas.openxmlformats.org/officeDocument/2006/relationships/image" Target="../media/image78.wmf"/><Relationship Id="rId27" Type="http://schemas.openxmlformats.org/officeDocument/2006/relationships/oleObject" Target="../embeddings/oleObject79.bin"/><Relationship Id="rId28" Type="http://schemas.openxmlformats.org/officeDocument/2006/relationships/image" Target="../media/image79.wmf"/><Relationship Id="rId29" Type="http://schemas.openxmlformats.org/officeDocument/2006/relationships/oleObject" Target="../embeddings/oleObject80.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67.bin"/><Relationship Id="rId4" Type="http://schemas.openxmlformats.org/officeDocument/2006/relationships/image" Target="../media/image67.wmf"/><Relationship Id="rId5" Type="http://schemas.openxmlformats.org/officeDocument/2006/relationships/oleObject" Target="../embeddings/oleObject68.bin"/><Relationship Id="rId30" Type="http://schemas.openxmlformats.org/officeDocument/2006/relationships/image" Target="../media/image80.wmf"/><Relationship Id="rId31" Type="http://schemas.openxmlformats.org/officeDocument/2006/relationships/oleObject" Target="../embeddings/oleObject81.bin"/><Relationship Id="rId32" Type="http://schemas.openxmlformats.org/officeDocument/2006/relationships/image" Target="../media/image81.wmf"/><Relationship Id="rId9" Type="http://schemas.openxmlformats.org/officeDocument/2006/relationships/oleObject" Target="../embeddings/oleObject70.bin"/><Relationship Id="rId6" Type="http://schemas.openxmlformats.org/officeDocument/2006/relationships/image" Target="../media/image68.wmf"/><Relationship Id="rId7" Type="http://schemas.openxmlformats.org/officeDocument/2006/relationships/oleObject" Target="../embeddings/oleObject69.bin"/><Relationship Id="rId8" Type="http://schemas.openxmlformats.org/officeDocument/2006/relationships/image" Target="../media/image69.wmf"/><Relationship Id="rId33" Type="http://schemas.openxmlformats.org/officeDocument/2006/relationships/oleObject" Target="../embeddings/oleObject82.bin"/><Relationship Id="rId34" Type="http://schemas.openxmlformats.org/officeDocument/2006/relationships/image" Target="../media/image82.wmf"/><Relationship Id="rId10" Type="http://schemas.openxmlformats.org/officeDocument/2006/relationships/image" Target="../media/image70.wmf"/><Relationship Id="rId11" Type="http://schemas.openxmlformats.org/officeDocument/2006/relationships/oleObject" Target="../embeddings/oleObject71.bin"/><Relationship Id="rId12" Type="http://schemas.openxmlformats.org/officeDocument/2006/relationships/image" Target="../media/image71.wmf"/><Relationship Id="rId13" Type="http://schemas.openxmlformats.org/officeDocument/2006/relationships/oleObject" Target="../embeddings/oleObject72.bin"/><Relationship Id="rId14" Type="http://schemas.openxmlformats.org/officeDocument/2006/relationships/image" Target="../media/image72.wmf"/><Relationship Id="rId15" Type="http://schemas.openxmlformats.org/officeDocument/2006/relationships/oleObject" Target="../embeddings/oleObject73.bin"/><Relationship Id="rId16" Type="http://schemas.openxmlformats.org/officeDocument/2006/relationships/image" Target="../media/image73.wmf"/><Relationship Id="rId17" Type="http://schemas.openxmlformats.org/officeDocument/2006/relationships/oleObject" Target="../embeddings/oleObject74.bin"/><Relationship Id="rId18" Type="http://schemas.openxmlformats.org/officeDocument/2006/relationships/image" Target="../media/image74.wmf"/><Relationship Id="rId19" Type="http://schemas.openxmlformats.org/officeDocument/2006/relationships/oleObject" Target="../embeddings/oleObject75.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smtClean="0">
                <a:ea typeface="ＭＳ Ｐゴシック" pitchFamily="-84" charset="-128"/>
                <a:cs typeface="ＭＳ Ｐゴシック" pitchFamily="-84" charset="-128"/>
              </a:rPr>
              <a:t>#</a:t>
            </a:r>
            <a:r>
              <a:rPr lang="en-US" smtClean="0">
                <a:ea typeface="ＭＳ Ｐゴシック" pitchFamily="-84" charset="-128"/>
                <a:cs typeface="ＭＳ Ｐゴシック" pitchFamily="-84" charset="-128"/>
              </a:rPr>
              <a:t>23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10970" y="1600200"/>
            <a:ext cx="2899486"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April 29,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6" name="Content Placeholder 2"/>
          <p:cNvSpPr txBox="1">
            <a:spLocks/>
          </p:cNvSpPr>
          <p:nvPr/>
        </p:nvSpPr>
        <p:spPr bwMode="auto">
          <a:xfrm>
            <a:off x="1524000" y="2362200"/>
            <a:ext cx="66294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sz="2800" dirty="0" smtClean="0">
                <a:latin typeface="Arial Narrow" charset="0"/>
                <a:ea typeface="굴림" charset="0"/>
                <a:cs typeface="굴림" charset="0"/>
              </a:rPr>
              <a:t>Conditions for Equilibrium</a:t>
            </a:r>
          </a:p>
          <a:p>
            <a:pPr marL="609600" indent="-609600" algn="l"/>
            <a:r>
              <a:rPr lang="en-US" sz="2800" dirty="0" smtClean="0">
                <a:latin typeface="Arial Narrow" charset="0"/>
                <a:ea typeface="굴림" charset="0"/>
                <a:cs typeface="굴림" charset="0"/>
              </a:rPr>
              <a:t>Elastic Properties of Solids</a:t>
            </a:r>
          </a:p>
          <a:p>
            <a:pPr marL="1352550" lvl="1" indent="-609600"/>
            <a:r>
              <a:rPr lang="en-US" sz="2400" dirty="0" smtClean="0">
                <a:latin typeface="Arial Narrow" charset="0"/>
                <a:ea typeface="굴림" charset="0"/>
                <a:cs typeface="굴림" charset="0"/>
              </a:rPr>
              <a:t>Young’s Modulus</a:t>
            </a:r>
          </a:p>
          <a:p>
            <a:pPr marL="1352550" lvl="1" indent="-609600"/>
            <a:r>
              <a:rPr lang="en-US" sz="2400" dirty="0" smtClean="0">
                <a:latin typeface="Arial Narrow" charset="0"/>
                <a:ea typeface="굴림" charset="0"/>
                <a:cs typeface="굴림" charset="0"/>
              </a:rPr>
              <a:t>Bulk Modulus</a:t>
            </a:r>
          </a:p>
          <a:p>
            <a:pPr marL="609600" indent="-609600" algn="l"/>
            <a:r>
              <a:rPr lang="en-US" sz="2800" dirty="0" smtClean="0">
                <a:latin typeface="Arial Narrow" charset="0"/>
                <a:ea typeface="굴림" charset="0"/>
                <a:cs typeface="굴림" charset="0"/>
              </a:rPr>
              <a:t>Density and Specific Gravity</a:t>
            </a:r>
            <a:endParaRPr lang="en-US" sz="2800" dirty="0">
              <a:latin typeface="Arial Narrow" charset="0"/>
              <a:ea typeface="굴림" charset="0"/>
              <a:cs typeface="굴림" charset="0"/>
            </a:endParaRPr>
          </a:p>
          <a:p>
            <a:pPr marL="609600" indent="-609600" algn="l"/>
            <a:r>
              <a:rPr lang="en-US" altLang="ko-KR" sz="2800" dirty="0" smtClean="0">
                <a:latin typeface="Arial Narrow" charset="0"/>
                <a:ea typeface="굴림" charset="0"/>
                <a:cs typeface="굴림" charset="0"/>
              </a:rPr>
              <a:t>Fluid and Pressure</a:t>
            </a:r>
            <a:endParaRPr lang="en-US" altLang="ko-KR" sz="2800" dirty="0">
              <a:latin typeface="Arial Narrow" charset="0"/>
              <a:ea typeface="굴림" charset="0"/>
              <a:cs typeface="굴림" charset="0"/>
            </a:endParaRPr>
          </a:p>
          <a:p>
            <a:pPr marL="609600" indent="-609600" algn="l"/>
            <a:endParaRPr lang="en-US" sz="2800" dirty="0">
              <a:latin typeface="Arial Narrow" charset="0"/>
              <a:ea typeface="Gulim" charset="0"/>
              <a:cs typeface="Gulim" charset="0"/>
            </a:endParaRPr>
          </a:p>
        </p:txBody>
      </p:sp>
      <p:sp>
        <p:nvSpPr>
          <p:cNvPr id="5" name="Text Box 9"/>
          <p:cNvSpPr txBox="1">
            <a:spLocks noChangeArrowheads="1"/>
          </p:cNvSpPr>
          <p:nvPr/>
        </p:nvSpPr>
        <p:spPr bwMode="auto">
          <a:xfrm>
            <a:off x="2679755" y="5638800"/>
            <a:ext cx="2522896"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Today’s </a:t>
            </a:r>
            <a:r>
              <a:rPr lang="en-US" dirty="0">
                <a:solidFill>
                  <a:srgbClr val="003300"/>
                </a:solidFill>
                <a:latin typeface="Arial Narrow" charset="0"/>
              </a:rPr>
              <a:t>homework </a:t>
            </a:r>
            <a:r>
              <a:rPr lang="en-US" dirty="0" smtClean="0">
                <a:solidFill>
                  <a:srgbClr val="003300"/>
                </a:solidFill>
                <a:latin typeface="Arial Narrow" charset="0"/>
              </a:rPr>
              <a:t>is</a:t>
            </a:r>
            <a:endParaRPr lang="en-US" dirty="0">
              <a:solidFill>
                <a:srgbClr val="003300"/>
              </a:solidFill>
              <a:latin typeface="Arial Narrow" charset="0"/>
            </a:endParaRPr>
          </a:p>
        </p:txBody>
      </p:sp>
      <p:sp>
        <p:nvSpPr>
          <p:cNvPr id="7" name="Text Box 9"/>
          <p:cNvSpPr txBox="1">
            <a:spLocks noChangeArrowheads="1"/>
          </p:cNvSpPr>
          <p:nvPr/>
        </p:nvSpPr>
        <p:spPr bwMode="auto">
          <a:xfrm>
            <a:off x="5194355" y="5638800"/>
            <a:ext cx="1054045"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NONE!!</a:t>
            </a:r>
            <a:endParaRPr lang="en-US" dirty="0">
              <a:solidFill>
                <a:srgbClr val="003300"/>
              </a:solidFill>
              <a:latin typeface="Arial Narrow"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79FA61FC-3D7B-364F-8439-4807DEC83D5E}" type="slidenum">
              <a:rPr lang="en-US"/>
              <a:pPr/>
              <a:t>10</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extLst>
              <p:ext uri="{D42A27DB-BD31-4B8C-83A1-F6EECF244321}">
                <p14:modId xmlns:p14="http://schemas.microsoft.com/office/powerpoint/2010/main" val="1440332251"/>
              </p:ext>
            </p:extLst>
          </p:nvPr>
        </p:nvGraphicFramePr>
        <p:xfrm>
          <a:off x="6248400" y="4360862"/>
          <a:ext cx="1874838" cy="261938"/>
        </p:xfrm>
        <a:graphic>
          <a:graphicData uri="http://schemas.openxmlformats.org/presentationml/2006/ole">
            <mc:AlternateContent xmlns:mc="http://schemas.openxmlformats.org/markup-compatibility/2006">
              <mc:Choice xmlns:v="urn:schemas-microsoft-com:vml" Requires="v">
                <p:oleObj spid="_x0000_s721113" name="Equation" r:id="rId3" imgW="1155700" imgH="177800" progId="Equation.DSMT4">
                  <p:embed/>
                </p:oleObj>
              </mc:Choice>
              <mc:Fallback>
                <p:oleObj name="Equation" r:id="rId3" imgW="1155700" imgH="177800" progId="Equation.DSMT4">
                  <p:embed/>
                  <p:pic>
                    <p:nvPicPr>
                      <p:cNvPr id="0" name=""/>
                      <p:cNvPicPr>
                        <a:picLocks noChangeAspect="1" noChangeArrowheads="1"/>
                      </p:cNvPicPr>
                      <p:nvPr/>
                    </p:nvPicPr>
                    <p:blipFill>
                      <a:blip r:embed="rId4"/>
                      <a:srcRect/>
                      <a:stretch>
                        <a:fillRect/>
                      </a:stretch>
                    </p:blipFill>
                    <p:spPr bwMode="auto">
                      <a:xfrm>
                        <a:off x="6248400" y="4360862"/>
                        <a:ext cx="1874838" cy="2619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685800" y="838200"/>
            <a:ext cx="7696200" cy="82232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685800" y="1600200"/>
            <a:ext cx="769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No.  In reality, the objects get deformed as external forces act on it, though the internal forces resist the deformation as it takes place.</a:t>
            </a:r>
          </a:p>
        </p:txBody>
      </p:sp>
      <p:sp>
        <p:nvSpPr>
          <p:cNvPr id="432134" name="Text Box 6"/>
          <p:cNvSpPr txBox="1">
            <a:spLocks noChangeArrowheads="1"/>
          </p:cNvSpPr>
          <p:nvPr/>
        </p:nvSpPr>
        <p:spPr bwMode="auto">
          <a:xfrm>
            <a:off x="838200" y="24225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1066800" y="2819400"/>
            <a:ext cx="6705600" cy="396875"/>
          </a:xfrm>
          <a:prstGeom prst="rect">
            <a:avLst/>
          </a:prstGeom>
          <a:noFill/>
          <a:ln w="9525">
            <a:noFill/>
            <a:miter lim="800000"/>
            <a:headEnd/>
            <a:tailEnd/>
          </a:ln>
        </p:spPr>
        <p:txBody>
          <a:bodyPr>
            <a:prstTxWarp prst="textNoShape">
              <a:avLst/>
            </a:prstTxWarp>
            <a:spAutoFit/>
          </a:bodyPr>
          <a:lstStyle/>
          <a:p>
            <a:r>
              <a:rPr lang="en-US" sz="2000" dirty="0">
                <a:solidFill>
                  <a:srgbClr val="FF0000"/>
                </a:solidFill>
                <a:latin typeface="Arial Narrow" charset="0"/>
              </a:rPr>
              <a:t>Stress: A quantity proportional to the force causing the deformation.</a:t>
            </a:r>
          </a:p>
        </p:txBody>
      </p:sp>
      <p:sp>
        <p:nvSpPr>
          <p:cNvPr id="432136" name="Text Box 8"/>
          <p:cNvSpPr txBox="1">
            <a:spLocks noChangeArrowheads="1"/>
          </p:cNvSpPr>
          <p:nvPr/>
        </p:nvSpPr>
        <p:spPr bwMode="auto">
          <a:xfrm>
            <a:off x="1066800" y="3124200"/>
            <a:ext cx="4953000" cy="396875"/>
          </a:xfrm>
          <a:prstGeom prst="rect">
            <a:avLst/>
          </a:prstGeom>
          <a:noFill/>
          <a:ln w="9525">
            <a:noFill/>
            <a:miter lim="800000"/>
            <a:headEnd/>
            <a:tailEnd/>
          </a:ln>
        </p:spPr>
        <p:txBody>
          <a:bodyPr>
            <a:prstTxWarp prst="textNoShape">
              <a:avLst/>
            </a:prstTxWarp>
            <a:spAutoFit/>
          </a:bodyPr>
          <a:lstStyle/>
          <a:p>
            <a:r>
              <a:rPr lang="en-US" sz="2000" dirty="0">
                <a:solidFill>
                  <a:srgbClr val="FF0000"/>
                </a:solidFill>
                <a:latin typeface="Arial Narrow" charset="0"/>
              </a:rPr>
              <a:t>Strain: Measure of the degree of deformation</a:t>
            </a:r>
          </a:p>
        </p:txBody>
      </p:sp>
      <p:sp>
        <p:nvSpPr>
          <p:cNvPr id="432137" name="Text Box 9"/>
          <p:cNvSpPr txBox="1">
            <a:spLocks noChangeArrowheads="1"/>
          </p:cNvSpPr>
          <p:nvPr/>
        </p:nvSpPr>
        <p:spPr bwMode="auto">
          <a:xfrm>
            <a:off x="609600" y="3805237"/>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6243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48514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7752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extLst>
              <p:ext uri="{D42A27DB-BD31-4B8C-83A1-F6EECF244321}">
                <p14:modId xmlns:p14="http://schemas.microsoft.com/office/powerpoint/2010/main" val="1378655660"/>
              </p:ext>
            </p:extLst>
          </p:nvPr>
        </p:nvGraphicFramePr>
        <p:xfrm>
          <a:off x="8077200" y="4183062"/>
          <a:ext cx="658813" cy="617538"/>
        </p:xfrm>
        <a:graphic>
          <a:graphicData uri="http://schemas.openxmlformats.org/presentationml/2006/ole">
            <mc:AlternateContent xmlns:mc="http://schemas.openxmlformats.org/markup-compatibility/2006">
              <mc:Choice xmlns:v="urn:schemas-microsoft-com:vml" Requires="v">
                <p:oleObj spid="_x0000_s721114" name="Equation" r:id="rId5" imgW="406400" imgH="419100" progId="Equation.DSMT4">
                  <p:embed/>
                </p:oleObj>
              </mc:Choice>
              <mc:Fallback>
                <p:oleObj name="Equation" r:id="rId5" imgW="406400" imgH="419100" progId="Equation.DSMT4">
                  <p:embed/>
                  <p:pic>
                    <p:nvPicPr>
                      <p:cNvPr id="0" name=""/>
                      <p:cNvPicPr>
                        <a:picLocks noChangeAspect="1" noChangeArrowheads="1"/>
                      </p:cNvPicPr>
                      <p:nvPr/>
                    </p:nvPicPr>
                    <p:blipFill>
                      <a:blip r:embed="rId6"/>
                      <a:srcRect/>
                      <a:stretch>
                        <a:fillRect/>
                      </a:stretch>
                    </p:blipFill>
                    <p:spPr bwMode="auto">
                      <a:xfrm>
                        <a:off x="8077200" y="4183062"/>
                        <a:ext cx="658813" cy="617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7" name="Text Box 8"/>
          <p:cNvSpPr txBox="1">
            <a:spLocks noChangeArrowheads="1"/>
          </p:cNvSpPr>
          <p:nvPr/>
        </p:nvSpPr>
        <p:spPr bwMode="auto">
          <a:xfrm>
            <a:off x="1066800" y="3429000"/>
            <a:ext cx="7924800" cy="400110"/>
          </a:xfrm>
          <a:prstGeom prst="rect">
            <a:avLst/>
          </a:prstGeom>
          <a:noFill/>
          <a:ln w="9525">
            <a:noFill/>
            <a:miter lim="800000"/>
            <a:headEnd/>
            <a:tailEnd/>
          </a:ln>
        </p:spPr>
        <p:txBody>
          <a:bodyPr wrap="square">
            <a:prstTxWarp prst="textNoShape">
              <a:avLst/>
            </a:prstTxWarp>
            <a:spAutoFit/>
          </a:bodyPr>
          <a:lstStyle/>
          <a:p>
            <a:r>
              <a:rPr lang="en-US" sz="2000" dirty="0" smtClean="0">
                <a:solidFill>
                  <a:srgbClr val="FF0000"/>
                </a:solidFill>
                <a:latin typeface="Arial Narrow" charset="0"/>
              </a:rPr>
              <a:t>Elastic Limit: Point of elongation under which an object returns to its original shape</a:t>
            </a:r>
            <a:endParaRPr lang="en-US" sz="2000" dirty="0">
              <a:solidFill>
                <a:srgbClr val="FF0000"/>
              </a:solidFill>
              <a:latin typeface="Arial Narrow" charset="0"/>
            </a:endParaRPr>
          </a:p>
        </p:txBody>
      </p:sp>
    </p:spTree>
    <p:extLst>
      <p:ext uri="{BB962C8B-B14F-4D97-AF65-F5344CB8AC3E}">
        <p14:creationId xmlns:p14="http://schemas.microsoft.com/office/powerpoint/2010/main" val="6494933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Monday, April 29, 2013</a:t>
            </a:r>
            <a:endParaRPr lang="en-US"/>
          </a:p>
        </p:txBody>
      </p:sp>
      <p:sp>
        <p:nvSpPr>
          <p:cNvPr id="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11</a:t>
            </a:fld>
            <a:endParaRPr lang="en-US"/>
          </a:p>
        </p:txBody>
      </p:sp>
      <p:pic>
        <p:nvPicPr>
          <p:cNvPr id="7" name="Picture 6" descr="Figure_12_1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685800"/>
            <a:ext cx="8430768" cy="6024880"/>
          </a:xfrm>
          <a:prstGeom prst="rect">
            <a:avLst/>
          </a:prstGeom>
        </p:spPr>
      </p:pic>
      <p:sp>
        <p:nvSpPr>
          <p:cNvPr id="2" name="Title 1"/>
          <p:cNvSpPr>
            <a:spLocks noGrp="1"/>
          </p:cNvSpPr>
          <p:nvPr>
            <p:ph type="title"/>
          </p:nvPr>
        </p:nvSpPr>
        <p:spPr>
          <a:xfrm>
            <a:off x="685800" y="76200"/>
            <a:ext cx="7772400" cy="609600"/>
          </a:xfrm>
        </p:spPr>
        <p:txBody>
          <a:bodyPr/>
          <a:lstStyle/>
          <a:p>
            <a:r>
              <a:rPr lang="en-US" dirty="0" smtClean="0"/>
              <a:t>Applied force </a:t>
            </a:r>
            <a:r>
              <a:rPr lang="en-US" dirty="0" err="1" smtClean="0"/>
              <a:t>vs</a:t>
            </a:r>
            <a:r>
              <a:rPr lang="en-US" dirty="0" smtClean="0"/>
              <a:t> elongation</a:t>
            </a:r>
            <a:endParaRPr lang="en-US" dirty="0"/>
          </a:p>
        </p:txBody>
      </p:sp>
    </p:spTree>
    <p:extLst>
      <p:ext uri="{BB962C8B-B14F-4D97-AF65-F5344CB8AC3E}">
        <p14:creationId xmlns:p14="http://schemas.microsoft.com/office/powerpoint/2010/main" val="36647622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1" name="Date Placeholder 3"/>
          <p:cNvSpPr>
            <a:spLocks noGrp="1"/>
          </p:cNvSpPr>
          <p:nvPr>
            <p:ph type="dt" sz="quarter" idx="10"/>
          </p:nvPr>
        </p:nvSpPr>
        <p:spPr/>
        <p:txBody>
          <a:bodyPr/>
          <a:lstStyle/>
          <a:p>
            <a:pPr>
              <a:defRPr/>
            </a:pPr>
            <a:r>
              <a:rPr lang="en-US" smtClean="0"/>
              <a:t>Monday, April 29, 2013</a:t>
            </a:r>
            <a:endParaRPr lang="en-US"/>
          </a:p>
        </p:txBody>
      </p:sp>
      <p:sp>
        <p:nvSpPr>
          <p:cNvPr id="31752"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2777" name="Slide Number Placeholder 5"/>
          <p:cNvSpPr>
            <a:spLocks noGrp="1"/>
          </p:cNvSpPr>
          <p:nvPr>
            <p:ph type="sldNum" sz="quarter" idx="12"/>
          </p:nvPr>
        </p:nvSpPr>
        <p:spPr>
          <a:noFill/>
        </p:spPr>
        <p:txBody>
          <a:bodyPr/>
          <a:lstStyle/>
          <a:p>
            <a:fld id="{2F4587B3-59B1-264E-8C06-56E6DAC93EFC}" type="slidenum">
              <a:rPr lang="en-US">
                <a:latin typeface="Arial Narrow" charset="0"/>
              </a:rPr>
              <a:pPr/>
              <a:t>12</a:t>
            </a:fld>
            <a:endParaRPr lang="en-US">
              <a:latin typeface="Arial Narrow" charset="0"/>
            </a:endParaRPr>
          </a:p>
        </p:txBody>
      </p:sp>
      <p:sp>
        <p:nvSpPr>
          <p:cNvPr id="32778" name="Rectangle 2"/>
          <p:cNvSpPr>
            <a:spLocks noGrp="1" noChangeArrowheads="1"/>
          </p:cNvSpPr>
          <p:nvPr>
            <p:ph type="title"/>
          </p:nvPr>
        </p:nvSpPr>
        <p:spPr>
          <a:xfrm>
            <a:off x="685800" y="76200"/>
            <a:ext cx="8153400" cy="609600"/>
          </a:xfrm>
        </p:spPr>
        <p:txBody>
          <a:bodyPr/>
          <a:lstStyle/>
          <a:p>
            <a:r>
              <a:rPr lang="en-US">
                <a:ea typeface="ＭＳ Ｐゴシック" charset="-128"/>
                <a:cs typeface="ＭＳ Ｐゴシック" charset="-128"/>
              </a:rPr>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726545" name="Equation" r:id="rId3" imgW="1244520" imgH="393480" progId="Equation.3">
                  <p:embed/>
                </p:oleObj>
              </mc:Choice>
              <mc:Fallback>
                <p:oleObj name="Equation" r:id="rId3" imgW="124452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32810"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32811"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12"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13"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32814"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32808"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32809"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52600" cy="585787"/>
            <a:chOff x="3792" y="855"/>
            <a:chExt cx="1104" cy="369"/>
          </a:xfrm>
        </p:grpSpPr>
        <p:sp>
          <p:nvSpPr>
            <p:cNvPr id="32803"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32804"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05"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06"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32807" name="Text Box 25"/>
            <p:cNvSpPr txBox="1">
              <a:spLocks noChangeArrowheads="1"/>
            </p:cNvSpPr>
            <p:nvPr/>
          </p:nvSpPr>
          <p:spPr bwMode="auto">
            <a:xfrm>
              <a:off x="4080" y="855"/>
              <a:ext cx="717"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f</a:t>
              </a:r>
              <a:r>
                <a:rPr lang="en-US" sz="2000">
                  <a:solidFill>
                    <a:schemeClr val="accent2"/>
                  </a:solidFill>
                  <a:latin typeface="Monotype Corsiva" charset="0"/>
                </a:rPr>
                <a:t>=L</a:t>
              </a:r>
              <a:r>
                <a:rPr lang="en-US" sz="2000" baseline="-25000">
                  <a:solidFill>
                    <a:schemeClr val="accent2"/>
                  </a:solidFill>
                  <a:latin typeface="Monotype Corsiva" charset="0"/>
                </a:rPr>
                <a:t>i</a:t>
              </a:r>
              <a:r>
                <a:rPr lang="en-US" sz="2000">
                  <a:solidFill>
                    <a:schemeClr val="accent2"/>
                  </a:solidFill>
                  <a:latin typeface="Monotype Corsiva" charset="0"/>
                </a:rPr>
                <a:t>+</a:t>
              </a:r>
              <a:r>
                <a:rPr lang="en-US" sz="2000">
                  <a:solidFill>
                    <a:schemeClr val="accent2"/>
                  </a:solidFill>
                  <a:latin typeface="Symbol" charset="2"/>
                </a:rPr>
                <a:t>D</a:t>
              </a:r>
              <a:r>
                <a:rPr lang="en-US" sz="2000">
                  <a:solidFill>
                    <a:schemeClr val="accent2"/>
                  </a:solidFill>
                  <a:latin typeface="Monotype Corsiva" charset="0"/>
                </a:rPr>
                <a:t>L</a:t>
              </a:r>
            </a:p>
          </p:txBody>
        </p:sp>
      </p:grpSp>
      <p:grpSp>
        <p:nvGrpSpPr>
          <p:cNvPr id="5" name="Group 26"/>
          <p:cNvGrpSpPr>
            <a:grpSpLocks/>
          </p:cNvGrpSpPr>
          <p:nvPr/>
        </p:nvGrpSpPr>
        <p:grpSpPr bwMode="auto">
          <a:xfrm>
            <a:off x="2362200" y="1508125"/>
            <a:ext cx="762000" cy="396875"/>
            <a:chOff x="1104" y="950"/>
            <a:chExt cx="480" cy="250"/>
          </a:xfrm>
        </p:grpSpPr>
        <p:sp>
          <p:nvSpPr>
            <p:cNvPr id="32801"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802"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32799"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800"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32797"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798"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726546" name="Equation" r:id="rId5" imgW="1244520" imgH="431640" progId="Equation.3">
                  <p:embed/>
                </p:oleObj>
              </mc:Choice>
              <mc:Fallback>
                <p:oleObj name="Equation" r:id="rId5" imgW="124452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726547" name="Equation" r:id="rId7" imgW="164880" imgH="164880" progId="Equation.3">
                  <p:embed/>
                </p:oleObj>
              </mc:Choice>
              <mc:Fallback>
                <p:oleObj name="Equation" r:id="rId7" imgW="1648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sp>
        <p:nvSpPr>
          <p:cNvPr id="433193" name="Text Box 41"/>
          <p:cNvSpPr txBox="1">
            <a:spLocks noChangeArrowheads="1"/>
          </p:cNvSpPr>
          <p:nvPr/>
        </p:nvSpPr>
        <p:spPr bwMode="auto">
          <a:xfrm>
            <a:off x="1371600" y="5851525"/>
            <a:ext cx="6553200" cy="701675"/>
          </a:xfrm>
          <a:prstGeom prst="rect">
            <a:avLst/>
          </a:prstGeom>
          <a:solidFill>
            <a:srgbClr val="CCFFFF"/>
          </a:solidFill>
          <a:ln w="9525">
            <a:noFill/>
            <a:miter lim="800000"/>
            <a:headEnd/>
            <a:tailEnd/>
          </a:ln>
        </p:spPr>
        <p:txBody>
          <a:bodyPr>
            <a:prstTxWarp prst="textNoShape">
              <a:avLst/>
            </a:prstTxWarp>
            <a:spAutoFit/>
          </a:bodyPr>
          <a:lstStyle/>
          <a:p>
            <a:r>
              <a:rPr lang="en-US" sz="2000" b="1">
                <a:solidFill>
                  <a:srgbClr val="003300"/>
                </a:solidFill>
                <a:latin typeface="Arial Narrow" charset="0"/>
              </a:rPr>
              <a:t>Elastic limit</a:t>
            </a:r>
            <a:r>
              <a:rPr lang="en-US" sz="2000" b="1">
                <a:solidFill>
                  <a:srgbClr val="FF0000"/>
                </a:solidFill>
                <a:latin typeface="Arial Narrow" charset="0"/>
              </a:rPr>
              <a:t>: </a:t>
            </a:r>
            <a:r>
              <a:rPr lang="en-US" sz="2000">
                <a:solidFill>
                  <a:srgbClr val="FF0000"/>
                </a:solidFill>
                <a:latin typeface="Arial Narrow" charset="0"/>
              </a:rPr>
              <a:t>Maximum stress that can be applied to the substance before it becomes permanently deformed</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726548" name="Equation" r:id="rId9" imgW="1028520" imgH="393480" progId="Equation.3">
                  <p:embed/>
                </p:oleObj>
              </mc:Choice>
              <mc:Fallback>
                <p:oleObj name="Equation" r:id="rId9" imgW="10285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extLst>
              <p:ext uri="{D42A27DB-BD31-4B8C-83A1-F6EECF244321}">
                <p14:modId xmlns:p14="http://schemas.microsoft.com/office/powerpoint/2010/main" val="4186646725"/>
              </p:ext>
            </p:extLst>
          </p:nvPr>
        </p:nvGraphicFramePr>
        <p:xfrm>
          <a:off x="6096000" y="3208338"/>
          <a:ext cx="849313" cy="815975"/>
        </p:xfrm>
        <a:graphic>
          <a:graphicData uri="http://schemas.openxmlformats.org/presentationml/2006/ole">
            <mc:AlternateContent xmlns:mc="http://schemas.openxmlformats.org/markup-compatibility/2006">
              <mc:Choice xmlns:v="urn:schemas-microsoft-com:vml" Requires="v">
                <p:oleObj spid="_x0000_s726549" name="Equation" r:id="rId11" imgW="533400" imgH="622300" progId="Equation.DSMT4">
                  <p:embed/>
                </p:oleObj>
              </mc:Choice>
              <mc:Fallback>
                <p:oleObj name="Equation" r:id="rId11" imgW="533400" imgH="622300" progId="Equation.DSMT4">
                  <p:embed/>
                  <p:pic>
                    <p:nvPicPr>
                      <p:cNvPr id="0" name=""/>
                      <p:cNvPicPr>
                        <a:picLocks noChangeAspect="1" noChangeArrowheads="1"/>
                      </p:cNvPicPr>
                      <p:nvPr/>
                    </p:nvPicPr>
                    <p:blipFill>
                      <a:blip r:embed="rId12"/>
                      <a:srcRect/>
                      <a:stretch>
                        <a:fillRect/>
                      </a:stretch>
                    </p:blipFill>
                    <p:spPr bwMode="auto">
                      <a:xfrm>
                        <a:off x="6096000" y="3208338"/>
                        <a:ext cx="849313" cy="815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5789041"/>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4" name="Date Placeholder 3"/>
          <p:cNvSpPr>
            <a:spLocks noGrp="1"/>
          </p:cNvSpPr>
          <p:nvPr>
            <p:ph type="dt" sz="quarter" idx="10"/>
          </p:nvPr>
        </p:nvSpPr>
        <p:spPr/>
        <p:txBody>
          <a:bodyPr/>
          <a:lstStyle/>
          <a:p>
            <a:pPr>
              <a:defRPr/>
            </a:pPr>
            <a:r>
              <a:rPr lang="en-US" smtClean="0"/>
              <a:t>Monday, April 29, 2013</a:t>
            </a:r>
            <a:endParaRPr lang="en-US"/>
          </a:p>
        </p:txBody>
      </p:sp>
      <p:sp>
        <p:nvSpPr>
          <p:cNvPr id="3277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3800" name="Slide Number Placeholder 5"/>
          <p:cNvSpPr>
            <a:spLocks noGrp="1"/>
          </p:cNvSpPr>
          <p:nvPr>
            <p:ph type="sldNum" sz="quarter" idx="12"/>
          </p:nvPr>
        </p:nvSpPr>
        <p:spPr>
          <a:noFill/>
        </p:spPr>
        <p:txBody>
          <a:bodyPr/>
          <a:lstStyle/>
          <a:p>
            <a:fld id="{D83B92FA-4C68-EB40-AEB7-EA6B7E4AEA75}" type="slidenum">
              <a:rPr lang="en-US">
                <a:latin typeface="Arial Narrow" charset="0"/>
              </a:rPr>
              <a:pPr/>
              <a:t>13</a:t>
            </a:fld>
            <a:endParaRPr lang="en-US">
              <a:latin typeface="Arial Narrow" charset="0"/>
            </a:endParaRPr>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727465" name="Equation" r:id="rId3" imgW="1206360" imgH="393480" progId="Equation.3">
                  <p:embed/>
                </p:oleObj>
              </mc:Choice>
              <mc:Fallback>
                <p:oleObj name="Equation" r:id="rId3" imgW="12063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727466" name="Equation" r:id="rId5" imgW="647640" imgH="609480" progId="Equation.3">
                  <p:embed/>
                </p:oleObj>
              </mc:Choice>
              <mc:Fallback>
                <p:oleObj name="Equation" r:id="rId5" imgW="647640" imgH="609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727467" name="Equation" r:id="rId7" imgW="647640" imgH="533160" progId="Equation.3">
                  <p:embed/>
                </p:oleObj>
              </mc:Choice>
              <mc:Fallback>
                <p:oleObj name="Equation" r:id="rId7" imgW="647640" imgH="5331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33801" name="Rectangle 5"/>
          <p:cNvSpPr>
            <a:spLocks noGrp="1" noChangeArrowheads="1"/>
          </p:cNvSpPr>
          <p:nvPr>
            <p:ph type="title"/>
          </p:nvPr>
        </p:nvSpPr>
        <p:spPr>
          <a:xfrm>
            <a:off x="685800" y="152400"/>
            <a:ext cx="8153400" cy="609600"/>
          </a:xfrm>
        </p:spPr>
        <p:txBody>
          <a:bodyPr/>
          <a:lstStyle/>
          <a:p>
            <a:r>
              <a:rPr lang="en-US">
                <a:ea typeface="ＭＳ Ｐゴシック" charset="-128"/>
                <a:cs typeface="ＭＳ Ｐゴシック" charset="-128"/>
              </a:rPr>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727468" name="Equation" r:id="rId9" imgW="2831760" imgH="419040" progId="Equation.3">
                  <p:embed/>
                </p:oleObj>
              </mc:Choice>
              <mc:Fallback>
                <p:oleObj name="Equation" r:id="rId9" imgW="283176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the pressure on an object changes by </a:t>
            </a:r>
            <a:r>
              <a:rPr lang="en-US">
                <a:solidFill>
                  <a:srgbClr val="FF0000"/>
                </a:solidFill>
                <a:latin typeface="Symbol" charset="2"/>
              </a:rPr>
              <a:t>D</a:t>
            </a:r>
            <a:r>
              <a:rPr lang="en-US">
                <a:solidFill>
                  <a:srgbClr val="FF0000"/>
                </a:solidFill>
                <a:latin typeface="Arial Narrow" charset="0"/>
              </a:rPr>
              <a:t>P=</a:t>
            </a:r>
            <a:r>
              <a:rPr lang="en-US">
                <a:solidFill>
                  <a:srgbClr val="FF0000"/>
                </a:solidFill>
                <a:latin typeface="Symbol" charset="2"/>
              </a:rPr>
              <a:t>D</a:t>
            </a:r>
            <a:r>
              <a:rPr lang="en-US">
                <a:solidFill>
                  <a:srgbClr val="FF0000"/>
                </a:solidFill>
                <a:latin typeface="Arial Narrow" charset="0"/>
              </a:rPr>
              <a:t>F/A, the object will undergo a volume change </a:t>
            </a:r>
            <a:r>
              <a:rPr lang="en-US">
                <a:solidFill>
                  <a:srgbClr val="FF0000"/>
                </a:solidFill>
                <a:latin typeface="Symbol" charset="2"/>
              </a:rPr>
              <a:t>D</a:t>
            </a:r>
            <a:r>
              <a:rPr lang="en-US">
                <a:solidFill>
                  <a:srgbClr val="FF0000"/>
                </a:solidFill>
                <a:latin typeface="Arial Narrow" charset="0"/>
              </a:rPr>
              <a:t>V.</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33814"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33825"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6"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33823"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4"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33821"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2"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33819"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0"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33811"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3812"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33813" name="AutoShape 31"/>
            <p:cNvCxnSpPr>
              <a:cxnSpLocks noChangeShapeType="1"/>
              <a:stCxn id="33812" idx="3"/>
              <a:endCxn id="33811"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220229734"/>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8" name="Date Placeholder 3"/>
          <p:cNvSpPr>
            <a:spLocks noGrp="1"/>
          </p:cNvSpPr>
          <p:nvPr>
            <p:ph type="dt" sz="quarter" idx="10"/>
          </p:nvPr>
        </p:nvSpPr>
        <p:spPr/>
        <p:txBody>
          <a:bodyPr/>
          <a:lstStyle/>
          <a:p>
            <a:pPr>
              <a:defRPr/>
            </a:pPr>
            <a:r>
              <a:rPr lang="en-US" smtClean="0"/>
              <a:t>Monday, April 29, 2013</a:t>
            </a:r>
            <a:endParaRPr lang="en-US"/>
          </a:p>
        </p:txBody>
      </p:sp>
      <p:sp>
        <p:nvSpPr>
          <p:cNvPr id="33799"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4824" name="Slide Number Placeholder 5"/>
          <p:cNvSpPr>
            <a:spLocks noGrp="1"/>
          </p:cNvSpPr>
          <p:nvPr>
            <p:ph type="sldNum" sz="quarter" idx="12"/>
          </p:nvPr>
        </p:nvSpPr>
        <p:spPr>
          <a:noFill/>
        </p:spPr>
        <p:txBody>
          <a:bodyPr/>
          <a:lstStyle/>
          <a:p>
            <a:fld id="{42026BEA-6565-2A45-8C57-F9EDC3D12951}" type="slidenum">
              <a:rPr lang="en-US">
                <a:latin typeface="Arial Narrow" charset="0"/>
              </a:rPr>
              <a:pPr/>
              <a:t>14</a:t>
            </a:fld>
            <a:endParaRPr lang="en-US">
              <a:latin typeface="Arial Narrow" charset="0"/>
            </a:endParaRPr>
          </a:p>
        </p:txBody>
      </p:sp>
      <p:sp>
        <p:nvSpPr>
          <p:cNvPr id="34825" name="Rectangle 2"/>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for Solid’s Elastic Property</a:t>
            </a:r>
            <a:endParaRPr lang="en-US">
              <a:ea typeface="ＭＳ Ｐゴシック" charset="-128"/>
              <a:cs typeface="ＭＳ Ｐゴシック" charset="-128"/>
            </a:endParaRPr>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pressure change </a:t>
            </a:r>
            <a:r>
              <a:rPr lang="en-US" sz="2000">
                <a:solidFill>
                  <a:srgbClr val="800000"/>
                </a:solidFill>
                <a:latin typeface="Symbol" charset="2"/>
              </a:rPr>
              <a:t>D</a:t>
            </a:r>
            <a:r>
              <a:rPr lang="en-US" sz="2000">
                <a:solidFill>
                  <a:srgbClr val="800000"/>
                </a:solidFill>
                <a:latin typeface="Arial Narrow" charset="0"/>
              </a:rPr>
              <a:t>P 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728489" name="Equation" r:id="rId3" imgW="774360" imgH="533160" progId="Equation.3">
                  <p:embed/>
                </p:oleObj>
              </mc:Choice>
              <mc:Fallback>
                <p:oleObj name="Equation" r:id="rId3" imgW="774360" imgH="533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728490" name="Equation" r:id="rId5" imgW="863280" imgH="393480" progId="Equation.3">
                  <p:embed/>
                </p:oleObj>
              </mc:Choice>
              <mc:Fallback>
                <p:oleObj name="Equation" r:id="rId5" imgW="8632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table 12.1, bulk modulus of brass is 6.1x10</a:t>
            </a:r>
            <a:r>
              <a:rPr lang="en-US" sz="2000" baseline="30000">
                <a:solidFill>
                  <a:srgbClr val="800000"/>
                </a:solidFill>
                <a:latin typeface="Arial Narrow" charset="0"/>
              </a:rPr>
              <a:t>10</a:t>
            </a:r>
            <a:r>
              <a:rPr lang="en-US" sz="2000">
                <a:solidFill>
                  <a:srgbClr val="800000"/>
                </a:solidFill>
                <a:latin typeface="Arial Narrow" charset="0"/>
              </a:rPr>
              <a:t> N/m</a:t>
            </a:r>
            <a:r>
              <a:rPr lang="en-US" sz="2000" baseline="3000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728491" name="Equation" r:id="rId7" imgW="2743200" imgH="253800" progId="Equation.3">
                  <p:embed/>
                </p:oleObj>
              </mc:Choice>
              <mc:Fallback>
                <p:oleObj name="Equation" r:id="rId7" imgW="2743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Therefore the resulting volume change </a:t>
            </a:r>
            <a:r>
              <a:rPr lang="en-US" sz="2000">
                <a:solidFill>
                  <a:srgbClr val="800000"/>
                </a:solidFill>
                <a:latin typeface="Symbol" charset="2"/>
              </a:rPr>
              <a:t>D</a:t>
            </a:r>
            <a:r>
              <a:rPr lang="en-US" sz="2000">
                <a:solidFill>
                  <a:srgbClr val="800000"/>
                </a:solidFill>
                <a:latin typeface="Arial Narrow" charset="0"/>
              </a:rPr>
              <a:t>V is</a:t>
            </a:r>
          </a:p>
        </p:txBody>
      </p:sp>
      <p:graphicFrame>
        <p:nvGraphicFramePr>
          <p:cNvPr id="435212" name="Object 5"/>
          <p:cNvGraphicFramePr>
            <a:graphicFrameLocks noChangeAspect="1"/>
          </p:cNvGraphicFramePr>
          <p:nvPr/>
        </p:nvGraphicFramePr>
        <p:xfrm>
          <a:off x="2655888" y="5105400"/>
          <a:ext cx="5192712" cy="749300"/>
        </p:xfrm>
        <a:graphic>
          <a:graphicData uri="http://schemas.openxmlformats.org/presentationml/2006/ole">
            <mc:AlternateContent xmlns:mc="http://schemas.openxmlformats.org/markup-compatibility/2006">
              <mc:Choice xmlns:v="urn:schemas-microsoft-com:vml" Requires="v">
                <p:oleObj spid="_x0000_s728492" name="Equation" r:id="rId9" imgW="2882880" imgH="419040" progId="Equation.3">
                  <p:embed/>
                </p:oleObj>
              </mc:Choice>
              <mc:Fallback>
                <p:oleObj name="Equation" r:id="rId9" imgW="288288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55888" y="5105400"/>
                        <a:ext cx="5192712" cy="749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503924742"/>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smtClean="0"/>
              <a:t>Monday, April 29, 2013</a:t>
            </a:r>
            <a:endParaRPr lang="en-US"/>
          </a:p>
        </p:txBody>
      </p:sp>
      <p:sp>
        <p:nvSpPr>
          <p:cNvPr id="34828"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15</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730033" name="Equation" r:id="rId3" imgW="266400" imgH="164880" progId="Equation.DSMT4">
                  <p:embed/>
                </p:oleObj>
              </mc:Choice>
              <mc:Fallback>
                <p:oleObj name="Equation" r:id="rId3" imgW="26640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730034" name="Equation" r:id="rId5" imgW="457200" imgH="228600" progId="Equation.3">
                  <p:embed/>
                </p:oleObj>
              </mc:Choice>
              <mc:Fallback>
                <p:oleObj name="Equation" r:id="rId5" imgW="457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730035" name="Equation" r:id="rId7" imgW="444240" imgH="228600" progId="Equation.3">
                  <p:embed/>
                </p:oleObj>
              </mc:Choice>
              <mc:Fallback>
                <p:oleObj name="Equation" r:id="rId7" imgW="4442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730036" name="Equation" r:id="rId9" imgW="330120" imgH="164880" progId="Equation.DSMT4">
                  <p:embed/>
                </p:oleObj>
              </mc:Choice>
              <mc:Fallback>
                <p:oleObj name="Equation" r:id="rId9" imgW="330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730037" name="Equation" r:id="rId11" imgW="444240" imgH="177480" progId="Equation.DSMT4">
                  <p:embed/>
                </p:oleObj>
              </mc:Choice>
              <mc:Fallback>
                <p:oleObj name="Equation" r:id="rId11" imgW="44424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730038" name="Equation" r:id="rId13" imgW="444240" imgH="177480" progId="Equation.3">
                  <p:embed/>
                </p:oleObj>
              </mc:Choice>
              <mc:Fallback>
                <p:oleObj name="Equation" r:id="rId13" imgW="44424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730039" name="Equation" r:id="rId15" imgW="520560" imgH="431640" progId="Equation.DSMT4">
                  <p:embed/>
                </p:oleObj>
              </mc:Choice>
              <mc:Fallback>
                <p:oleObj name="Equation" r:id="rId15" imgW="520560" imgH="4316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730040" name="Equation" r:id="rId17" imgW="203040" imgH="164880" progId="Equation.DSMT4">
                  <p:embed/>
                </p:oleObj>
              </mc:Choice>
              <mc:Fallback>
                <p:oleObj name="Equation" r:id="rId17" imgW="203040" imgH="1648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730041" name="Equation" r:id="rId19" imgW="228600" imgH="393480" progId="Equation.3">
                  <p:embed/>
                </p:oleObj>
              </mc:Choice>
              <mc:Fallback>
                <p:oleObj name="Equation" r:id="rId19" imgW="22860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54819621"/>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0"/>
            <a:ext cx="7772400" cy="609600"/>
          </a:xfrm>
        </p:spPr>
        <p:txBody>
          <a:bodyPr/>
          <a:lstStyle/>
          <a:p>
            <a:r>
              <a:rPr lang="en-US" sz="4800" dirty="0">
                <a:latin typeface="Arial Narrow" charset="0"/>
                <a:ea typeface="ＭＳ Ｐゴシック" charset="0"/>
                <a:cs typeface="ＭＳ Ｐゴシック" charset="0"/>
              </a:rPr>
              <a:t>Announcements</a:t>
            </a:r>
          </a:p>
        </p:txBody>
      </p:sp>
      <p:sp>
        <p:nvSpPr>
          <p:cNvPr id="3" name="Content Placeholder 2"/>
          <p:cNvSpPr>
            <a:spLocks noGrp="1"/>
          </p:cNvSpPr>
          <p:nvPr>
            <p:ph idx="1"/>
          </p:nvPr>
        </p:nvSpPr>
        <p:spPr>
          <a:xfrm>
            <a:off x="533400" y="533400"/>
            <a:ext cx="8153400" cy="5334000"/>
          </a:xfrm>
        </p:spPr>
        <p:txBody>
          <a:bodyPr/>
          <a:lstStyle/>
          <a:p>
            <a:r>
              <a:rPr lang="en-US" dirty="0" smtClean="0">
                <a:latin typeface="Arial Narrow" charset="0"/>
                <a:ea typeface="ＭＳ Ｐゴシック" charset="0"/>
                <a:cs typeface="ＭＳ Ｐゴシック" charset="0"/>
                <a:sym typeface="Wingdings"/>
              </a:rPr>
              <a:t>Final comprehensive exam</a:t>
            </a:r>
          </a:p>
          <a:p>
            <a:pPr lvl="1"/>
            <a:r>
              <a:rPr lang="en-US" dirty="0" smtClean="0">
                <a:latin typeface="Arial Narrow" charset="0"/>
                <a:ea typeface="ＭＳ Ｐゴシック" charset="0"/>
                <a:cs typeface="ＭＳ Ｐゴシック" charset="0"/>
                <a:sym typeface="Wingdings"/>
              </a:rPr>
              <a:t>Date and time: 2:00 – 4:30pm, Wednesday, May 8</a:t>
            </a:r>
          </a:p>
          <a:p>
            <a:pPr lvl="1"/>
            <a:r>
              <a:rPr lang="en-US" dirty="0" smtClean="0">
                <a:latin typeface="Arial Narrow" charset="0"/>
                <a:ea typeface="ＭＳ Ｐゴシック" charset="0"/>
                <a:cs typeface="ＭＳ Ｐゴシック" charset="0"/>
                <a:sym typeface="Wingdings"/>
              </a:rPr>
              <a:t>Coverage: CH1.1 through what we finish this Wednesday, May 1, plus appendices</a:t>
            </a:r>
          </a:p>
          <a:p>
            <a:pPr lvl="1"/>
            <a:r>
              <a:rPr lang="en-US" dirty="0" smtClean="0">
                <a:latin typeface="Arial Narrow" charset="0"/>
                <a:ea typeface="ＭＳ Ｐゴシック" charset="0"/>
                <a:cs typeface="ＭＳ Ｐゴシック" charset="0"/>
                <a:sym typeface="Wingdings"/>
              </a:rPr>
              <a:t>Please hit homeruns on this exam!!!</a:t>
            </a:r>
          </a:p>
          <a:p>
            <a:pPr lvl="1"/>
            <a:r>
              <a:rPr lang="en-US" dirty="0" smtClean="0">
                <a:latin typeface="Arial Narrow" charset="0"/>
                <a:ea typeface="ＭＳ Ｐゴシック" charset="0"/>
                <a:cs typeface="ＭＳ Ｐゴシック" charset="0"/>
                <a:sym typeface="Wingdings"/>
              </a:rPr>
              <a:t>I will prepare a formula sheet for you this time!</a:t>
            </a:r>
          </a:p>
          <a:p>
            <a:r>
              <a:rPr lang="en-US" dirty="0" smtClean="0">
                <a:latin typeface="Arial Narrow" charset="0"/>
                <a:ea typeface="ＭＳ Ｐゴシック" charset="0"/>
                <a:cs typeface="ＭＳ Ｐゴシック" charset="0"/>
                <a:sym typeface="Wingdings"/>
              </a:rPr>
              <a:t>Planetarium extra credit</a:t>
            </a:r>
          </a:p>
          <a:p>
            <a:pPr lvl="1"/>
            <a:r>
              <a:rPr lang="en-US" dirty="0" smtClean="0">
                <a:latin typeface="Arial Narrow" charset="0"/>
                <a:ea typeface="ＭＳ Ｐゴシック" charset="0"/>
                <a:cs typeface="ＭＳ Ｐゴシック" charset="0"/>
                <a:sym typeface="Wingdings"/>
              </a:rPr>
              <a:t>Deadline next Wednesday, May, 8</a:t>
            </a:r>
          </a:p>
          <a:p>
            <a:r>
              <a:rPr lang="en-US" dirty="0">
                <a:latin typeface="Arial Narrow" charset="0"/>
                <a:ea typeface="ＭＳ Ｐゴシック" charset="0"/>
                <a:cs typeface="ＭＳ Ｐゴシック" charset="0"/>
                <a:sym typeface="Wingdings"/>
              </a:rPr>
              <a:t>Student Feedback Survey</a:t>
            </a:r>
          </a:p>
          <a:p>
            <a:pPr lvl="1"/>
            <a:r>
              <a:rPr lang="en-US" dirty="0">
                <a:latin typeface="Arial Narrow" charset="0"/>
                <a:ea typeface="ＭＳ Ｐゴシック" charset="0"/>
                <a:cs typeface="ＭＳ Ｐゴシック" charset="0"/>
                <a:sym typeface="Wingdings"/>
              </a:rPr>
              <a:t>Must be done by May </a:t>
            </a:r>
            <a:r>
              <a:rPr lang="en-US" dirty="0" smtClean="0">
                <a:latin typeface="Arial Narrow" charset="0"/>
                <a:ea typeface="ＭＳ Ｐゴシック" charset="0"/>
                <a:cs typeface="ＭＳ Ｐゴシック" charset="0"/>
                <a:sym typeface="Wingdings"/>
              </a:rPr>
              <a:t>3</a:t>
            </a:r>
          </a:p>
          <a:p>
            <a:r>
              <a:rPr lang="en-US" dirty="0" smtClean="0">
                <a:latin typeface="Arial Narrow" charset="0"/>
                <a:ea typeface="ＭＳ Ｐゴシック" charset="0"/>
                <a:cs typeface="ＭＳ Ｐゴシック" charset="0"/>
                <a:sym typeface="Wingdings"/>
              </a:rPr>
              <a:t>No class next week!!</a:t>
            </a:r>
          </a:p>
          <a:p>
            <a:pPr marL="0" indent="0">
              <a:buNone/>
            </a:pPr>
            <a:endParaRPr lang="en-US" dirty="0" smtClean="0">
              <a:latin typeface="Arial Narrow" charset="0"/>
              <a:ea typeface="ＭＳ Ｐゴシック" charset="0"/>
              <a:cs typeface="ＭＳ Ｐゴシック" charset="0"/>
              <a:sym typeface="Wingdings"/>
            </a:endParaRPr>
          </a:p>
        </p:txBody>
      </p:sp>
      <p:sp>
        <p:nvSpPr>
          <p:cNvPr id="4" name="Date Placeholder 3"/>
          <p:cNvSpPr>
            <a:spLocks noGrp="1"/>
          </p:cNvSpPr>
          <p:nvPr>
            <p:ph type="dt" sz="quarter" idx="10"/>
          </p:nvPr>
        </p:nvSpPr>
        <p:spPr/>
        <p:txBody>
          <a:bodyPr/>
          <a:lstStyle/>
          <a:p>
            <a:pPr>
              <a:defRPr/>
            </a:pPr>
            <a:r>
              <a:rPr lang="en-US" smtClean="0"/>
              <a:t>Monday, April 29, 2013</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FF23E62-B1EA-7C45-BF1B-2CEE1A2A446F}"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6" name="Footer Placeholder 5"/>
          <p:cNvSpPr>
            <a:spLocks noGrp="1"/>
          </p:cNvSpPr>
          <p:nvPr>
            <p:ph type="ftr" sz="quarter" idx="11"/>
          </p:nvPr>
        </p:nvSpPr>
        <p:spPr/>
        <p:txBody>
          <a:bodyPr/>
          <a:lstStyle/>
          <a:p>
            <a:pPr>
              <a:defRPr/>
            </a:pPr>
            <a:r>
              <a:rPr lang="nl-NL" smtClean="0"/>
              <a:t>PHYS 1441-002, Spring 2013                   Dr. Jaehoon Yu</a:t>
            </a:r>
            <a:endParaRPr lang="en-US"/>
          </a:p>
        </p:txBody>
      </p:sp>
    </p:spTree>
    <p:extLst>
      <p:ext uri="{BB962C8B-B14F-4D97-AF65-F5344CB8AC3E}">
        <p14:creationId xmlns:p14="http://schemas.microsoft.com/office/powerpoint/2010/main" val="42000296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5" name="Date Placeholder 3"/>
          <p:cNvSpPr>
            <a:spLocks noGrp="1"/>
          </p:cNvSpPr>
          <p:nvPr>
            <p:ph type="dt" sz="quarter" idx="10"/>
          </p:nvPr>
        </p:nvSpPr>
        <p:spPr>
          <a:noFill/>
        </p:spPr>
        <p:txBody>
          <a:bodyPr/>
          <a:lstStyle/>
          <a:p>
            <a:r>
              <a:rPr lang="en-US" smtClean="0"/>
              <a:t>Monday, April 29, 2013</a:t>
            </a:r>
            <a:endParaRPr lang="en-US" altLang="ko-KR">
              <a:ea typeface="굴림" charset="-127"/>
              <a:cs typeface="굴림" charset="-127"/>
            </a:endParaRPr>
          </a:p>
        </p:txBody>
      </p:sp>
      <p:sp>
        <p:nvSpPr>
          <p:cNvPr id="32776" name="Footer Placeholder 4"/>
          <p:cNvSpPr>
            <a:spLocks noGrp="1"/>
          </p:cNvSpPr>
          <p:nvPr>
            <p:ph type="ftr" sz="quarter" idx="11"/>
          </p:nvPr>
        </p:nvSpPr>
        <p:spPr>
          <a:noFill/>
        </p:spPr>
        <p:txBody>
          <a:bodyPr/>
          <a:lstStyle/>
          <a:p>
            <a:r>
              <a:rPr lang="nl-NL" smtClean="0"/>
              <a:t>PHYS 1441-002, Spring 2013                   Dr. Jaehoon Yu</a:t>
            </a:r>
            <a:endParaRPr lang="en-US"/>
          </a:p>
        </p:txBody>
      </p:sp>
      <p:sp>
        <p:nvSpPr>
          <p:cNvPr id="32777" name="Slide Number Placeholder 5"/>
          <p:cNvSpPr>
            <a:spLocks noGrp="1"/>
          </p:cNvSpPr>
          <p:nvPr>
            <p:ph type="sldNum" sz="quarter" idx="12"/>
          </p:nvPr>
        </p:nvSpPr>
        <p:spPr>
          <a:noFill/>
        </p:spPr>
        <p:txBody>
          <a:bodyPr/>
          <a:lstStyle/>
          <a:p>
            <a:fld id="{7711B964-A103-7C43-ADE5-34C5382C19A8}" type="slidenum">
              <a:rPr lang="en-US"/>
              <a:pPr/>
              <a:t>3</a:t>
            </a:fld>
            <a:endParaRPr lang="en-US"/>
          </a:p>
        </p:txBody>
      </p:sp>
      <p:sp>
        <p:nvSpPr>
          <p:cNvPr id="32778" name="Rectangle 2"/>
          <p:cNvSpPr>
            <a:spLocks noGrp="1" noChangeArrowheads="1"/>
          </p:cNvSpPr>
          <p:nvPr>
            <p:ph type="title"/>
          </p:nvPr>
        </p:nvSpPr>
        <p:spPr>
          <a:xfrm>
            <a:off x="685800" y="76200"/>
            <a:ext cx="7772400" cy="609600"/>
          </a:xfrm>
        </p:spPr>
        <p:txBody>
          <a:bodyPr/>
          <a:lstStyle/>
          <a:p>
            <a:r>
              <a:rPr lang="en-US" dirty="0"/>
              <a:t>More on Conditions for Equilibrium</a:t>
            </a:r>
          </a:p>
        </p:txBody>
      </p:sp>
      <p:sp>
        <p:nvSpPr>
          <p:cNvPr id="978947"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978948"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978949"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978950" name="Object 2"/>
          <p:cNvGraphicFramePr>
            <a:graphicFrameLocks noChangeAspect="1"/>
          </p:cNvGraphicFramePr>
          <p:nvPr>
            <p:extLst>
              <p:ext uri="{D42A27DB-BD31-4B8C-83A1-F6EECF244321}">
                <p14:modId xmlns:p14="http://schemas.microsoft.com/office/powerpoint/2010/main" val="855989443"/>
              </p:ext>
            </p:extLst>
          </p:nvPr>
        </p:nvGraphicFramePr>
        <p:xfrm>
          <a:off x="609600" y="2171700"/>
          <a:ext cx="1190625" cy="584200"/>
        </p:xfrm>
        <a:graphic>
          <a:graphicData uri="http://schemas.openxmlformats.org/presentationml/2006/ole">
            <mc:AlternateContent xmlns:mc="http://schemas.openxmlformats.org/markup-compatibility/2006">
              <mc:Choice xmlns:v="urn:schemas-microsoft-com:vml" Requires="v">
                <p:oleObj spid="_x0000_s717329" name="Equation" r:id="rId3" imgW="571500" imgH="292100" progId="Equation.DSMT4">
                  <p:embed/>
                </p:oleObj>
              </mc:Choice>
              <mc:Fallback>
                <p:oleObj name="Equation" r:id="rId3" imgW="571500" imgH="292100" progId="Equation.DSMT4">
                  <p:embed/>
                  <p:pic>
                    <p:nvPicPr>
                      <p:cNvPr id="0" name=""/>
                      <p:cNvPicPr>
                        <a:picLocks noChangeAspect="1" noChangeArrowheads="1"/>
                      </p:cNvPicPr>
                      <p:nvPr/>
                    </p:nvPicPr>
                    <p:blipFill>
                      <a:blip r:embed="rId4"/>
                      <a:srcRect/>
                      <a:stretch>
                        <a:fillRect/>
                      </a:stretch>
                    </p:blipFill>
                    <p:spPr bwMode="auto">
                      <a:xfrm>
                        <a:off x="609600" y="2171700"/>
                        <a:ext cx="1190625"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1" name="Object 3"/>
          <p:cNvGraphicFramePr>
            <a:graphicFrameLocks noChangeAspect="1"/>
          </p:cNvGraphicFramePr>
          <p:nvPr>
            <p:extLst>
              <p:ext uri="{D42A27DB-BD31-4B8C-83A1-F6EECF244321}">
                <p14:modId xmlns:p14="http://schemas.microsoft.com/office/powerpoint/2010/main" val="1791107368"/>
              </p:ext>
            </p:extLst>
          </p:nvPr>
        </p:nvGraphicFramePr>
        <p:xfrm>
          <a:off x="4876800" y="2095500"/>
          <a:ext cx="1111250" cy="584200"/>
        </p:xfrm>
        <a:graphic>
          <a:graphicData uri="http://schemas.openxmlformats.org/presentationml/2006/ole">
            <mc:AlternateContent xmlns:mc="http://schemas.openxmlformats.org/markup-compatibility/2006">
              <mc:Choice xmlns:v="urn:schemas-microsoft-com:vml" Requires="v">
                <p:oleObj spid="_x0000_s717330" name="Equation" r:id="rId5" imgW="533400" imgH="292100" progId="Equation.DSMT4">
                  <p:embed/>
                </p:oleObj>
              </mc:Choice>
              <mc:Fallback>
                <p:oleObj name="Equation" r:id="rId5" imgW="533400" imgH="292100" progId="Equation.DSMT4">
                  <p:embed/>
                  <p:pic>
                    <p:nvPicPr>
                      <p:cNvPr id="0" name=""/>
                      <p:cNvPicPr>
                        <a:picLocks noChangeAspect="1" noChangeArrowheads="1"/>
                      </p:cNvPicPr>
                      <p:nvPr/>
                    </p:nvPicPr>
                    <p:blipFill>
                      <a:blip r:embed="rId6"/>
                      <a:srcRect/>
                      <a:stretch>
                        <a:fillRect/>
                      </a:stretch>
                    </p:blipFill>
                    <p:spPr bwMode="auto">
                      <a:xfrm>
                        <a:off x="4876800" y="2095500"/>
                        <a:ext cx="1111250"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2" name="Object 4"/>
          <p:cNvGraphicFramePr>
            <a:graphicFrameLocks noChangeAspect="1"/>
          </p:cNvGraphicFramePr>
          <p:nvPr/>
        </p:nvGraphicFramePr>
        <p:xfrm>
          <a:off x="2616200" y="1905000"/>
          <a:ext cx="1270000" cy="508000"/>
        </p:xfrm>
        <a:graphic>
          <a:graphicData uri="http://schemas.openxmlformats.org/presentationml/2006/ole">
            <mc:AlternateContent xmlns:mc="http://schemas.openxmlformats.org/markup-compatibility/2006">
              <mc:Choice xmlns:v="urn:schemas-microsoft-com:vml" Requires="v">
                <p:oleObj spid="_x0000_s717331" name="Equation" r:id="rId7" imgW="609480" imgH="253800" progId="Equation.DSMT4">
                  <p:embed/>
                </p:oleObj>
              </mc:Choice>
              <mc:Fallback>
                <p:oleObj name="Equation" r:id="rId7" imgW="609480" imgH="2538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6200" y="1905000"/>
                        <a:ext cx="1270000"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3" name="Object 5"/>
          <p:cNvGraphicFramePr>
            <a:graphicFrameLocks noChangeAspect="1"/>
          </p:cNvGraphicFramePr>
          <p:nvPr/>
        </p:nvGraphicFramePr>
        <p:xfrm>
          <a:off x="6859588" y="2159000"/>
          <a:ext cx="1217612" cy="508000"/>
        </p:xfrm>
        <a:graphic>
          <a:graphicData uri="http://schemas.openxmlformats.org/presentationml/2006/ole">
            <mc:AlternateContent xmlns:mc="http://schemas.openxmlformats.org/markup-compatibility/2006">
              <mc:Choice xmlns:v="urn:schemas-microsoft-com:vml" Requires="v">
                <p:oleObj spid="_x0000_s717332" name="Equation" r:id="rId9" imgW="583920" imgH="253800" progId="Equation.DSMT4">
                  <p:embed/>
                </p:oleObj>
              </mc:Choice>
              <mc:Fallback>
                <p:oleObj name="Equation" r:id="rId9" imgW="58392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9588" y="2159000"/>
                        <a:ext cx="1217612"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32789" name="Freeform 11"/>
            <p:cNvSpPr>
              <a:spLocks/>
            </p:cNvSpPr>
            <p:nvPr/>
          </p:nvSpPr>
          <p:spPr bwMode="auto">
            <a:xfrm>
              <a:off x="383" y="2353"/>
              <a:ext cx="940" cy="1049"/>
            </a:xfrm>
            <a:custGeom>
              <a:avLst/>
              <a:gdLst>
                <a:gd name="T0" fmla="*/ 4896155 w 354"/>
                <a:gd name="T1" fmla="*/ 323199 h 569"/>
                <a:gd name="T2" fmla="*/ 14117929 w 354"/>
                <a:gd name="T3" fmla="*/ 359601 h 569"/>
                <a:gd name="T4" fmla="*/ 18698586 w 354"/>
                <a:gd name="T5" fmla="*/ 427301 h 569"/>
                <a:gd name="T6" fmla="*/ 24205356 w 354"/>
                <a:gd name="T7" fmla="*/ 727375 h 569"/>
                <a:gd name="T8" fmla="*/ 32435770 w 354"/>
                <a:gd name="T9" fmla="*/ 877008 h 569"/>
                <a:gd name="T10" fmla="*/ 37122714 w 354"/>
                <a:gd name="T11" fmla="*/ 853604 h 569"/>
                <a:gd name="T12" fmla="*/ 37994792 w 354"/>
                <a:gd name="T13" fmla="*/ 588778 h 569"/>
                <a:gd name="T14" fmla="*/ 42629449 w 354"/>
                <a:gd name="T15" fmla="*/ 416224 h 569"/>
                <a:gd name="T16" fmla="*/ 40818228 w 354"/>
                <a:gd name="T17" fmla="*/ 208174 h 569"/>
                <a:gd name="T18" fmla="*/ 21520825 w 354"/>
                <a:gd name="T19" fmla="*/ 1724 h 569"/>
                <a:gd name="T20" fmla="*/ 13139562 w 354"/>
                <a:gd name="T21" fmla="*/ 12800 h 569"/>
                <a:gd name="T22" fmla="*/ 11295733 w 354"/>
                <a:gd name="T23" fmla="*/ 82204 h 569"/>
                <a:gd name="T24" fmla="*/ 2073805 w 354"/>
                <a:gd name="T25" fmla="*/ 277583 h 569"/>
                <a:gd name="T26" fmla="*/ 229995 w 354"/>
                <a:gd name="T27" fmla="*/ 312917 h 569"/>
                <a:gd name="T28" fmla="*/ 4896155 w 354"/>
                <a:gd name="T29" fmla="*/ 323199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2790" name="Group 12"/>
            <p:cNvGrpSpPr>
              <a:grpSpLocks/>
            </p:cNvGrpSpPr>
            <p:nvPr/>
          </p:nvGrpSpPr>
          <p:grpSpPr bwMode="auto">
            <a:xfrm>
              <a:off x="815" y="2641"/>
              <a:ext cx="219" cy="250"/>
              <a:chOff x="816" y="3072"/>
              <a:chExt cx="219" cy="250"/>
            </a:xfrm>
          </p:grpSpPr>
          <p:sp>
            <p:nvSpPr>
              <p:cNvPr id="3281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1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32791" name="Group 15"/>
            <p:cNvGrpSpPr>
              <a:grpSpLocks/>
            </p:cNvGrpSpPr>
            <p:nvPr/>
          </p:nvGrpSpPr>
          <p:grpSpPr bwMode="auto">
            <a:xfrm rot="2662544">
              <a:off x="432" y="2246"/>
              <a:ext cx="384" cy="250"/>
              <a:chOff x="433" y="2735"/>
              <a:chExt cx="384" cy="250"/>
            </a:xfrm>
          </p:grpSpPr>
          <p:sp>
            <p:nvSpPr>
              <p:cNvPr id="3281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3281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32792" name="Group 18"/>
            <p:cNvGrpSpPr>
              <a:grpSpLocks/>
            </p:cNvGrpSpPr>
            <p:nvPr/>
          </p:nvGrpSpPr>
          <p:grpSpPr bwMode="auto">
            <a:xfrm rot="3265369">
              <a:off x="995" y="3240"/>
              <a:ext cx="384" cy="233"/>
              <a:chOff x="967" y="3460"/>
              <a:chExt cx="384" cy="233"/>
            </a:xfrm>
          </p:grpSpPr>
          <p:sp>
            <p:nvSpPr>
              <p:cNvPr id="3281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1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32793" name="Group 21"/>
            <p:cNvGrpSpPr>
              <a:grpSpLocks/>
            </p:cNvGrpSpPr>
            <p:nvPr/>
          </p:nvGrpSpPr>
          <p:grpSpPr bwMode="auto">
            <a:xfrm rot="501311">
              <a:off x="1248" y="2832"/>
              <a:ext cx="384" cy="250"/>
              <a:chOff x="961" y="3455"/>
              <a:chExt cx="384" cy="250"/>
            </a:xfrm>
          </p:grpSpPr>
          <p:sp>
            <p:nvSpPr>
              <p:cNvPr id="3280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32794" name="Group 24"/>
            <p:cNvGrpSpPr>
              <a:grpSpLocks/>
            </p:cNvGrpSpPr>
            <p:nvPr/>
          </p:nvGrpSpPr>
          <p:grpSpPr bwMode="auto">
            <a:xfrm rot="-3425388">
              <a:off x="979" y="2279"/>
              <a:ext cx="384" cy="232"/>
              <a:chOff x="951" y="3459"/>
              <a:chExt cx="384" cy="232"/>
            </a:xfrm>
          </p:grpSpPr>
          <p:sp>
            <p:nvSpPr>
              <p:cNvPr id="3280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dirty="0">
                    <a:solidFill>
                      <a:srgbClr val="FF0000"/>
                    </a:solidFill>
                    <a:latin typeface="Monotype Corsiva" charset="0"/>
                  </a:rPr>
                  <a:t>F</a:t>
                </a:r>
                <a:r>
                  <a:rPr lang="en-US" sz="2000" b="1" baseline="-25000" dirty="0">
                    <a:solidFill>
                      <a:srgbClr val="FF0000"/>
                    </a:solidFill>
                    <a:latin typeface="Monotype Corsiva" charset="0"/>
                  </a:rPr>
                  <a:t>2</a:t>
                </a:r>
                <a:endParaRPr lang="en-US" sz="2000" dirty="0">
                  <a:solidFill>
                    <a:srgbClr val="FF0000"/>
                  </a:solidFill>
                  <a:latin typeface="Monotype Corsiva" charset="0"/>
                </a:endParaRPr>
              </a:p>
            </p:txBody>
          </p:sp>
        </p:grpSp>
        <p:grpSp>
          <p:nvGrpSpPr>
            <p:cNvPr id="32795" name="Group 27"/>
            <p:cNvGrpSpPr>
              <a:grpSpLocks/>
            </p:cNvGrpSpPr>
            <p:nvPr/>
          </p:nvGrpSpPr>
          <p:grpSpPr bwMode="auto">
            <a:xfrm rot="7222111">
              <a:off x="551" y="3007"/>
              <a:ext cx="384" cy="233"/>
              <a:chOff x="964" y="3467"/>
              <a:chExt cx="384" cy="233"/>
            </a:xfrm>
          </p:grpSpPr>
          <p:sp>
            <p:nvSpPr>
              <p:cNvPr id="3280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32796" name="Group 30"/>
            <p:cNvGrpSpPr>
              <a:grpSpLocks/>
            </p:cNvGrpSpPr>
            <p:nvPr/>
          </p:nvGrpSpPr>
          <p:grpSpPr bwMode="auto">
            <a:xfrm>
              <a:off x="671" y="2727"/>
              <a:ext cx="239" cy="271"/>
              <a:chOff x="480" y="3158"/>
              <a:chExt cx="239" cy="271"/>
            </a:xfrm>
          </p:grpSpPr>
          <p:cxnSp>
            <p:nvCxnSpPr>
              <p:cNvPr id="32802" name="AutoShape 31"/>
              <p:cNvCxnSpPr>
                <a:cxnSpLocks noChangeShapeType="1"/>
                <a:stCxn id="32815" idx="5"/>
                <a:endCxn id="3280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3280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32797" name="Group 33"/>
            <p:cNvGrpSpPr>
              <a:grpSpLocks/>
            </p:cNvGrpSpPr>
            <p:nvPr/>
          </p:nvGrpSpPr>
          <p:grpSpPr bwMode="auto">
            <a:xfrm>
              <a:off x="1055" y="2727"/>
              <a:ext cx="245" cy="250"/>
              <a:chOff x="816" y="3072"/>
              <a:chExt cx="245" cy="250"/>
            </a:xfrm>
          </p:grpSpPr>
          <p:sp>
            <p:nvSpPr>
              <p:cNvPr id="3280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0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32798" name="AutoShape 36"/>
            <p:cNvCxnSpPr>
              <a:cxnSpLocks noChangeShapeType="1"/>
              <a:stCxn id="32815" idx="6"/>
              <a:endCxn id="3280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3279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978982"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978983" name="Object 6"/>
          <p:cNvGraphicFramePr>
            <a:graphicFrameLocks noChangeAspect="1"/>
          </p:cNvGraphicFramePr>
          <p:nvPr/>
        </p:nvGraphicFramePr>
        <p:xfrm>
          <a:off x="2616200" y="2463800"/>
          <a:ext cx="1270000" cy="508000"/>
        </p:xfrm>
        <a:graphic>
          <a:graphicData uri="http://schemas.openxmlformats.org/presentationml/2006/ole">
            <mc:AlternateContent xmlns:mc="http://schemas.openxmlformats.org/markup-compatibility/2006">
              <mc:Choice xmlns:v="urn:schemas-microsoft-com:vml" Requires="v">
                <p:oleObj spid="_x0000_s717333" name="Equation" r:id="rId11" imgW="609480" imgH="253800" progId="Equation.3">
                  <p:embed/>
                </p:oleObj>
              </mc:Choice>
              <mc:Fallback>
                <p:oleObj name="Equation" r:id="rId11" imgW="6094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16200" y="2463800"/>
                        <a:ext cx="1270000"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978984"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978985" name="Text Box 41"/>
          <p:cNvSpPr txBox="1">
            <a:spLocks noChangeArrowheads="1"/>
          </p:cNvSpPr>
          <p:nvPr/>
        </p:nvSpPr>
        <p:spPr bwMode="auto">
          <a:xfrm>
            <a:off x="2743200" y="5213350"/>
            <a:ext cx="6248400" cy="1187450"/>
          </a:xfrm>
          <a:prstGeom prst="rect">
            <a:avLst/>
          </a:prstGeom>
          <a:solidFill>
            <a:schemeClr val="bg1"/>
          </a:solidFill>
          <a:ln w="28575">
            <a:noFill/>
            <a:miter lim="800000"/>
            <a:headEnd/>
            <a:tailEnd/>
          </a:ln>
          <a:effectLst/>
        </p:spPr>
        <p:txBody>
          <a:bodyPr>
            <a:prstTxWarp prst="textNoShape">
              <a:avLst/>
            </a:prstTxWarp>
            <a:spAutoFit/>
          </a:bodyPr>
          <a:lstStyle/>
          <a:p>
            <a:pPr>
              <a:spcBef>
                <a:spcPct val="20000"/>
              </a:spcBef>
              <a:defRPr/>
            </a:pPr>
            <a:r>
              <a:rPr lang="en-US">
                <a:solidFill>
                  <a:srgbClr val="FF0000"/>
                </a:solidFill>
                <a:latin typeface="Arial Narrow" charset="0"/>
              </a:rPr>
              <a:t>Because the object is </a:t>
            </a:r>
            <a:r>
              <a:rPr lang="en-US" b="1" u="sng">
                <a:solidFill>
                  <a:srgbClr val="FF0000"/>
                </a:solidFill>
                <a:effectLst>
                  <a:outerShdw blurRad="38100" dist="38100" dir="2700000" algn="tl">
                    <a:srgbClr val="DDDDDD"/>
                  </a:outerShdw>
                </a:effectLst>
                <a:latin typeface="Monotype Corsiva" charset="0"/>
              </a:rPr>
              <a:t>not moving</a:t>
            </a:r>
            <a:r>
              <a:rPr lang="en-US">
                <a:solidFill>
                  <a:srgbClr val="FF0000"/>
                </a:solidFill>
                <a:latin typeface="Arial Narrow" charset="0"/>
              </a:rPr>
              <a:t>, no matter what the rotational axis is, there should not be any motion.  It is simply a matter of mathematical manipulation.</a:t>
            </a:r>
          </a:p>
        </p:txBody>
      </p:sp>
      <p:sp>
        <p:nvSpPr>
          <p:cNvPr id="978986"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978987"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978988"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60867619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smtClean="0"/>
              <a:t>Monday, April 29, 2013</a:t>
            </a:r>
            <a:endParaRPr lang="en-US" altLang="ko-KR">
              <a:ea typeface="굴림" charset="-127"/>
              <a:cs typeface="굴림" charset="-127"/>
            </a:endParaRPr>
          </a:p>
        </p:txBody>
      </p:sp>
      <p:sp>
        <p:nvSpPr>
          <p:cNvPr id="33795" name="Footer Placeholder 4"/>
          <p:cNvSpPr>
            <a:spLocks noGrp="1"/>
          </p:cNvSpPr>
          <p:nvPr>
            <p:ph type="ftr" sz="quarter" idx="11"/>
          </p:nvPr>
        </p:nvSpPr>
        <p:spPr>
          <a:noFill/>
        </p:spPr>
        <p:txBody>
          <a:bodyPr/>
          <a:lstStyle/>
          <a:p>
            <a:r>
              <a:rPr lang="nl-NL" smtClean="0"/>
              <a:t>PHYS 1441-002, Spring 2013                   Dr. Jaehoon Yu</a:t>
            </a:r>
            <a:endParaRPr lang="en-US"/>
          </a:p>
        </p:txBody>
      </p:sp>
      <p:sp>
        <p:nvSpPr>
          <p:cNvPr id="33796" name="Slide Number Placeholder 5"/>
          <p:cNvSpPr>
            <a:spLocks noGrp="1"/>
          </p:cNvSpPr>
          <p:nvPr>
            <p:ph type="sldNum" sz="quarter" idx="12"/>
          </p:nvPr>
        </p:nvSpPr>
        <p:spPr>
          <a:noFill/>
        </p:spPr>
        <p:txBody>
          <a:bodyPr/>
          <a:lstStyle/>
          <a:p>
            <a:fld id="{797AFF52-7706-1F45-935D-4BE6DB57B504}" type="slidenum">
              <a:rPr lang="en-US"/>
              <a:pPr/>
              <a:t>4</a:t>
            </a:fld>
            <a:endParaRPr lang="en-US"/>
          </a:p>
        </p:txBody>
      </p:sp>
      <p:sp>
        <p:nvSpPr>
          <p:cNvPr id="33797" name="Rectangle 2"/>
          <p:cNvSpPr>
            <a:spLocks noGrp="1" noChangeArrowheads="1"/>
          </p:cNvSpPr>
          <p:nvPr>
            <p:ph type="title"/>
          </p:nvPr>
        </p:nvSpPr>
        <p:spPr>
          <a:xfrm>
            <a:off x="381000" y="228600"/>
            <a:ext cx="8610600" cy="609600"/>
          </a:xfrm>
        </p:spPr>
        <p:txBody>
          <a:bodyPr/>
          <a:lstStyle/>
          <a:p>
            <a:r>
              <a:rPr lang="en-US" sz="4000"/>
              <a:t>How do we solve static equilibrium problems?</a:t>
            </a:r>
          </a:p>
        </p:txBody>
      </p:sp>
      <p:sp>
        <p:nvSpPr>
          <p:cNvPr id="976899" name="Rectangle 3"/>
          <p:cNvSpPr>
            <a:spLocks noGrp="1" noChangeArrowheads="1"/>
          </p:cNvSpPr>
          <p:nvPr>
            <p:ph type="body" idx="1"/>
          </p:nvPr>
        </p:nvSpPr>
        <p:spPr>
          <a:xfrm>
            <a:off x="381000" y="990600"/>
            <a:ext cx="8458200" cy="5410200"/>
          </a:xfrm>
        </p:spPr>
        <p:txBody>
          <a:bodyPr/>
          <a:lstStyle/>
          <a:p>
            <a:pPr marL="609600" indent="-609600">
              <a:lnSpc>
                <a:spcPct val="90000"/>
              </a:lnSpc>
              <a:buFontTx/>
              <a:buAutoNum type="arabicPeriod"/>
            </a:pPr>
            <a:r>
              <a:rPr lang="en-US" altLang="ko-KR" sz="2400" dirty="0">
                <a:ea typeface="굴림" charset="-127"/>
                <a:cs typeface="굴림" charset="-127"/>
              </a:rPr>
              <a:t>Select the object to which the equations for equilibrium are to be applied.</a:t>
            </a:r>
          </a:p>
          <a:p>
            <a:pPr marL="609600" indent="-609600">
              <a:lnSpc>
                <a:spcPct val="90000"/>
              </a:lnSpc>
              <a:buFontTx/>
              <a:buAutoNum type="arabicPeriod"/>
            </a:pPr>
            <a:r>
              <a:rPr lang="en-US" sz="2400" dirty="0"/>
              <a:t>Identify all the forces and</a:t>
            </a:r>
            <a:r>
              <a:rPr lang="en-US" sz="2400" dirty="0" smtClean="0"/>
              <a:t> draw </a:t>
            </a:r>
            <a:r>
              <a:rPr lang="en-US" sz="2400" dirty="0"/>
              <a:t>a free-body diagram with</a:t>
            </a:r>
            <a:r>
              <a:rPr lang="en-US" sz="2400" dirty="0" smtClean="0"/>
              <a:t> them </a:t>
            </a:r>
            <a:r>
              <a:rPr lang="en-US" sz="2400" dirty="0"/>
              <a:t>indicated on it with their directions and locations properly</a:t>
            </a:r>
            <a:r>
              <a:rPr lang="en-US" sz="2400" dirty="0" smtClean="0"/>
              <a:t> </a:t>
            </a:r>
            <a:r>
              <a:rPr lang="en-US" sz="2400" dirty="0" smtClean="0">
                <a:ea typeface="굴림" charset="-127"/>
                <a:cs typeface="굴림" charset="-127"/>
              </a:rPr>
              <a:t>indicated</a:t>
            </a:r>
            <a:endParaRPr lang="en-US" sz="2400" dirty="0" smtClean="0"/>
          </a:p>
          <a:p>
            <a:pPr marL="609600" indent="-609600">
              <a:lnSpc>
                <a:spcPct val="90000"/>
              </a:lnSpc>
              <a:buFontTx/>
              <a:buAutoNum type="arabicPeriod"/>
            </a:pPr>
            <a:r>
              <a:rPr lang="en-US" altLang="ko-KR" sz="2400" dirty="0">
                <a:ea typeface="굴림" charset="-127"/>
                <a:cs typeface="굴림" charset="-127"/>
              </a:rPr>
              <a:t>Choose a convenient set of x and y axes and w</a:t>
            </a:r>
            <a:r>
              <a:rPr lang="en-US" sz="2400" dirty="0"/>
              <a:t>rite </a:t>
            </a:r>
            <a:r>
              <a:rPr lang="en-US" sz="2400" dirty="0" smtClean="0"/>
              <a:t>down the </a:t>
            </a:r>
            <a:r>
              <a:rPr lang="en-US" sz="2400" dirty="0"/>
              <a:t>force equation for each x and y component with</a:t>
            </a:r>
            <a:r>
              <a:rPr lang="en-US" sz="2400" dirty="0" smtClean="0"/>
              <a:t> correct </a:t>
            </a:r>
            <a:r>
              <a:rPr lang="en-US" sz="2400" dirty="0"/>
              <a:t>signs</a:t>
            </a:r>
            <a:r>
              <a:rPr lang="en-US" altLang="ko-KR" sz="2400" dirty="0">
                <a:ea typeface="굴림" charset="-127"/>
                <a:cs typeface="굴림" charset="-127"/>
              </a:rPr>
              <a:t>.</a:t>
            </a:r>
            <a:endParaRPr lang="en-US" sz="2400" dirty="0"/>
          </a:p>
          <a:p>
            <a:pPr marL="609600" indent="-609600">
              <a:lnSpc>
                <a:spcPct val="90000"/>
              </a:lnSpc>
              <a:buFontTx/>
              <a:buAutoNum type="arabicPeriod"/>
            </a:pPr>
            <a:r>
              <a:rPr lang="en-US" altLang="ko-KR" sz="2400" dirty="0">
                <a:ea typeface="굴림" charset="-127"/>
                <a:cs typeface="굴림" charset="-127"/>
              </a:rPr>
              <a:t>Apply the equations that specify the balance of forces at equilibrium.  Set the net force in the </a:t>
            </a:r>
            <a:r>
              <a:rPr lang="en-US" altLang="ko-KR" sz="2400" dirty="0" err="1">
                <a:ea typeface="굴림" charset="-127"/>
                <a:cs typeface="굴림" charset="-127"/>
              </a:rPr>
              <a:t>x</a:t>
            </a:r>
            <a:r>
              <a:rPr lang="en-US" altLang="ko-KR" sz="2400" dirty="0">
                <a:ea typeface="굴림" charset="-127"/>
                <a:cs typeface="굴림" charset="-127"/>
              </a:rPr>
              <a:t> and </a:t>
            </a:r>
            <a:r>
              <a:rPr lang="en-US" altLang="ko-KR" sz="2400" dirty="0" err="1">
                <a:ea typeface="굴림" charset="-127"/>
                <a:cs typeface="굴림" charset="-127"/>
              </a:rPr>
              <a:t>y</a:t>
            </a:r>
            <a:r>
              <a:rPr lang="en-US" altLang="ko-KR" sz="2400" dirty="0">
                <a:ea typeface="굴림" charset="-127"/>
                <a:cs typeface="굴림" charset="-127"/>
              </a:rPr>
              <a:t> directions equal to 0.</a:t>
            </a:r>
          </a:p>
          <a:p>
            <a:pPr marL="609600" indent="-609600">
              <a:lnSpc>
                <a:spcPct val="90000"/>
              </a:lnSpc>
              <a:buFontTx/>
              <a:buAutoNum type="arabicPeriod"/>
            </a:pPr>
            <a:r>
              <a:rPr lang="en-US" sz="2400" dirty="0"/>
              <a:t>Select</a:t>
            </a:r>
            <a:r>
              <a:rPr lang="en-US" sz="2400" dirty="0" smtClean="0"/>
              <a:t> the most optimal </a:t>
            </a:r>
            <a:r>
              <a:rPr lang="en-US" sz="2400" dirty="0"/>
              <a:t>rotational axis for torque calculations </a:t>
            </a:r>
            <a:r>
              <a:rPr lang="en-US" sz="2400" dirty="0" err="1">
                <a:sym typeface="Wingdings" charset="2"/>
              </a:rPr>
              <a:t></a:t>
            </a:r>
            <a:r>
              <a:rPr lang="en-US" sz="2400" dirty="0">
                <a:sym typeface="Wingdings" charset="2"/>
              </a:rPr>
              <a:t> Selecting the axis such that the torque of one</a:t>
            </a:r>
            <a:r>
              <a:rPr lang="en-US" sz="2400" dirty="0" smtClean="0">
                <a:sym typeface="Wingdings" charset="2"/>
              </a:rPr>
              <a:t> or more of </a:t>
            </a:r>
            <a:r>
              <a:rPr lang="en-US" sz="2400" dirty="0">
                <a:sym typeface="Wingdings" charset="2"/>
              </a:rPr>
              <a:t>the unknown forces become 0 makes the problem</a:t>
            </a:r>
            <a:r>
              <a:rPr lang="en-US" sz="2400" dirty="0" smtClean="0">
                <a:sym typeface="Wingdings" charset="2"/>
              </a:rPr>
              <a:t> much easier </a:t>
            </a:r>
            <a:r>
              <a:rPr lang="en-US" sz="2400" dirty="0">
                <a:sym typeface="Wingdings" charset="2"/>
              </a:rPr>
              <a:t>to solve</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Write down the torque equation with proper signs</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Solve </a:t>
            </a:r>
            <a:r>
              <a:rPr lang="en-US" sz="2400" dirty="0" smtClean="0">
                <a:sym typeface="Wingdings" charset="2"/>
              </a:rPr>
              <a:t>the force and torque </a:t>
            </a:r>
            <a:r>
              <a:rPr lang="en-US" sz="2400" dirty="0">
                <a:sym typeface="Wingdings" charset="2"/>
              </a:rPr>
              <a:t>equations for </a:t>
            </a:r>
            <a:r>
              <a:rPr lang="en-US" altLang="ko-KR" sz="2400" dirty="0">
                <a:ea typeface="굴림" charset="-127"/>
                <a:cs typeface="굴림" charset="-127"/>
                <a:sym typeface="Wingdings" charset="2"/>
              </a:rPr>
              <a:t>the desired </a:t>
            </a:r>
            <a:r>
              <a:rPr lang="en-US" sz="2400" dirty="0">
                <a:sym typeface="Wingdings" charset="2"/>
              </a:rPr>
              <a:t>unknown quantities</a:t>
            </a:r>
            <a:r>
              <a:rPr lang="en-US" altLang="ko-KR" sz="2400" dirty="0">
                <a:ea typeface="굴림" charset="-127"/>
                <a:cs typeface="굴림" charset="-127"/>
                <a:sym typeface="Wingdings" charset="2"/>
              </a:rPr>
              <a:t>.</a:t>
            </a:r>
            <a:r>
              <a:rPr lang="en-US" sz="2400" dirty="0">
                <a:sym typeface="Wingdings" charset="2"/>
              </a:rPr>
              <a:t> </a:t>
            </a:r>
            <a:endParaRPr lang="en-US" sz="2400" dirty="0">
              <a:solidFill>
                <a:schemeClr val="tx1"/>
              </a:solidFill>
            </a:endParaRPr>
          </a:p>
        </p:txBody>
      </p:sp>
    </p:spTree>
    <p:extLst>
      <p:ext uri="{BB962C8B-B14F-4D97-AF65-F5344CB8AC3E}">
        <p14:creationId xmlns:p14="http://schemas.microsoft.com/office/powerpoint/2010/main" val="10070963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411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788E18A6-BFCA-EC42-8E5A-DDAF0D564499}" type="slidenum">
              <a:rPr lang="en-US"/>
              <a:pPr/>
              <a:t>5</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a:t>Example for Mechanical Equilibrium</a:t>
            </a:r>
            <a:endParaRPr lang="en-US"/>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uniform 40.0 N board supports the father and the daughter each weighing 800 N and 350 N, respectively, and is not moving.   If the support (or fulcrum) is under the center of gravity of the board, and the father is 1.00 m from </a:t>
            </a:r>
            <a:r>
              <a:rPr lang="en-US" sz="2000" dirty="0" smtClean="0">
                <a:solidFill>
                  <a:srgbClr val="800000"/>
                </a:solidFill>
                <a:latin typeface="Arial Narrow" charset="0"/>
              </a:rPr>
              <a:t>the center of gravity (</a:t>
            </a:r>
            <a:r>
              <a:rPr lang="en-US" sz="2000" dirty="0" err="1" smtClean="0">
                <a:solidFill>
                  <a:srgbClr val="800000"/>
                </a:solidFill>
                <a:latin typeface="Arial Narrow" charset="0"/>
              </a:rPr>
              <a:t>CoG</a:t>
            </a:r>
            <a:r>
              <a:rPr lang="en-US" sz="2000" dirty="0" smtClean="0">
                <a:solidFill>
                  <a:srgbClr val="800000"/>
                </a:solidFill>
                <a:latin typeface="Arial Narrow" charset="0"/>
              </a:rPr>
              <a:t>), </a:t>
            </a:r>
            <a:r>
              <a:rPr lang="en-US" sz="2000" dirty="0">
                <a:solidFill>
                  <a:srgbClr val="800000"/>
                </a:solidFill>
                <a:latin typeface="Arial Narrow" charset="0"/>
              </a:rPr>
              <a:t>what is the magnitude of the normal force </a:t>
            </a:r>
            <a:r>
              <a:rPr lang="en-US" sz="2000" b="1" dirty="0">
                <a:solidFill>
                  <a:srgbClr val="800000"/>
                </a:solidFill>
                <a:latin typeface="Monotype Corsiva" charset="0"/>
              </a:rPr>
              <a:t>n</a:t>
            </a:r>
            <a:r>
              <a:rPr lang="en-US" sz="2000" dirty="0">
                <a:solidFill>
                  <a:srgbClr val="800000"/>
                </a:solidFill>
                <a:latin typeface="Arial Narrow" charset="0"/>
              </a:rPr>
              <a:t> 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mc:AlternateContent xmlns:mc="http://schemas.openxmlformats.org/markup-compatibility/2006">
              <mc:Choice xmlns:v="urn:schemas-microsoft-com:vml" Requires="v">
                <p:oleObj spid="_x0000_s749505" name="Equation" r:id="rId3" imgW="126720" imgH="139680" progId="Equation.3">
                  <p:embed/>
                </p:oleObj>
              </mc:Choice>
              <mc:Fallback>
                <p:oleObj name="Equation" r:id="rId3" imgW="12672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957638"/>
                        <a:ext cx="249238" cy="3095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fulcrum by the three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mc:AlternateContent xmlns:mc="http://schemas.openxmlformats.org/markup-compatibility/2006">
              <mc:Choice xmlns:v="urn:schemas-microsoft-com:vml" Requires="v">
                <p:oleObj spid="_x0000_s749506" name="Equation" r:id="rId5" imgW="126720" imgH="139680" progId="Equation.3">
                  <p:embed/>
                </p:oleObj>
              </mc:Choice>
              <mc:Fallback>
                <p:oleObj name="Equation" r:id="rId5" imgW="126720" imgH="1396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5080000"/>
                        <a:ext cx="271463" cy="2825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7035" name="Text Box 27"/>
          <p:cNvSpPr txBox="1">
            <a:spLocks noChangeArrowheads="1"/>
          </p:cNvSpPr>
          <p:nvPr/>
        </p:nvSpPr>
        <p:spPr bwMode="auto">
          <a:xfrm>
            <a:off x="381000" y="5486400"/>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to balance the system the daughter must sit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mc:AlternateContent xmlns:mc="http://schemas.openxmlformats.org/markup-compatibility/2006">
              <mc:Choice xmlns:v="urn:schemas-microsoft-com:vml" Requires="v">
                <p:oleObj spid="_x0000_s749507" name="Equation" r:id="rId7" imgW="126720" imgH="139680" progId="Equation.3">
                  <p:embed/>
                </p:oleObj>
              </mc:Choice>
              <mc:Fallback>
                <p:oleObj name="Equation" r:id="rId7" imgW="126720" imgH="1396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3638" y="5659438"/>
                        <a:ext cx="411162"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7" name="Object 5"/>
          <p:cNvGraphicFramePr>
            <a:graphicFrameLocks noChangeAspect="1"/>
          </p:cNvGraphicFramePr>
          <p:nvPr/>
        </p:nvGraphicFramePr>
        <p:xfrm>
          <a:off x="4430713" y="2884488"/>
          <a:ext cx="690562" cy="477837"/>
        </p:xfrm>
        <a:graphic>
          <a:graphicData uri="http://schemas.openxmlformats.org/presentationml/2006/ole">
            <mc:AlternateContent xmlns:mc="http://schemas.openxmlformats.org/markup-compatibility/2006">
              <mc:Choice xmlns:v="urn:schemas-microsoft-com:vml" Requires="v">
                <p:oleObj spid="_x0000_s749508" name="Equation" r:id="rId9" imgW="368300" imgH="266700" progId="Equation.DSMT4">
                  <p:embed/>
                </p:oleObj>
              </mc:Choice>
              <mc:Fallback>
                <p:oleObj name="Equation" r:id="rId9" imgW="368300" imgH="2667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30713" y="2884488"/>
                        <a:ext cx="690562" cy="4778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mc:AlternateContent xmlns:mc="http://schemas.openxmlformats.org/markup-compatibility/2006">
              <mc:Choice xmlns:v="urn:schemas-microsoft-com:vml" Requires="v">
                <p:oleObj spid="_x0000_s749509" name="Equation" r:id="rId11" imgW="241200" imgH="177480" progId="Equation.3">
                  <p:embed/>
                </p:oleObj>
              </mc:Choice>
              <mc:Fallback>
                <p:oleObj name="Equation" r:id="rId11" imgW="24120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05400" y="2935288"/>
                        <a:ext cx="5334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mc:AlternateContent xmlns:mc="http://schemas.openxmlformats.org/markup-compatibility/2006">
              <mc:Choice xmlns:v="urn:schemas-microsoft-com:vml" Requires="v">
                <p:oleObj spid="_x0000_s749510" name="Equation" r:id="rId13" imgW="380880" imgH="253800" progId="Equation.3">
                  <p:embed/>
                </p:oleObj>
              </mc:Choice>
              <mc:Fallback>
                <p:oleObj name="Equation" r:id="rId13" imgW="380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3352800"/>
                        <a:ext cx="841375" cy="533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mc:AlternateContent xmlns:mc="http://schemas.openxmlformats.org/markup-compatibility/2006">
              <mc:Choice xmlns:v="urn:schemas-microsoft-com:vml" Requires="v">
                <p:oleObj spid="_x0000_s749511" name="Equation" r:id="rId15" imgW="419040" imgH="203040" progId="Equation.DSMT4">
                  <p:embed/>
                </p:oleObj>
              </mc:Choice>
              <mc:Fallback>
                <p:oleObj name="Equation" r:id="rId15" imgW="419040" imgH="2030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30863" y="3408363"/>
                        <a:ext cx="925512"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mc:AlternateContent xmlns:mc="http://schemas.openxmlformats.org/markup-compatibility/2006">
              <mc:Choice xmlns:v="urn:schemas-microsoft-com:vml" Requires="v">
                <p:oleObj spid="_x0000_s749512"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82000" y="3424238"/>
                        <a:ext cx="457200" cy="3921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mc:AlternateContent xmlns:mc="http://schemas.openxmlformats.org/markup-compatibility/2006">
              <mc:Choice xmlns:v="urn:schemas-microsoft-com:vml" Requires="v">
                <p:oleObj spid="_x0000_s749513" name="Equation" r:id="rId19" imgW="419040" imgH="203040" progId="Equation.DSMT4">
                  <p:embed/>
                </p:oleObj>
              </mc:Choice>
              <mc:Fallback>
                <p:oleObj name="Equation" r:id="rId19" imgW="419040" imgH="2030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538913" y="3406775"/>
                        <a:ext cx="923925"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mc:AlternateContent xmlns:mc="http://schemas.openxmlformats.org/markup-compatibility/2006">
              <mc:Choice xmlns:v="urn:schemas-microsoft-com:vml" Requires="v">
                <p:oleObj spid="_x0000_s749514" name="Equation" r:id="rId21" imgW="431640" imgH="203040" progId="Equation.DSMT4">
                  <p:embed/>
                </p:oleObj>
              </mc:Choice>
              <mc:Fallback>
                <p:oleObj name="Equation" r:id="rId21" imgW="43164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45375" y="3406775"/>
                        <a:ext cx="954088"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mc:AlternateContent xmlns:mc="http://schemas.openxmlformats.org/markup-compatibility/2006">
              <mc:Choice xmlns:v="urn:schemas-microsoft-com:vml" Requires="v">
                <p:oleObj spid="_x0000_s749515" name="Equation" r:id="rId23" imgW="228600" imgH="126720" progId="Equation.DSMT4">
                  <p:embed/>
                </p:oleObj>
              </mc:Choice>
              <mc:Fallback>
                <p:oleObj name="Equation" r:id="rId23" imgW="228600" imgH="1267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45100" y="3457575"/>
                        <a:ext cx="403225" cy="325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mc:AlternateContent xmlns:mc="http://schemas.openxmlformats.org/markup-compatibility/2006">
              <mc:Choice xmlns:v="urn:schemas-microsoft-com:vml" Requires="v">
                <p:oleObj spid="_x0000_s749516" name="Equation" r:id="rId25" imgW="952200" imgH="431640" progId="Equation.3">
                  <p:embed/>
                </p:oleObj>
              </mc:Choice>
              <mc:Fallback>
                <p:oleObj name="Equation" r:id="rId25" imgW="952200" imgH="431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40200" y="5491163"/>
                        <a:ext cx="1781175" cy="7635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mc:AlternateContent xmlns:mc="http://schemas.openxmlformats.org/markup-compatibility/2006">
              <mc:Choice xmlns:v="urn:schemas-microsoft-com:vml" Requires="v">
                <p:oleObj spid="_x0000_s749517" name="Equation" r:id="rId27" imgW="1384200" imgH="393480" progId="Equation.3">
                  <p:embed/>
                </p:oleObj>
              </mc:Choice>
              <mc:Fallback>
                <p:oleObj name="Equation" r:id="rId27" imgW="1384200" imgH="3934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946775" y="5524500"/>
                        <a:ext cx="2206625" cy="696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mc:AlternateContent xmlns:mc="http://schemas.openxmlformats.org/markup-compatibility/2006">
              <mc:Choice xmlns:v="urn:schemas-microsoft-com:vml" Requires="v">
                <p:oleObj spid="_x0000_s749518" name="Equation" r:id="rId29" imgW="799920" imgH="215640" progId="Equation.3">
                  <p:embed/>
                </p:oleObj>
              </mc:Choice>
              <mc:Fallback>
                <p:oleObj name="Equation" r:id="rId29" imgW="799920" imgH="215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18188" y="5014913"/>
                        <a:ext cx="1619250"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mc:AlternateContent xmlns:mc="http://schemas.openxmlformats.org/markup-compatibility/2006">
              <mc:Choice xmlns:v="urn:schemas-microsoft-com:vml" Requires="v">
                <p:oleObj spid="_x0000_s749519" name="Equation" r:id="rId31" imgW="634680" imgH="215640" progId="Equation.3">
                  <p:embed/>
                </p:oleObj>
              </mc:Choice>
              <mc:Fallback>
                <p:oleObj name="Equation" r:id="rId31" imgW="63468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389813" y="5014913"/>
                        <a:ext cx="1284287"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mc:AlternateContent xmlns:mc="http://schemas.openxmlformats.org/markup-compatibility/2006">
              <mc:Choice xmlns:v="urn:schemas-microsoft-com:vml" Requires="v">
                <p:oleObj spid="_x0000_s749520" name="Equation" r:id="rId33" imgW="241200" imgH="177480" progId="Equation.3">
                  <p:embed/>
                </p:oleObj>
              </mc:Choice>
              <mc:Fallback>
                <p:oleObj name="Equation" r:id="rId33" imgW="24120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26475" y="5041900"/>
                        <a:ext cx="517525" cy="3603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mc:AlternateContent xmlns:mc="http://schemas.openxmlformats.org/markup-compatibility/2006">
              <mc:Choice xmlns:v="urn:schemas-microsoft-com:vml" Requires="v">
                <p:oleObj spid="_x0000_s749521" name="Equation" r:id="rId35" imgW="1714320" imgH="177480" progId="Equation.3">
                  <p:embed/>
                </p:oleObj>
              </mc:Choice>
              <mc:Fallback>
                <p:oleObj name="Equation" r:id="rId35" imgW="1714320" imgH="17748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029200" y="3886200"/>
                        <a:ext cx="3581400" cy="393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mc:AlternateContent xmlns:mc="http://schemas.openxmlformats.org/markup-compatibility/2006">
              <mc:Choice xmlns:v="urn:schemas-microsoft-com:vml" Requires="v">
                <p:oleObj spid="_x0000_s749522" name="Equation" r:id="rId37" imgW="622080" imgH="215640" progId="Equation.3">
                  <p:embed/>
                </p:oleObj>
              </mc:Choice>
              <mc:Fallback>
                <p:oleObj name="Equation" r:id="rId37" imgW="622080" imgH="21564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883025" y="5002213"/>
                        <a:ext cx="1333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mc:AlternateContent xmlns:mc="http://schemas.openxmlformats.org/markup-compatibility/2006">
              <mc:Choice xmlns:v="urn:schemas-microsoft-com:vml" Requires="v">
                <p:oleObj spid="_x0000_s749523" name="Equation" r:id="rId39" imgW="342720" imgH="164880" progId="Equation.3">
                  <p:embed/>
                </p:oleObj>
              </mc:Choice>
              <mc:Fallback>
                <p:oleObj name="Equation" r:id="rId39" imgW="342720" imgH="164880" progId="Equation.3">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168900" y="5064125"/>
                        <a:ext cx="695325" cy="317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896524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514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09285B5D-E174-CC4E-830E-22E3D5B42481}" type="slidenum">
              <a:rPr lang="en-US"/>
              <a:pPr/>
              <a:t>6</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a:t>Example for Mech. Equilibrium Cont’d </a:t>
            </a:r>
            <a:endParaRPr lang="en-US"/>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mc:AlternateContent xmlns:mc="http://schemas.openxmlformats.org/markup-compatibility/2006">
              <mc:Choice xmlns:v="urn:schemas-microsoft-com:vml" Requires="v">
                <p:oleObj spid="_x0000_s751449" name="Equation" r:id="rId3" imgW="126720" imgH="139680" progId="Equation.3">
                  <p:embed/>
                </p:oleObj>
              </mc:Choice>
              <mc:Fallback>
                <p:oleObj name="Equation" r:id="rId3" imgW="12672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450" y="3205163"/>
                        <a:ext cx="425450" cy="4460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mc:AlternateContent xmlns:mc="http://schemas.openxmlformats.org/markup-compatibility/2006">
              <mc:Choice xmlns:v="urn:schemas-microsoft-com:vml" Requires="v">
                <p:oleObj spid="_x0000_s751450" name="Equation" r:id="rId5" imgW="126720" imgH="139680" progId="Equation.3">
                  <p:embed/>
                </p:oleObj>
              </mc:Choice>
              <mc:Fallback>
                <p:oleObj name="Equation" r:id="rId5" imgW="126720" imgH="1396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9450" y="5651500"/>
                        <a:ext cx="412750" cy="4286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mc:AlternateContent xmlns:mc="http://schemas.openxmlformats.org/markup-compatibility/2006">
              <mc:Choice xmlns:v="urn:schemas-microsoft-com:vml" Requires="v">
                <p:oleObj spid="_x0000_s751451" name="Equation" r:id="rId7" imgW="126720" imgH="139680" progId="Equation.3">
                  <p:embed/>
                </p:oleObj>
              </mc:Choice>
              <mc:Fallback>
                <p:oleObj name="Equation" r:id="rId7" imgW="126720" imgH="1396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1988" y="3768725"/>
                        <a:ext cx="303212" cy="317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mc:AlternateContent xmlns:mc="http://schemas.openxmlformats.org/markup-compatibility/2006">
              <mc:Choice xmlns:v="urn:schemas-microsoft-com:vml" Requires="v">
                <p:oleObj spid="_x0000_s751452" name="Equation" r:id="rId9" imgW="126720" imgH="139680" progId="Equation.3">
                  <p:embed/>
                </p:oleObj>
              </mc:Choice>
              <mc:Fallback>
                <p:oleObj name="Equation" r:id="rId9" imgW="126720" imgH="1396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7625" y="4221163"/>
                        <a:ext cx="307975" cy="320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mc:AlternateContent xmlns:mc="http://schemas.openxmlformats.org/markup-compatibility/2006">
              <mc:Choice xmlns:v="urn:schemas-microsoft-com:vml" Requires="v">
                <p:oleObj spid="_x0000_s751453" name="Equation" r:id="rId11" imgW="799920" imgH="215640" progId="Equation.3">
                  <p:embed/>
                </p:oleObj>
              </mc:Choice>
              <mc:Fallback>
                <p:oleObj name="Equation" r:id="rId11" imgW="799920" imgH="215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4738" y="3209925"/>
                        <a:ext cx="1714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mc:AlternateContent xmlns:mc="http://schemas.openxmlformats.org/markup-compatibility/2006">
              <mc:Choice xmlns:v="urn:schemas-microsoft-com:vml" Requires="v">
                <p:oleObj spid="_x0000_s751454" name="Equation" r:id="rId13" imgW="241200" imgH="177480" progId="Equation.3">
                  <p:embed/>
                </p:oleObj>
              </mc:Choice>
              <mc:Fallback>
                <p:oleObj name="Equation" r:id="rId13" imgW="24120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9450" y="3200400"/>
                        <a:ext cx="387350"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mc:AlternateContent xmlns:mc="http://schemas.openxmlformats.org/markup-compatibility/2006">
              <mc:Choice xmlns:v="urn:schemas-microsoft-com:vml" Requires="v">
                <p:oleObj spid="_x0000_s751455" name="Equation" r:id="rId15" imgW="1384200" imgH="215640" progId="Equation.3">
                  <p:embed/>
                </p:oleObj>
              </mc:Choice>
              <mc:Fallback>
                <p:oleObj name="Equation" r:id="rId15" imgW="138420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7263" y="3733800"/>
                        <a:ext cx="2598737"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mc:AlternateContent xmlns:mc="http://schemas.openxmlformats.org/markup-compatibility/2006">
              <mc:Choice xmlns:v="urn:schemas-microsoft-com:vml" Requires="v">
                <p:oleObj spid="_x0000_s751456" name="Equation" r:id="rId17" imgW="1269720" imgH="215640" progId="Equation.3">
                  <p:embed/>
                </p:oleObj>
              </mc:Choice>
              <mc:Fallback>
                <p:oleObj name="Equation" r:id="rId17" imgW="1269720" imgH="2156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59075" y="3209925"/>
                        <a:ext cx="2720975"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mc:AlternateContent xmlns:mc="http://schemas.openxmlformats.org/markup-compatibility/2006">
              <mc:Choice xmlns:v="urn:schemas-microsoft-com:vml" Requires="v">
                <p:oleObj spid="_x0000_s751457" name="Equation" r:id="rId19" imgW="558720" imgH="177480" progId="Equation.3">
                  <p:embed/>
                </p:oleObj>
              </mc:Choice>
              <mc:Fallback>
                <p:oleObj name="Equation" r:id="rId19" imgW="558720" imgH="177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49888" y="3248025"/>
                        <a:ext cx="1196975" cy="361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mc:AlternateContent xmlns:mc="http://schemas.openxmlformats.org/markup-compatibility/2006">
              <mc:Choice xmlns:v="urn:schemas-microsoft-com:vml" Requires="v">
                <p:oleObj spid="_x0000_s751458" name="Equation" r:id="rId21" imgW="799920" imgH="215640" progId="Equation.3">
                  <p:embed/>
                </p:oleObj>
              </mc:Choice>
              <mc:Fallback>
                <p:oleObj name="Equation" r:id="rId21" imgW="799920" imgH="2156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16700" y="3209925"/>
                        <a:ext cx="1714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mc:AlternateContent xmlns:mc="http://schemas.openxmlformats.org/markup-compatibility/2006">
              <mc:Choice xmlns:v="urn:schemas-microsoft-com:vml" Requires="v">
                <p:oleObj spid="_x0000_s751459" name="Equation" r:id="rId23" imgW="799920" imgH="215640" progId="Equation.3">
                  <p:embed/>
                </p:oleObj>
              </mc:Choice>
              <mc:Fallback>
                <p:oleObj name="Equation" r:id="rId23" imgW="799920" imgH="21564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16238" y="4192588"/>
                        <a:ext cx="1482725" cy="379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mc:AlternateContent xmlns:mc="http://schemas.openxmlformats.org/markup-compatibility/2006">
              <mc:Choice xmlns:v="urn:schemas-microsoft-com:vml" Requires="v">
                <p:oleObj spid="_x0000_s751460" name="Equation" r:id="rId25" imgW="1269720" imgH="215640" progId="Equation.3">
                  <p:embed/>
                </p:oleObj>
              </mc:Choice>
              <mc:Fallback>
                <p:oleObj name="Equation" r:id="rId25" imgW="1269720" imgH="215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19600" y="4191000"/>
                        <a:ext cx="2354263"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mc:AlternateContent xmlns:mc="http://schemas.openxmlformats.org/markup-compatibility/2006">
              <mc:Choice xmlns:v="urn:schemas-microsoft-com:vml" Requires="v">
                <p:oleObj spid="_x0000_s751461" name="Equation" r:id="rId27" imgW="1777680" imgH="215640" progId="Equation.3">
                  <p:embed/>
                </p:oleObj>
              </mc:Choice>
              <mc:Fallback>
                <p:oleObj name="Equation" r:id="rId27" imgW="1777680" imgH="21564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103563" y="4611688"/>
                        <a:ext cx="3297237" cy="379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mc:AlternateContent xmlns:mc="http://schemas.openxmlformats.org/markup-compatibility/2006">
              <mc:Choice xmlns:v="urn:schemas-microsoft-com:vml" Requires="v">
                <p:oleObj spid="_x0000_s751462" name="Equation" r:id="rId29" imgW="799920" imgH="215640" progId="Equation.3">
                  <p:embed/>
                </p:oleObj>
              </mc:Choice>
              <mc:Fallback>
                <p:oleObj name="Equation" r:id="rId29" imgW="799920" imgH="215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365875" y="4610100"/>
                        <a:ext cx="1482725"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mc:AlternateContent xmlns:mc="http://schemas.openxmlformats.org/markup-compatibility/2006">
              <mc:Choice xmlns:v="urn:schemas-microsoft-com:vml" Requires="v">
                <p:oleObj spid="_x0000_s751463" name="Equation" r:id="rId31" imgW="1409400" imgH="215640" progId="Equation.3">
                  <p:embed/>
                </p:oleObj>
              </mc:Choice>
              <mc:Fallback>
                <p:oleObj name="Equation" r:id="rId31" imgW="140940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48000" y="5029200"/>
                        <a:ext cx="2614613"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mc:AlternateContent xmlns:mc="http://schemas.openxmlformats.org/markup-compatibility/2006">
              <mc:Choice xmlns:v="urn:schemas-microsoft-com:vml" Requires="v">
                <p:oleObj spid="_x0000_s751464" name="Equation" r:id="rId33" imgW="241200" imgH="177480" progId="Equation.3">
                  <p:embed/>
                </p:oleObj>
              </mc:Choice>
              <mc:Fallback>
                <p:oleObj name="Equation" r:id="rId33" imgW="24120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38800" y="5029200"/>
                        <a:ext cx="447675" cy="312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mc:AlternateContent xmlns:mc="http://schemas.openxmlformats.org/markup-compatibility/2006">
              <mc:Choice xmlns:v="urn:schemas-microsoft-com:vml" Requires="v">
                <p:oleObj spid="_x0000_s751465" name="Equation" r:id="rId35" imgW="952200" imgH="431640" progId="Equation.3">
                  <p:embed/>
                </p:oleObj>
              </mc:Choice>
              <mc:Fallback>
                <p:oleObj name="Equation" r:id="rId35" imgW="952200" imgH="43164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49500" y="5484813"/>
                        <a:ext cx="1779588" cy="7635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mc:AlternateContent xmlns:mc="http://schemas.openxmlformats.org/markup-compatibility/2006">
              <mc:Choice xmlns:v="urn:schemas-microsoft-com:vml" Requires="v">
                <p:oleObj spid="_x0000_s751466" name="Equation" r:id="rId37" imgW="1384200" imgH="393480" progId="Equation.3">
                  <p:embed/>
                </p:oleObj>
              </mc:Choice>
              <mc:Fallback>
                <p:oleObj name="Equation" r:id="rId37" imgW="1384200" imgH="39348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114800" y="5518150"/>
                        <a:ext cx="2133600" cy="696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6295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4" name="Date Placeholder 3"/>
          <p:cNvSpPr>
            <a:spLocks noGrp="1"/>
          </p:cNvSpPr>
          <p:nvPr>
            <p:ph type="dt" sz="quarter" idx="10"/>
          </p:nvPr>
        </p:nvSpPr>
        <p:spPr/>
        <p:txBody>
          <a:bodyPr/>
          <a:lstStyle/>
          <a:p>
            <a:pPr>
              <a:defRPr/>
            </a:pPr>
            <a:r>
              <a:rPr lang="en-US" smtClean="0"/>
              <a:t>Monday, April 29, 2013</a:t>
            </a:r>
            <a:endParaRPr lang="en-US"/>
          </a:p>
        </p:txBody>
      </p:sp>
      <p:sp>
        <p:nvSpPr>
          <p:cNvPr id="2868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25614" name="Slide Number Placeholder 5"/>
          <p:cNvSpPr>
            <a:spLocks noGrp="1"/>
          </p:cNvSpPr>
          <p:nvPr>
            <p:ph type="sldNum" sz="quarter" idx="12"/>
          </p:nvPr>
        </p:nvSpPr>
        <p:spPr>
          <a:noFill/>
        </p:spPr>
        <p:txBody>
          <a:bodyPr/>
          <a:lstStyle/>
          <a:p>
            <a:fld id="{6E4C69A4-9207-C14A-A3BA-A68B7656AC05}" type="slidenum">
              <a:rPr lang="en-US">
                <a:latin typeface="Arial Narrow" charset="0"/>
              </a:rPr>
              <a:pPr/>
              <a:t>7</a:t>
            </a:fld>
            <a:endParaRPr lang="en-US">
              <a:latin typeface="Arial Narrow" charset="0"/>
            </a:endParaRPr>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25616" name="Rectangle 3"/>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9 – 7 </a:t>
            </a:r>
            <a:endParaRPr lang="en-US">
              <a:ea typeface="ＭＳ Ｐゴシック" charset="-128"/>
              <a:cs typeface="ＭＳ Ｐゴシック" charset="-128"/>
            </a:endParaRPr>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mc:AlternateContent xmlns:mc="http://schemas.openxmlformats.org/markup-compatibility/2006">
              <mc:Choice xmlns:v="urn:schemas-microsoft-com:vml" Requires="v">
                <p:oleObj spid="_x0000_s759833" name="Equation" r:id="rId4" imgW="380880" imgH="253800" progId="Equation.3">
                  <p:embed/>
                </p:oleObj>
              </mc:Choice>
              <mc:Fallback>
                <p:oleObj name="Equation" r:id="rId4" imgW="380880" imgH="253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667000"/>
                        <a:ext cx="7572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25623"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25624"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5"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6"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7"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8"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5629"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25630"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25631"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25632"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mc:AlternateContent xmlns:mc="http://schemas.openxmlformats.org/markup-compatibility/2006">
              <mc:Choice xmlns:v="urn:schemas-microsoft-com:vml" Requires="v">
                <p:oleObj spid="_x0000_s759834" name="Equation" r:id="rId6" imgW="241200" imgH="241200" progId="Equation.DSMT4">
                  <p:embed/>
                </p:oleObj>
              </mc:Choice>
              <mc:Fallback>
                <p:oleObj name="Equation" r:id="rId6" imgW="24120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4406900"/>
                        <a:ext cx="649288" cy="622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mc:AlternateContent xmlns:mc="http://schemas.openxmlformats.org/markup-compatibility/2006">
              <mc:Choice xmlns:v="urn:schemas-microsoft-com:vml" Requires="v">
                <p:oleObj spid="_x0000_s759835" name="Equation" r:id="rId8" imgW="672840" imgH="228600" progId="Equation.DSMT4">
                  <p:embed/>
                </p:oleObj>
              </mc:Choice>
              <mc:Fallback>
                <p:oleObj name="Equation" r:id="rId8" imgW="67284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68975" y="2690813"/>
                        <a:ext cx="133667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mc:AlternateContent xmlns:mc="http://schemas.openxmlformats.org/markup-compatibility/2006">
              <mc:Choice xmlns:v="urn:schemas-microsoft-com:vml" Requires="v">
                <p:oleObj spid="_x0000_s759836" name="Equation" r:id="rId10" imgW="241200" imgH="177480" progId="Equation.3">
                  <p:embed/>
                </p:oleObj>
              </mc:Choice>
              <mc:Fallback>
                <p:oleObj name="Equation" r:id="rId10" imgW="241200" imgH="1774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42163" y="2738438"/>
                        <a:ext cx="477837"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mc:AlternateContent xmlns:mc="http://schemas.openxmlformats.org/markup-compatibility/2006">
              <mc:Choice xmlns:v="urn:schemas-microsoft-com:vml" Requires="v">
                <p:oleObj spid="_x0000_s759837" name="Equation" r:id="rId12" imgW="380880" imgH="253800" progId="Equation.3">
                  <p:embed/>
                </p:oleObj>
              </mc:Choice>
              <mc:Fallback>
                <p:oleObj name="Equation" r:id="rId12" imgW="380880" imgH="2538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81600" y="3254375"/>
                        <a:ext cx="7572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mc:AlternateContent xmlns:mc="http://schemas.openxmlformats.org/markup-compatibility/2006">
              <mc:Choice xmlns:v="urn:schemas-microsoft-com:vml" Requires="v">
                <p:oleObj spid="_x0000_s759838" name="Equation" r:id="rId14" imgW="774360" imgH="241200" progId="Equation.DSMT4">
                  <p:embed/>
                </p:oleObj>
              </mc:Choice>
              <mc:Fallback>
                <p:oleObj name="Equation" r:id="rId14" imgW="774360" imgH="241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1363" y="3267075"/>
                        <a:ext cx="1538287"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mc:AlternateContent xmlns:mc="http://schemas.openxmlformats.org/markup-compatibility/2006">
              <mc:Choice xmlns:v="urn:schemas-microsoft-com:vml" Requires="v">
                <p:oleObj spid="_x0000_s759839" name="Equation" r:id="rId16" imgW="241200" imgH="177480" progId="Equation.3">
                  <p:embed/>
                </p:oleObj>
              </mc:Choice>
              <mc:Fallback>
                <p:oleObj name="Equation" r:id="rId16" imgW="241200" imgH="17748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39000" y="3325813"/>
                        <a:ext cx="479425"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mc:AlternateContent xmlns:mc="http://schemas.openxmlformats.org/markup-compatibility/2006">
              <mc:Choice xmlns:v="urn:schemas-microsoft-com:vml" Requires="v">
                <p:oleObj spid="_x0000_s759840" name="Equation" r:id="rId18" imgW="368280" imgH="164880" progId="Equation.3">
                  <p:embed/>
                </p:oleObj>
              </mc:Choice>
              <mc:Fallback>
                <p:oleObj name="Equation" r:id="rId18" imgW="368280" imgH="16488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078163" y="4460875"/>
                        <a:ext cx="903287" cy="492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mc:AlternateContent xmlns:mc="http://schemas.openxmlformats.org/markup-compatibility/2006">
              <mc:Choice xmlns:v="urn:schemas-microsoft-com:vml" Requires="v">
                <p:oleObj spid="_x0000_s759841" name="Equation" r:id="rId20" imgW="1333440" imgH="177480" progId="Equation.DSMT4">
                  <p:embed/>
                </p:oleObj>
              </mc:Choice>
              <mc:Fallback>
                <p:oleObj name="Equation" r:id="rId20" imgW="1333440" imgH="1774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114800" y="4462463"/>
                        <a:ext cx="3276600"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mc:AlternateContent xmlns:mc="http://schemas.openxmlformats.org/markup-compatibility/2006">
              <mc:Choice xmlns:v="urn:schemas-microsoft-com:vml" Requires="v">
                <p:oleObj spid="_x0000_s759842" name="Equation" r:id="rId22" imgW="1536480" imgH="279360" progId="Equation.3">
                  <p:embed/>
                </p:oleObj>
              </mc:Choice>
              <mc:Fallback>
                <p:oleObj name="Equation" r:id="rId22" imgW="1536480" imgH="27936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19400" y="5480050"/>
                        <a:ext cx="3352800"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46326922"/>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12" name="Date Placeholder 3"/>
          <p:cNvSpPr>
            <a:spLocks noGrp="1"/>
          </p:cNvSpPr>
          <p:nvPr>
            <p:ph type="dt" sz="quarter" idx="10"/>
          </p:nvPr>
        </p:nvSpPr>
        <p:spPr/>
        <p:txBody>
          <a:bodyPr/>
          <a:lstStyle/>
          <a:p>
            <a:pPr>
              <a:defRPr/>
            </a:pPr>
            <a:r>
              <a:rPr lang="en-US" smtClean="0"/>
              <a:t>Monday, April 29, 2013</a:t>
            </a:r>
            <a:endParaRPr lang="en-US"/>
          </a:p>
        </p:txBody>
      </p:sp>
      <p:sp>
        <p:nvSpPr>
          <p:cNvPr id="29713"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26642" name="Slide Number Placeholder 5"/>
          <p:cNvSpPr>
            <a:spLocks noGrp="1"/>
          </p:cNvSpPr>
          <p:nvPr>
            <p:ph type="sldNum" sz="quarter" idx="12"/>
          </p:nvPr>
        </p:nvSpPr>
        <p:spPr>
          <a:noFill/>
        </p:spPr>
        <p:txBody>
          <a:bodyPr/>
          <a:lstStyle/>
          <a:p>
            <a:fld id="{B2B04887-FA6C-8944-BC9A-FF72ED7DCA35}" type="slidenum">
              <a:rPr lang="en-US">
                <a:latin typeface="Arial Narrow" charset="0"/>
              </a:rPr>
              <a:pPr/>
              <a:t>8</a:t>
            </a:fld>
            <a:endParaRPr lang="en-US">
              <a:latin typeface="Arial Narrow" charset="0"/>
            </a:endParaRPr>
          </a:p>
        </p:txBody>
      </p:sp>
      <p:sp>
        <p:nvSpPr>
          <p:cNvPr id="26643" name="Rectangle 2"/>
          <p:cNvSpPr>
            <a:spLocks noGrp="1" noChangeArrowheads="1"/>
          </p:cNvSpPr>
          <p:nvPr>
            <p:ph type="title"/>
          </p:nvPr>
        </p:nvSpPr>
        <p:spPr>
          <a:xfrm>
            <a:off x="533400" y="76200"/>
            <a:ext cx="7772400" cy="609600"/>
          </a:xfrm>
        </p:spPr>
        <p:txBody>
          <a:bodyPr/>
          <a:lstStyle/>
          <a:p>
            <a:r>
              <a:rPr lang="en-US" sz="4000">
                <a:ea typeface="ＭＳ Ｐゴシック" charset="-128"/>
                <a:cs typeface="ＭＳ Ｐゴシック" charset="-128"/>
              </a:rPr>
              <a:t>Example 9 – 7 cont’d</a:t>
            </a:r>
            <a:endParaRPr lang="en-US">
              <a:ea typeface="ＭＳ Ｐゴシック" charset="-128"/>
              <a:cs typeface="ＭＳ Ｐゴシック" charset="-128"/>
            </a:endParaRPr>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mc:AlternateContent xmlns:mc="http://schemas.openxmlformats.org/markup-compatibility/2006">
              <mc:Choice xmlns:v="urn:schemas-microsoft-com:vml" Requires="v">
                <p:oleObj spid="_x0000_s1465" name="Equation" r:id="rId3" imgW="380880" imgH="253800" progId="Equation.3">
                  <p:embed/>
                </p:oleObj>
              </mc:Choice>
              <mc:Fallback>
                <p:oleObj name="Equation" r:id="rId3" imgW="380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914400"/>
                        <a:ext cx="863600" cy="6207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mc:AlternateContent xmlns:mc="http://schemas.openxmlformats.org/markup-compatibility/2006">
              <mc:Choice xmlns:v="urn:schemas-microsoft-com:vml" Requires="v">
                <p:oleObj spid="_x0000_s1466" name="Equation" r:id="rId5" imgW="1257120" imgH="228600" progId="Equation.DSMT4">
                  <p:embed/>
                </p:oleObj>
              </mc:Choice>
              <mc:Fallback>
                <p:oleObj name="Equation" r:id="rId5" imgW="125712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4125" y="976313"/>
                        <a:ext cx="2860675" cy="558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mc:AlternateContent xmlns:mc="http://schemas.openxmlformats.org/markup-compatibility/2006">
              <mc:Choice xmlns:v="urn:schemas-microsoft-com:vml" Requires="v">
                <p:oleObj spid="_x0000_s1467" name="Equation" r:id="rId7" imgW="241200" imgH="177480" progId="Equation.3">
                  <p:embed/>
                </p:oleObj>
              </mc:Choice>
              <mc:Fallback>
                <p:oleObj name="Equation" r:id="rId7" imgW="24120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77200" y="1025525"/>
                        <a:ext cx="547688" cy="4333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mc:AlternateContent xmlns:mc="http://schemas.openxmlformats.org/markup-compatibility/2006">
              <mc:Choice xmlns:v="urn:schemas-microsoft-com:vml" Requires="v">
                <p:oleObj spid="_x0000_s1468" name="Equation" r:id="rId9" imgW="215640" imgH="228600" progId="Equation.DSMT4">
                  <p:embed/>
                </p:oleObj>
              </mc:Choice>
              <mc:Fallback>
                <p:oleObj name="Equation" r:id="rId9" imgW="21564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2228850"/>
                        <a:ext cx="442913" cy="4460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mc:AlternateContent xmlns:mc="http://schemas.openxmlformats.org/markup-compatibility/2006">
              <mc:Choice xmlns:v="urn:schemas-microsoft-com:vml" Requires="v">
                <p:oleObj spid="_x0000_s1469" name="Equation" r:id="rId11" imgW="1015920" imgH="228600" progId="Equation.DSMT4">
                  <p:embed/>
                </p:oleObj>
              </mc:Choice>
              <mc:Fallback>
                <p:oleObj name="Equation" r:id="rId11" imgW="101592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38800" y="3351213"/>
                        <a:ext cx="2362200"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mc:AlternateContent xmlns:mc="http://schemas.openxmlformats.org/markup-compatibility/2006">
              <mc:Choice xmlns:v="urn:schemas-microsoft-com:vml" Requires="v">
                <p:oleObj spid="_x0000_s1470" name="Equation" r:id="rId13" imgW="203040" imgH="228600" progId="Equation.DSMT4">
                  <p:embed/>
                </p:oleObj>
              </mc:Choice>
              <mc:Fallback>
                <p:oleObj name="Equation" r:id="rId13" imgW="20304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603750"/>
                        <a:ext cx="476250" cy="512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mc:AlternateContent xmlns:mc="http://schemas.openxmlformats.org/markup-compatibility/2006">
              <mc:Choice xmlns:v="urn:schemas-microsoft-com:vml" Requires="v">
                <p:oleObj spid="_x0000_s1471" name="Equation" r:id="rId15" imgW="685800" imgH="393480" progId="Equation.DSMT4">
                  <p:embed/>
                </p:oleObj>
              </mc:Choice>
              <mc:Fallback>
                <p:oleObj name="Equation" r:id="rId15" imgW="685800" imgH="393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2062163"/>
                        <a:ext cx="1406525" cy="7683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mc:AlternateContent xmlns:mc="http://schemas.openxmlformats.org/markup-compatibility/2006">
              <mc:Choice xmlns:v="urn:schemas-microsoft-com:vml" Requires="v">
                <p:oleObj spid="_x0000_s1472" name="Equation" r:id="rId17" imgW="1079280" imgH="393480" progId="Equation.DSMT4">
                  <p:embed/>
                </p:oleObj>
              </mc:Choice>
              <mc:Fallback>
                <p:oleObj name="Equation" r:id="rId17" imgW="1079280" imgH="3934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89250" y="2068513"/>
                        <a:ext cx="2216150" cy="7683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mc:AlternateContent xmlns:mc="http://schemas.openxmlformats.org/markup-compatibility/2006">
              <mc:Choice xmlns:v="urn:schemas-microsoft-com:vml" Requires="v">
                <p:oleObj spid="_x0000_s1473" name="Equation" r:id="rId19" imgW="1282680" imgH="253800" progId="Equation.DSMT4">
                  <p:embed/>
                </p:oleObj>
              </mc:Choice>
              <mc:Fallback>
                <p:oleObj name="Equation" r:id="rId19" imgW="128268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9600" y="3363913"/>
                        <a:ext cx="2895600" cy="5445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mc:AlternateContent xmlns:mc="http://schemas.openxmlformats.org/markup-compatibility/2006">
              <mc:Choice xmlns:v="urn:schemas-microsoft-com:vml" Requires="v">
                <p:oleObj spid="_x0000_s1474" name="Equation" r:id="rId21" imgW="825480" imgH="304560" progId="Equation.DSMT4">
                  <p:embed/>
                </p:oleObj>
              </mc:Choice>
              <mc:Fallback>
                <p:oleObj name="Equation" r:id="rId21" imgW="825480" imgH="30456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12875" y="4506913"/>
                        <a:ext cx="1939925" cy="6842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mc:AlternateContent xmlns:mc="http://schemas.openxmlformats.org/markup-compatibility/2006">
              <mc:Choice xmlns:v="urn:schemas-microsoft-com:vml" Requires="v">
                <p:oleObj spid="_x0000_s1475" name="Equation" r:id="rId23" imgW="1396800" imgH="253800" progId="Equation.DSMT4">
                  <p:embed/>
                </p:oleObj>
              </mc:Choice>
              <mc:Fallback>
                <p:oleObj name="Equation" r:id="rId23" imgW="1396800" imgH="2538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44863" y="4506913"/>
                        <a:ext cx="3284537" cy="569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mc:AlternateContent xmlns:mc="http://schemas.openxmlformats.org/markup-compatibility/2006">
              <mc:Choice xmlns:v="urn:schemas-microsoft-com:vml" Requires="v">
                <p:oleObj spid="_x0000_s1476" name="Equation" r:id="rId25" imgW="126720" imgH="177480" progId="Equation.DSMT4">
                  <p:embed/>
                </p:oleObj>
              </mc:Choice>
              <mc:Fallback>
                <p:oleObj name="Equation" r:id="rId25" imgW="126720" imgH="1774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52800" y="5387975"/>
                        <a:ext cx="304800"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mc:AlternateContent xmlns:mc="http://schemas.openxmlformats.org/markup-compatibility/2006">
              <mc:Choice xmlns:v="urn:schemas-microsoft-com:vml" Requires="v">
                <p:oleObj spid="_x0000_s1477" name="Equation" r:id="rId27" imgW="863280" imgH="482400" progId="Equation.DSMT4">
                  <p:embed/>
                </p:oleObj>
              </mc:Choice>
              <mc:Fallback>
                <p:oleObj name="Equation" r:id="rId27" imgW="863280" imgH="4824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648075" y="5040313"/>
                        <a:ext cx="2066925" cy="11033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mc:AlternateContent xmlns:mc="http://schemas.openxmlformats.org/markup-compatibility/2006">
              <mc:Choice xmlns:v="urn:schemas-microsoft-com:vml" Requires="v">
                <p:oleObj spid="_x0000_s1478" name="Equation" r:id="rId29" imgW="1218960" imgH="431640" progId="Equation.3">
                  <p:embed/>
                </p:oleObj>
              </mc:Choice>
              <mc:Fallback>
                <p:oleObj name="Equation" r:id="rId29" imgW="1218960" imgH="431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694363" y="5119688"/>
                        <a:ext cx="2916237" cy="987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95619900"/>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6163"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F3A7D232-2075-4043-9824-5301EB34BCB4}" type="slidenum">
              <a:rPr lang="en-US"/>
              <a:pPr/>
              <a:t>9</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dirty="0"/>
              <a:t>Ex.</a:t>
            </a:r>
            <a:r>
              <a:rPr lang="en-US" sz="4000" dirty="0" smtClean="0"/>
              <a:t> </a:t>
            </a:r>
            <a:r>
              <a:rPr lang="en-US" sz="4000" smtClean="0"/>
              <a:t>9.8 </a:t>
            </a:r>
            <a:r>
              <a:rPr lang="en-US" sz="4000" dirty="0"/>
              <a:t>for Mechanical Equilibrium</a:t>
            </a:r>
            <a:endParaRPr lang="en-US" dirty="0"/>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person holds a 50.0N sphere in his hand.   The forearm is horizontal.  The biceps muscle is attached 3.00 cm from the joint, and the sphere is 35.0cm from the joint.  Find the upward force exerted by the biceps on the forearm and the downward force exerted by the upper arm on the forearm and acting at the joint.  Neglect the weight of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mc:AlternateContent xmlns:mc="http://schemas.openxmlformats.org/markup-compatibility/2006">
              <mc:Choice xmlns:v="urn:schemas-microsoft-com:vml" Requires="v">
                <p:oleObj spid="_x0000_s754313" name="Equation" r:id="rId3" imgW="380880" imgH="253800" progId="Equation.3">
                  <p:embed/>
                </p:oleObj>
              </mc:Choice>
              <mc:Fallback>
                <p:oleObj name="Equation" r:id="rId3" imgW="380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965450"/>
                        <a:ext cx="757237"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mc:AlternateContent xmlns:mc="http://schemas.openxmlformats.org/markup-compatibility/2006">
              <mc:Choice xmlns:v="urn:schemas-microsoft-com:vml" Requires="v">
                <p:oleObj spid="_x0000_s754314" name="Equation" r:id="rId5" imgW="304560" imgH="253800" progId="Equation.3">
                  <p:embed/>
                </p:oleObj>
              </mc:Choice>
              <mc:Fallback>
                <p:oleObj name="Equation" r:id="rId5" imgW="30456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989388"/>
                        <a:ext cx="6048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mc:AlternateContent xmlns:mc="http://schemas.openxmlformats.org/markup-compatibility/2006">
              <mc:Choice xmlns:v="urn:schemas-microsoft-com:vml" Requires="v">
                <p:oleObj spid="_x0000_s754315" name="Equation" r:id="rId7" imgW="380880" imgH="215640" progId="Equation.3">
                  <p:embed/>
                </p:oleObj>
              </mc:Choice>
              <mc:Fallback>
                <p:oleObj name="Equation" r:id="rId7" imgW="3808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570413"/>
                        <a:ext cx="757238" cy="4079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mc:AlternateContent xmlns:mc="http://schemas.openxmlformats.org/markup-compatibility/2006">
              <mc:Choice xmlns:v="urn:schemas-microsoft-com:vml" Requires="v">
                <p:oleObj spid="_x0000_s754316" name="Equation" r:id="rId9" imgW="203040" imgH="228600" progId="Equation.3">
                  <p:embed/>
                </p:oleObj>
              </mc:Choice>
              <mc:Fallback>
                <p:oleObj name="Equation" r:id="rId9" imgW="20304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8600" y="5791200"/>
                        <a:ext cx="403225" cy="4302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mc:AlternateContent xmlns:mc="http://schemas.openxmlformats.org/markup-compatibility/2006">
              <mc:Choice xmlns:v="urn:schemas-microsoft-com:vml" Requires="v">
                <p:oleObj spid="_x0000_s754317" name="Equation" r:id="rId11" imgW="241200" imgH="177480" progId="Equation.3">
                  <p:embed/>
                </p:oleObj>
              </mc:Choice>
              <mc:Fallback>
                <p:oleObj name="Equation" r:id="rId11" imgW="24120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57800" y="2990850"/>
                        <a:ext cx="609600"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mc:AlternateContent xmlns:mc="http://schemas.openxmlformats.org/markup-compatibility/2006">
              <mc:Choice xmlns:v="urn:schemas-microsoft-com:vml" Requires="v">
                <p:oleObj spid="_x0000_s754318" name="Equation" r:id="rId13" imgW="380880" imgH="253800" progId="Equation.3">
                  <p:embed/>
                </p:oleObj>
              </mc:Choice>
              <mc:Fallback>
                <p:oleObj name="Equation" r:id="rId13" imgW="380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4363" y="3471863"/>
                        <a:ext cx="757237"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mc:AlternateContent xmlns:mc="http://schemas.openxmlformats.org/markup-compatibility/2006">
              <mc:Choice xmlns:v="urn:schemas-microsoft-com:vml" Requires="v">
                <p:oleObj spid="_x0000_s754319" name="Equation" r:id="rId15" imgW="965160" imgH="228600" progId="Equation.3">
                  <p:embed/>
                </p:oleObj>
              </mc:Choice>
              <mc:Fallback>
                <p:oleObj name="Equation" r:id="rId15" imgW="9651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5725" y="3495675"/>
                        <a:ext cx="1916113"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mc:AlternateContent xmlns:mc="http://schemas.openxmlformats.org/markup-compatibility/2006">
              <mc:Choice xmlns:v="urn:schemas-microsoft-com:vml" Requires="v">
                <p:oleObj spid="_x0000_s754320"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65963" y="3505200"/>
                        <a:ext cx="477837" cy="4111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mc:AlternateContent xmlns:mc="http://schemas.openxmlformats.org/markup-compatibility/2006">
              <mc:Choice xmlns:v="urn:schemas-microsoft-com:vml" Requires="v">
                <p:oleObj spid="_x0000_s754321" name="Equation" r:id="rId19" imgW="1409400" imgH="228600" progId="Equation.3">
                  <p:embed/>
                </p:oleObj>
              </mc:Choice>
              <mc:Fallback>
                <p:oleObj name="Equation" r:id="rId19" imgW="14094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254625" y="4013200"/>
                        <a:ext cx="2798763"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mc:AlternateContent xmlns:mc="http://schemas.openxmlformats.org/markup-compatibility/2006">
              <mc:Choice xmlns:v="urn:schemas-microsoft-com:vml" Requires="v">
                <p:oleObj spid="_x0000_s754322" name="Equation" r:id="rId21" imgW="241200" imgH="177480" progId="Equation.3">
                  <p:embed/>
                </p:oleObj>
              </mc:Choice>
              <mc:Fallback>
                <p:oleObj name="Equation" r:id="rId21" imgW="241200" imgH="177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054975" y="4000500"/>
                        <a:ext cx="479425"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mc:AlternateContent xmlns:mc="http://schemas.openxmlformats.org/markup-compatibility/2006">
              <mc:Choice xmlns:v="urn:schemas-microsoft-com:vml" Requires="v">
                <p:oleObj spid="_x0000_s754323" name="Equation" r:id="rId23" imgW="482400" imgH="203040" progId="Equation.3">
                  <p:embed/>
                </p:oleObj>
              </mc:Choice>
              <mc:Fallback>
                <p:oleObj name="Equation" r:id="rId23" imgW="482400" imgH="20304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19600" y="4581525"/>
                        <a:ext cx="958850" cy="384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mc:AlternateContent xmlns:mc="http://schemas.openxmlformats.org/markup-compatibility/2006">
              <mc:Choice xmlns:v="urn:schemas-microsoft-com:vml" Requires="v">
                <p:oleObj spid="_x0000_s754324" name="Equation" r:id="rId25" imgW="203040" imgH="215640" progId="Equation.3">
                  <p:embed/>
                </p:oleObj>
              </mc:Choice>
              <mc:Fallback>
                <p:oleObj name="Equation" r:id="rId25" imgW="203040" imgH="215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657600" y="5119688"/>
                        <a:ext cx="403225" cy="4079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mc:AlternateContent xmlns:mc="http://schemas.openxmlformats.org/markup-compatibility/2006">
              <mc:Choice xmlns:v="urn:schemas-microsoft-com:vml" Requires="v">
                <p:oleObj spid="_x0000_s754325" name="Equation" r:id="rId27" imgW="507960" imgH="393480" progId="Equation.3">
                  <p:embed/>
                </p:oleObj>
              </mc:Choice>
              <mc:Fallback>
                <p:oleObj name="Equation" r:id="rId27" imgW="507960" imgH="3934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19550" y="4970463"/>
                        <a:ext cx="1009650" cy="744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mc:AlternateContent xmlns:mc="http://schemas.openxmlformats.org/markup-compatibility/2006">
              <mc:Choice xmlns:v="urn:schemas-microsoft-com:vml" Requires="v">
                <p:oleObj spid="_x0000_s754326" name="Equation" r:id="rId29" imgW="1333440" imgH="393480" progId="Equation.3">
                  <p:embed/>
                </p:oleObj>
              </mc:Choice>
              <mc:Fallback>
                <p:oleObj name="Equation" r:id="rId29" imgW="1333440" imgH="3934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72050" y="4953000"/>
                        <a:ext cx="2343150" cy="742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mc:AlternateContent xmlns:mc="http://schemas.openxmlformats.org/markup-compatibility/2006">
              <mc:Choice xmlns:v="urn:schemas-microsoft-com:vml" Requires="v">
                <p:oleObj spid="_x0000_s754327" name="Equation" r:id="rId31" imgW="660240" imgH="215640" progId="Equation.3">
                  <p:embed/>
                </p:oleObj>
              </mc:Choice>
              <mc:Fallback>
                <p:oleObj name="Equation" r:id="rId31" imgW="66024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06900" y="5802313"/>
                        <a:ext cx="1311275"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mc:AlternateContent xmlns:mc="http://schemas.openxmlformats.org/markup-compatibility/2006">
              <mc:Choice xmlns:v="urn:schemas-microsoft-com:vml" Requires="v">
                <p:oleObj spid="_x0000_s754328" name="Equation" r:id="rId33" imgW="1282680" imgH="177480" progId="Equation.3">
                  <p:embed/>
                </p:oleObj>
              </mc:Choice>
              <mc:Fallback>
                <p:oleObj name="Equation" r:id="rId33" imgW="128268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81663" y="5840413"/>
                        <a:ext cx="2547937" cy="333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336636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48001</TotalTime>
  <Words>1706</Words>
  <Application>Microsoft Macintosh PowerPoint</Application>
  <PresentationFormat>On-screen Show (4:3)</PresentationFormat>
  <Paragraphs>220</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1441 – Section 002 Lecture #23</vt:lpstr>
      <vt:lpstr>Announcements</vt:lpstr>
      <vt:lpstr>More on Conditions for Equilibrium</vt:lpstr>
      <vt:lpstr>How do we solve static equilibrium problems?</vt:lpstr>
      <vt:lpstr>Example for Mechanical Equilibrium</vt:lpstr>
      <vt:lpstr>Example for Mech. Equilibrium Cont’d </vt:lpstr>
      <vt:lpstr>Example 9 – 7 </vt:lpstr>
      <vt:lpstr>Example 9 – 7 cont’d</vt:lpstr>
      <vt:lpstr>Ex. 9.8 for Mechanical Equilibrium</vt:lpstr>
      <vt:lpstr>Elastic Properties of Solids</vt:lpstr>
      <vt:lpstr>Applied force vs elongation</vt:lpstr>
      <vt:lpstr>Young’s Modulus</vt:lpstr>
      <vt:lpstr>Bulk Modulus</vt:lpstr>
      <vt:lpstr>Example for Solid’s Elastic Property</vt:lpstr>
      <vt:lpstr>Density and Specific Gravity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1372</cp:revision>
  <cp:lastPrinted>2013-04-08T23:48:48Z</cp:lastPrinted>
  <dcterms:created xsi:type="dcterms:W3CDTF">2012-08-27T21:13:02Z</dcterms:created>
  <dcterms:modified xsi:type="dcterms:W3CDTF">2013-04-30T20:41:26Z</dcterms:modified>
</cp:coreProperties>
</file>