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8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7" r:id="rId2"/>
    <p:sldId id="624" r:id="rId3"/>
    <p:sldId id="626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4" Type="http://schemas.openxmlformats.org/officeDocument/2006/relationships/image" Target="../media/image54.emf"/><Relationship Id="rId15" Type="http://schemas.openxmlformats.org/officeDocument/2006/relationships/image" Target="../media/image55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5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51.e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52.emf"/><Relationship Id="rId28" Type="http://schemas.openxmlformats.org/officeDocument/2006/relationships/oleObject" Target="../embeddings/oleObject49.bin"/><Relationship Id="rId29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emf"/><Relationship Id="rId30" Type="http://schemas.openxmlformats.org/officeDocument/2006/relationships/oleObject" Target="../embeddings/oleObject50.bin"/><Relationship Id="rId31" Type="http://schemas.openxmlformats.org/officeDocument/2006/relationships/image" Target="../media/image54.emf"/><Relationship Id="rId32" Type="http://schemas.openxmlformats.org/officeDocument/2006/relationships/oleObject" Target="../embeddings/oleObject51.bin"/><Relationship Id="rId9" Type="http://schemas.openxmlformats.org/officeDocument/2006/relationships/image" Target="../media/image4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9.bin"/><Relationship Id="rId33" Type="http://schemas.openxmlformats.org/officeDocument/2006/relationships/image" Target="../media/image55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8.emf"/><Relationship Id="rId10" Type="http://schemas.openxmlformats.org/officeDocument/2006/relationships/oleObject" Target="../embeddings/oleObject55.bin"/><Relationship Id="rId11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5312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Relativistic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24672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6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20505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7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81642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8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34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03802"/>
              </p:ext>
            </p:extLst>
          </p:nvPr>
        </p:nvGraphicFramePr>
        <p:xfrm>
          <a:off x="660400" y="4746625"/>
          <a:ext cx="1914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9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746625"/>
                        <a:ext cx="19145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25216"/>
              </p:ext>
            </p:extLst>
          </p:nvPr>
        </p:nvGraphicFramePr>
        <p:xfrm>
          <a:off x="2530475" y="45212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0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45212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13003"/>
              </p:ext>
            </p:extLst>
          </p:nvPr>
        </p:nvGraphicFramePr>
        <p:xfrm>
          <a:off x="4699000" y="45862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1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5862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67502"/>
              </p:ext>
            </p:extLst>
          </p:nvPr>
        </p:nvGraphicFramePr>
        <p:xfrm>
          <a:off x="6848475" y="48895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2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8895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41398"/>
              </p:ext>
            </p:extLst>
          </p:nvPr>
        </p:nvGraphicFramePr>
        <p:xfrm>
          <a:off x="2667000" y="1037548"/>
          <a:ext cx="4614863" cy="124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3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7548"/>
                        <a:ext cx="4614863" cy="1248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11173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4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359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4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65566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8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68184"/>
              </p:ext>
            </p:extLst>
          </p:nvPr>
        </p:nvGraphicFramePr>
        <p:xfrm>
          <a:off x="3011488" y="4572000"/>
          <a:ext cx="29130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9" name="Equation" r:id="rId6" imgW="939800" imgH="228600" progId="Equation.DSMT4">
                  <p:embed/>
                </p:oleObj>
              </mc:Choice>
              <mc:Fallback>
                <p:oleObj name="Equation" r:id="rId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572000"/>
                        <a:ext cx="29130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2213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0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39596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1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672616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2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673761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3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02744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4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48110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5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68798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6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3666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7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63668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8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77843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9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91797"/>
              </p:ext>
            </p:extLst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0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15818"/>
              </p:ext>
            </p:extLst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1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72902"/>
              </p:ext>
            </p:extLst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2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01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97859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1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29218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2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42166"/>
              </p:ext>
            </p:extLst>
          </p:nvPr>
        </p:nvGraphicFramePr>
        <p:xfrm>
          <a:off x="4494213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3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43406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4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5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12357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4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6963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5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323482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6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63122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7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378579"/>
              </p:ext>
            </p:extLst>
          </p:nvPr>
        </p:nvGraphicFramePr>
        <p:xfrm>
          <a:off x="1066800" y="38100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8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49278"/>
              </p:ext>
            </p:extLst>
          </p:nvPr>
        </p:nvGraphicFramePr>
        <p:xfrm>
          <a:off x="3092450" y="48006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9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8006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49178"/>
              </p:ext>
            </p:extLst>
          </p:nvPr>
        </p:nvGraphicFramePr>
        <p:xfrm>
          <a:off x="990600" y="55102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30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102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050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today: Dr. Z. </a:t>
            </a:r>
            <a:r>
              <a:rPr lang="en-US" dirty="0" err="1" smtClean="0"/>
              <a:t>Musielak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  Musielak Colloq-020314.pdf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19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03095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79366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989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94187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85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39793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86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49839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87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25992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8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78146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89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2153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0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14910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1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56919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2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356120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3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55642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4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663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8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with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57035"/>
              </p:ext>
            </p:extLst>
          </p:nvPr>
        </p:nvGraphicFramePr>
        <p:xfrm>
          <a:off x="3200400" y="5486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0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34491"/>
              </p:ext>
            </p:extLst>
          </p:nvPr>
        </p:nvGraphicFramePr>
        <p:xfrm>
          <a:off x="2958194" y="10668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1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10668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48998"/>
              </p:ext>
            </p:extLst>
          </p:nvPr>
        </p:nvGraphicFramePr>
        <p:xfrm>
          <a:off x="4964112" y="9144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2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9144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9153"/>
              </p:ext>
            </p:extLst>
          </p:nvPr>
        </p:nvGraphicFramePr>
        <p:xfrm>
          <a:off x="1447800" y="38578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3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578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11088"/>
              </p:ext>
            </p:extLst>
          </p:nvPr>
        </p:nvGraphicFramePr>
        <p:xfrm>
          <a:off x="3200400" y="38578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4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78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38755"/>
              </p:ext>
            </p:extLst>
          </p:nvPr>
        </p:nvGraphicFramePr>
        <p:xfrm>
          <a:off x="4786424" y="40386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5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40386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67925"/>
              </p:ext>
            </p:extLst>
          </p:nvPr>
        </p:nvGraphicFramePr>
        <p:xfrm>
          <a:off x="5826642" y="38862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6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862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196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02248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7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83338"/>
              </p:ext>
            </p:extLst>
          </p:nvPr>
        </p:nvGraphicFramePr>
        <p:xfrm>
          <a:off x="4267200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8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32834"/>
              </p:ext>
            </p:extLst>
          </p:nvPr>
        </p:nvGraphicFramePr>
        <p:xfrm>
          <a:off x="1524000" y="5056188"/>
          <a:ext cx="27908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9" name="Equation" r:id="rId7" imgW="1092200" imgH="330200" progId="Equation.DSMT4">
                  <p:embed/>
                </p:oleObj>
              </mc:Choice>
              <mc:Fallback>
                <p:oleObj name="Equation" r:id="rId7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56188"/>
                        <a:ext cx="27908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47207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0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39941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1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56953"/>
              </p:ext>
            </p:extLst>
          </p:nvPr>
        </p:nvGraphicFramePr>
        <p:xfrm>
          <a:off x="43148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2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31562"/>
              </p:ext>
            </p:extLst>
          </p:nvPr>
        </p:nvGraphicFramePr>
        <p:xfrm>
          <a:off x="64770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3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21800"/>
              </p:ext>
            </p:extLst>
          </p:nvPr>
        </p:nvGraphicFramePr>
        <p:xfrm>
          <a:off x="56896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4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80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21026</TotalTime>
  <Words>891</Words>
  <Application>Microsoft Macintosh PowerPoint</Application>
  <PresentationFormat>On-screen Show (4:3)</PresentationFormat>
  <Paragraphs>168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3313 – Section 001 Lecture #7</vt:lpstr>
      <vt:lpstr>Announcements</vt:lpstr>
      <vt:lpstr>PowerPoint Presentation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906</cp:revision>
  <dcterms:created xsi:type="dcterms:W3CDTF">2012-08-29T20:00:19Z</dcterms:created>
  <dcterms:modified xsi:type="dcterms:W3CDTF">2014-02-05T21:39:03Z</dcterms:modified>
</cp:coreProperties>
</file>