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7" r:id="rId2"/>
    <p:sldId id="624" r:id="rId3"/>
    <p:sldId id="614" r:id="rId4"/>
    <p:sldId id="615" r:id="rId5"/>
    <p:sldId id="625" r:id="rId6"/>
    <p:sldId id="616" r:id="rId7"/>
    <p:sldId id="617" r:id="rId8"/>
    <p:sldId id="618" r:id="rId9"/>
    <p:sldId id="619" r:id="rId10"/>
    <p:sldId id="620" r:id="rId11"/>
    <p:sldId id="626" r:id="rId12"/>
    <p:sldId id="627" r:id="rId13"/>
    <p:sldId id="628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9.emf"/><Relationship Id="rId21" Type="http://schemas.openxmlformats.org/officeDocument/2006/relationships/image" Target="../media/image30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5" Type="http://schemas.openxmlformats.org/officeDocument/2006/relationships/image" Target="../media/image24.emf"/><Relationship Id="rId16" Type="http://schemas.openxmlformats.org/officeDocument/2006/relationships/image" Target="../media/image25.emf"/><Relationship Id="rId17" Type="http://schemas.openxmlformats.org/officeDocument/2006/relationships/image" Target="../media/image26.emf"/><Relationship Id="rId18" Type="http://schemas.openxmlformats.org/officeDocument/2006/relationships/image" Target="../media/image27.emf"/><Relationship Id="rId19" Type="http://schemas.openxmlformats.org/officeDocument/2006/relationships/image" Target="../media/image2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21.e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22.e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30" Type="http://schemas.openxmlformats.org/officeDocument/2006/relationships/image" Target="../media/image23.emf"/><Relationship Id="rId31" Type="http://schemas.openxmlformats.org/officeDocument/2006/relationships/oleObject" Target="../embeddings/oleObject19.bin"/><Relationship Id="rId32" Type="http://schemas.openxmlformats.org/officeDocument/2006/relationships/image" Target="../media/image24.emf"/><Relationship Id="rId9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emf"/><Relationship Id="rId33" Type="http://schemas.openxmlformats.org/officeDocument/2006/relationships/oleObject" Target="../embeddings/oleObject20.bin"/><Relationship Id="rId34" Type="http://schemas.openxmlformats.org/officeDocument/2006/relationships/image" Target="../media/image25.emf"/><Relationship Id="rId35" Type="http://schemas.openxmlformats.org/officeDocument/2006/relationships/oleObject" Target="../embeddings/oleObject21.bin"/><Relationship Id="rId36" Type="http://schemas.openxmlformats.org/officeDocument/2006/relationships/image" Target="../media/image26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3.bin"/><Relationship Id="rId37" Type="http://schemas.openxmlformats.org/officeDocument/2006/relationships/oleObject" Target="../embeddings/oleObject22.bin"/><Relationship Id="rId38" Type="http://schemas.openxmlformats.org/officeDocument/2006/relationships/image" Target="../media/image27.emf"/><Relationship Id="rId39" Type="http://schemas.openxmlformats.org/officeDocument/2006/relationships/oleObject" Target="../embeddings/oleObject23.bin"/><Relationship Id="rId40" Type="http://schemas.openxmlformats.org/officeDocument/2006/relationships/image" Target="../media/image28.emf"/><Relationship Id="rId41" Type="http://schemas.openxmlformats.org/officeDocument/2006/relationships/oleObject" Target="../embeddings/oleObject24.bin"/><Relationship Id="rId42" Type="http://schemas.openxmlformats.org/officeDocument/2006/relationships/image" Target="../media/image29.emf"/><Relationship Id="rId43" Type="http://schemas.openxmlformats.org/officeDocument/2006/relationships/oleObject" Target="../embeddings/oleObject25.bin"/><Relationship Id="rId4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Binding Energy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1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9714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2083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62616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6189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76431"/>
              </p:ext>
            </p:extLst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3018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66674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37050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08111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97945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07281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06578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72524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26928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7367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50922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29800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99993"/>
              </p:ext>
            </p:extLst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1297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00063"/>
              </p:ext>
            </p:extLst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60190"/>
              </p:ext>
            </p:extLst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75436"/>
              </p:ext>
            </p:extLst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0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36878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6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86467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7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95038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8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6491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9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642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0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60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1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95524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2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79882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3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76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Feb. 19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Feb. 19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this Monday</a:t>
            </a:r>
            <a:r>
              <a:rPr lang="en-US" dirty="0"/>
              <a:t>, </a:t>
            </a:r>
            <a:r>
              <a:rPr lang="en-US" dirty="0" smtClean="0"/>
              <a:t>Feb.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29725"/>
              </p:ext>
            </p:extLst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8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49517"/>
              </p:ext>
            </p:extLst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9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91315"/>
              </p:ext>
            </p:extLst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0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94778"/>
              </p:ext>
            </p:extLst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1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7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2-GeV proton hits another 2-GeV proton in 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and a deuteron.  The mass of pion is 139.6MeV/c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5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6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9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10,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</a:t>
            </a:r>
            <a:r>
              <a:rPr lang="en-US" sz="2800" dirty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774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22473</TotalTime>
  <Words>1028</Words>
  <Application>Microsoft Macintosh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#8</vt:lpstr>
      <vt:lpstr>Announcements</vt:lpstr>
      <vt:lpstr>Binding Energy</vt:lpstr>
      <vt:lpstr>Examples 2.13 and 2.15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933</cp:revision>
  <dcterms:created xsi:type="dcterms:W3CDTF">2012-08-29T20:00:19Z</dcterms:created>
  <dcterms:modified xsi:type="dcterms:W3CDTF">2014-02-10T21:08:41Z</dcterms:modified>
</cp:coreProperties>
</file>