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7" r:id="rId2"/>
    <p:sldId id="624" r:id="rId3"/>
    <p:sldId id="652" r:id="rId4"/>
    <p:sldId id="629" r:id="rId5"/>
    <p:sldId id="630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5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6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6670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Determination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of Electron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Blackbody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Radiation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8392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8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487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79248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7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7630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SchoolHouse Cursive B"/>
                <a:cs typeface="SchoolHouse Cursive B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sz="2800" b="1" dirty="0">
                <a:latin typeface="SchoolHouse Cursive B"/>
                <a:cs typeface="SchoolHouse Cursive B"/>
              </a:rPr>
              <a:t>l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372124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2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678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smtClean="0">
                <a:cs typeface="ＭＳ Ｐゴシック" pitchFamily="-84" charset="-128"/>
              </a:rPr>
              <a:t>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83155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9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98303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007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7645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19121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0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68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1534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 err="1"/>
              <a:t>n</a:t>
            </a:r>
            <a:r>
              <a:rPr lang="en-US" sz="2000" dirty="0"/>
              <a:t> is an integer, </a:t>
            </a:r>
            <a:r>
              <a:rPr lang="en-US" sz="2000" i="1" dirty="0" err="1"/>
              <a:t>f</a:t>
            </a:r>
            <a:r>
              <a:rPr lang="en-US" sz="2000" dirty="0"/>
              <a:t> is the frequency, and </a:t>
            </a:r>
            <a:r>
              <a:rPr lang="en-US" sz="2000" i="1" dirty="0" err="1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92355"/>
              </p:ext>
            </p:extLst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0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10348"/>
              </p:ext>
            </p:extLst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1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54971"/>
              </p:ext>
            </p:extLst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2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295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Feb. 19</a:t>
            </a:r>
            <a:endParaRPr lang="en-US" sz="2400" dirty="0"/>
          </a:p>
          <a:p>
            <a:pPr eaLnBrk="1" hangingPunct="1"/>
            <a:r>
              <a:rPr lang="en-US" sz="2800" dirty="0"/>
              <a:t>Quiz #2 </a:t>
            </a:r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Feb. 19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Monday</a:t>
            </a:r>
            <a:r>
              <a:rPr lang="en-US" sz="2400" dirty="0"/>
              <a:t>, </a:t>
            </a:r>
            <a:r>
              <a:rPr lang="en-US" sz="2400" dirty="0" smtClean="0"/>
              <a:t>Feb. 17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Dr. C. B. Jackson </a:t>
            </a:r>
            <a:r>
              <a:rPr lang="en-US" sz="2800" smtClean="0"/>
              <a:t>of UTA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2 at 8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0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radius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35282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9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50198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0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77794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1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88599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2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85497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3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4882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4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99614"/>
              </p:ext>
            </p:extLst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5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79255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6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88725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7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06568"/>
              </p:ext>
            </p:extLst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8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46915"/>
              </p:ext>
            </p:extLst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9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45933"/>
              </p:ext>
            </p:extLst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0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04105"/>
              </p:ext>
            </p:extLst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1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15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73972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0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34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2678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5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09758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7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8528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8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954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60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</a:t>
            </a:r>
            <a:r>
              <a:rPr lang="en-US" dirty="0" smtClean="0">
                <a:solidFill>
                  <a:srgbClr val="FF0000"/>
                </a:solidFill>
              </a:rPr>
              <a:t>2, n&gt;K)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11626"/>
              </p:ext>
            </p:extLst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1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52342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2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392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23814</TotalTime>
  <Words>1125</Words>
  <Application>Microsoft Macintosh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3313 – Section 001 Lecture #9</vt:lpstr>
      <vt:lpstr>Announcements</vt:lpstr>
      <vt:lpstr>PowerPoint Presentation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  <vt:lpstr>Blackbody Radiation</vt:lpstr>
      <vt:lpstr>Wien’s Displacement Law</vt:lpstr>
      <vt:lpstr>Stefan-Boltzmann Law</vt:lpstr>
      <vt:lpstr>Rayleigh-Jeans Formula</vt:lpstr>
      <vt:lpstr>Planck’s Radiation Law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962</cp:revision>
  <dcterms:created xsi:type="dcterms:W3CDTF">2012-08-29T20:00:19Z</dcterms:created>
  <dcterms:modified xsi:type="dcterms:W3CDTF">2014-02-17T03:29:22Z</dcterms:modified>
</cp:coreProperties>
</file>