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7" r:id="rId2"/>
    <p:sldId id="624" r:id="rId3"/>
    <p:sldId id="661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7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8.emf"/><Relationship Id="rId10" Type="http://schemas.openxmlformats.org/officeDocument/2006/relationships/image" Target="../media/image22.emf"/><Relationship Id="rId11" Type="http://schemas.openxmlformats.org/officeDocument/2006/relationships/image" Target="../media/image3.jpe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7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8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20" Type="http://schemas.openxmlformats.org/officeDocument/2006/relationships/oleObject" Target="../embeddings/oleObject49.bin"/><Relationship Id="rId21" Type="http://schemas.openxmlformats.org/officeDocument/2006/relationships/image" Target="../media/image58.emf"/><Relationship Id="rId22" Type="http://schemas.openxmlformats.org/officeDocument/2006/relationships/oleObject" Target="../embeddings/oleObject50.bin"/><Relationship Id="rId23" Type="http://schemas.openxmlformats.org/officeDocument/2006/relationships/image" Target="../media/image59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53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5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6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Pair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production/Pair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01115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6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84366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7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79882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8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95849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9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29958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0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49731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1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62068"/>
              </p:ext>
            </p:extLst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2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1668"/>
              </p:ext>
            </p:extLst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3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70414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4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68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85939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25326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7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12539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8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53425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9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42646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0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63547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1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86829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2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69663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3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00702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4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08126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5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277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5132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0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51223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1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9749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2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06393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3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90725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4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450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5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65840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6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93923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7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3261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8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59506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9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950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48265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8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08259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9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810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927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4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07595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5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43554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6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1119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7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45512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8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95390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9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469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458199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collisions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9015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38069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8972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84860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2715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85396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64019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91488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438311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86250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6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</a:t>
            </a:r>
            <a:r>
              <a:rPr lang="en-US" sz="2400" dirty="0" smtClean="0"/>
              <a:t>this Wednesday</a:t>
            </a:r>
            <a:r>
              <a:rPr lang="en-US" sz="2400" dirty="0"/>
              <a:t>, </a:t>
            </a:r>
            <a:r>
              <a:rPr lang="en-US" sz="2400" dirty="0" smtClean="0"/>
              <a:t>Feb. 19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Quiz </a:t>
            </a:r>
            <a:r>
              <a:rPr lang="en-US" sz="2800" dirty="0"/>
              <a:t>#2 </a:t>
            </a:r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Feb. 19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Monday</a:t>
            </a:r>
            <a:r>
              <a:rPr lang="en-US" sz="2400" dirty="0"/>
              <a:t>, </a:t>
            </a:r>
            <a:r>
              <a:rPr lang="en-US" sz="2400" dirty="0" smtClean="0"/>
              <a:t>Feb. 17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this Wednesday: Dr.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8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8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8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  (an example?)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3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327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748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3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75126"/>
              </p:ext>
            </p:extLst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22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7796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23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41656"/>
              </p:ext>
            </p:extLst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24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820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24742</TotalTime>
  <Words>1318</Words>
  <Application>Microsoft Macintosh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3313 – Section 001 Lecture #10</vt:lpstr>
      <vt:lpstr>Announcements</vt:lpstr>
      <vt:lpstr>Special Project #3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992</cp:revision>
  <dcterms:created xsi:type="dcterms:W3CDTF">2012-08-29T20:00:19Z</dcterms:created>
  <dcterms:modified xsi:type="dcterms:W3CDTF">2014-02-17T20:44:24Z</dcterms:modified>
</cp:coreProperties>
</file>