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3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4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5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6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66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5" r:id="rId20"/>
    <p:sldId id="596" r:id="rId21"/>
    <p:sldId id="59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98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48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4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1.emf"/><Relationship Id="rId8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9.bin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890" y="1524000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4,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2860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Einstein’s postulates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Lorentz Transformations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Time Dilation 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Length </a:t>
            </a:r>
            <a:r>
              <a:rPr lang="en-US" sz="2800" dirty="0">
                <a:latin typeface="Arial Narrow" pitchFamily="-84" charset="0"/>
              </a:rPr>
              <a:t>Contraction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Velocity Addition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Twin </a:t>
            </a:r>
            <a:r>
              <a:rPr lang="en-US" sz="2800" dirty="0" smtClean="0">
                <a:latin typeface="Arial Narrow" pitchFamily="-84" charset="0"/>
              </a:rPr>
              <a:t>Paradox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position in a system as measured by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a clock at that position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28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 animBg="1"/>
      <p:bldP spid="68611" grpId="0" build="p"/>
      <p:bldP spid="112648" grpId="0" animBg="1"/>
      <p:bldP spid="112648" grpId="1" animBg="1"/>
      <p:bldP spid="686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9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/>
      <p:bldP spid="70659" grpId="0" animBg="1"/>
      <p:bldP spid="113674" grpId="0" animBg="1"/>
      <p:bldP spid="113674" grpId="1" animBg="1"/>
      <p:bldP spid="11367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64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24669"/>
              </p:ext>
            </p:extLst>
          </p:nvPr>
        </p:nvGraphicFramePr>
        <p:xfrm>
          <a:off x="2286000" y="25574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74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81662"/>
              </p:ext>
            </p:extLst>
          </p:nvPr>
        </p:nvGraphicFramePr>
        <p:xfrm>
          <a:off x="3560762" y="2209800"/>
          <a:ext cx="3373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8" name="Equation" r:id="rId5" imgW="1536700" imgH="520700" progId="Equation.DSMT4">
                  <p:embed/>
                </p:oleObj>
              </mc:Choice>
              <mc:Fallback>
                <p:oleObj name="Equation" r:id="rId5" imgW="1536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2" y="2209800"/>
                        <a:ext cx="337343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099557"/>
              </p:ext>
            </p:extLst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40568"/>
              </p:ext>
            </p:extLst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0" name="Equation" r:id="rId9" imgW="571500" imgH="203200" progId="Equation.DSMT4">
                  <p:embed/>
                </p:oleObj>
              </mc:Choice>
              <mc:Fallback>
                <p:oleObj name="Equation" r:id="rId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71419"/>
              </p:ext>
            </p:extLst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1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96442"/>
              </p:ext>
            </p:extLst>
          </p:nvPr>
        </p:nvGraphicFramePr>
        <p:xfrm>
          <a:off x="6362700" y="4738688"/>
          <a:ext cx="76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2" name="Equation" r:id="rId13" imgW="254000" imgH="203200" progId="Equation.DSMT4">
                  <p:embed/>
                </p:oleObj>
              </mc:Choice>
              <mc:Fallback>
                <p:oleObj name="Equation" r:id="rId13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38688"/>
                        <a:ext cx="768350" cy="614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32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6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lifetime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79476"/>
              </p:ext>
            </p:extLst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7167"/>
              </p:ext>
            </p:extLst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3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60679"/>
              </p:ext>
            </p:extLst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541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53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4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which is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35985"/>
              </p:ext>
            </p:extLst>
          </p:nvPr>
        </p:nvGraphicFramePr>
        <p:xfrm>
          <a:off x="3733800" y="1677687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9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7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33445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02228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49281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139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836684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1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41102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68264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0963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4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60806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5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104039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551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Reading assignments: CH 2.10 (special topic), 2.13 and 2.14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#1 </a:t>
            </a:r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Monday, Feb. </a:t>
            </a:r>
            <a:r>
              <a:rPr lang="en-US" sz="2400" dirty="0"/>
              <a:t>9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85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the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65084"/>
              </p:ext>
            </p:extLst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4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68038"/>
              </p:ext>
            </p:extLst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5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91579"/>
              </p:ext>
            </p:extLst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6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7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1926"/>
              </p:ext>
            </p:extLst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9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853952"/>
              </p:ext>
            </p:extLst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0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01429"/>
              </p:ext>
            </p:extLst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1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54719"/>
              </p:ext>
            </p:extLst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2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891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surface area, the rate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 the body!)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lifetime of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44%)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54518"/>
              </p:ext>
            </p:extLst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9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39583"/>
              </p:ext>
            </p:extLst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0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18621"/>
              </p:ext>
            </p:extLst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1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Wednesday, Feb. 4, 2015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10913"/>
              </p:ext>
            </p:extLst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2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81062"/>
              </p:ext>
            </p:extLst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3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39324"/>
              </p:ext>
            </p:extLst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4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710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conclusively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96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</a:t>
            </a:r>
            <a:r>
              <a:rPr lang="en-US" sz="2800" dirty="0" smtClean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6289"/>
              </p:ext>
            </p:extLst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551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the principle of relativity to be fundamental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459787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70493"/>
              </p:ext>
            </p:extLst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71510"/>
              </p:ext>
            </p:extLst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0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33236"/>
              </p:ext>
            </p:extLst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483502"/>
              </p:ext>
            </p:extLst>
          </p:nvPr>
        </p:nvGraphicFramePr>
        <p:xfrm>
          <a:off x="5757863" y="5614988"/>
          <a:ext cx="27003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2" name="Equation" r:id="rId14" imgW="1028700" imgH="241300" progId="Equation.DSMT4">
                  <p:embed/>
                </p:oleObj>
              </mc:Choice>
              <mc:Fallback>
                <p:oleObj name="Equation" r:id="rId14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5614988"/>
                        <a:ext cx="270033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2650"/>
              </p:ext>
            </p:extLst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3" name="Equation" r:id="rId16" imgW="965200" imgH="495300" progId="Equation.DSMT4">
                  <p:embed/>
                </p:oleObj>
              </mc:Choice>
              <mc:Fallback>
                <p:oleObj name="Equation" r:id="rId16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60331"/>
              </p:ext>
            </p:extLst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" name="Equation" r:id="rId18" imgW="393700" imgH="190500" progId="Equation.DSMT4">
                  <p:embed/>
                </p:oleObj>
              </mc:Choice>
              <mc:Fallback>
                <p:oleObj name="Equation" r:id="rId18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61491"/>
              </p:ext>
            </p:extLst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" name="Equation" r:id="rId19" imgW="381000" imgH="165100" progId="Equation.DSMT4">
                  <p:embed/>
                </p:oleObj>
              </mc:Choice>
              <mc:Fallback>
                <p:oleObj name="Equation" r:id="rId19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03668"/>
              </p:ext>
            </p:extLst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6" name="Equation" r:id="rId20" imgW="939800" imgH="533400" progId="Equation.DSMT4">
                  <p:embed/>
                </p:oleObj>
              </mc:Choice>
              <mc:Fallback>
                <p:oleObj name="Equation" r:id="rId20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512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07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07664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785226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0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82598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1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688820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2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90423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3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91950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67935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5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28385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6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904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4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14195</TotalTime>
  <Words>1670</Words>
  <Application>Microsoft Macintosh PowerPoint</Application>
  <PresentationFormat>On-screen Show (4:3)</PresentationFormat>
  <Paragraphs>233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3313 – Section 001 Lecture #5</vt:lpstr>
      <vt:lpstr>Announcements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539</cp:revision>
  <cp:lastPrinted>2013-08-26T21:25:15Z</cp:lastPrinted>
  <dcterms:created xsi:type="dcterms:W3CDTF">2012-08-27T21:13:02Z</dcterms:created>
  <dcterms:modified xsi:type="dcterms:W3CDTF">2015-02-04T20:44:58Z</dcterms:modified>
</cp:coreProperties>
</file>