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22" r:id="rId3"/>
    <p:sldId id="604" r:id="rId4"/>
    <p:sldId id="636" r:id="rId5"/>
    <p:sldId id="637" r:id="rId6"/>
    <p:sldId id="638" r:id="rId7"/>
    <p:sldId id="639" r:id="rId8"/>
    <p:sldId id="640" r:id="rId9"/>
    <p:sldId id="641" r:id="rId10"/>
    <p:sldId id="623" r:id="rId11"/>
    <p:sldId id="624" r:id="rId12"/>
    <p:sldId id="625" r:id="rId13"/>
    <p:sldId id="626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20" Type="http://schemas.openxmlformats.org/officeDocument/2006/relationships/image" Target="../media/image28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7.e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3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11,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8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Invariant Quantities</a:t>
            </a:r>
            <a:endParaRPr lang="en-US" sz="3600" dirty="0">
              <a:latin typeface="Arial Narrow" pitchFamily="-84" charset="0"/>
            </a:endParaRPr>
          </a:p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The </a:t>
            </a:r>
            <a:r>
              <a:rPr lang="en-US" sz="3600" dirty="0">
                <a:latin typeface="Arial Narrow" pitchFamily="-84" charset="0"/>
              </a:rPr>
              <a:t>Doppler Effect</a:t>
            </a:r>
          </a:p>
          <a:p>
            <a:pPr marL="609600" indent="-609600" algn="l"/>
            <a:r>
              <a:rPr lang="en-US" sz="3600" dirty="0">
                <a:latin typeface="Arial Narrow" pitchFamily="-84" charset="0"/>
              </a:rPr>
              <a:t>Relativistic Momentum and Energy</a:t>
            </a:r>
          </a:p>
          <a:p>
            <a:pPr marL="609600" indent="-609600" algn="l"/>
            <a:r>
              <a:rPr lang="en-US" sz="3600" dirty="0">
                <a:latin typeface="Arial Narrow" pitchFamily="-84" charset="0"/>
              </a:rPr>
              <a:t>Relationship </a:t>
            </a:r>
            <a:r>
              <a:rPr lang="en-US" sz="3600" dirty="0" smtClean="0">
                <a:latin typeface="Arial Narrow" pitchFamily="-84" charset="0"/>
              </a:rPr>
              <a:t>Between Relativistic Quantities</a:t>
            </a:r>
            <a:endParaRPr lang="en-US" sz="3600" dirty="0">
              <a:latin typeface="Arial Narrow" pitchFamily="-84" charset="0"/>
            </a:endParaRPr>
          </a:p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Quantization</a:t>
            </a:r>
            <a:endParaRPr lang="en-US" sz="36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146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67854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98438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8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 smtClean="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92082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39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20555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0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35908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1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28179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2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8202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3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31541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4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10886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5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32905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6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35559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7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974624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300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8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today Dr. William Newton of TAMU Commerce</a:t>
            </a:r>
          </a:p>
          <a:p>
            <a:pPr lvl="1" eaLnBrk="1" hangingPunct="1"/>
            <a:r>
              <a:rPr lang="en-US" dirty="0"/>
              <a:t>Into the Mantle of the Neutron Star: Probing Condensed Nuclear Matter under Extreme </a:t>
            </a:r>
            <a:r>
              <a:rPr lang="en-US" dirty="0" smtClean="0"/>
              <a:t>Condition</a:t>
            </a:r>
          </a:p>
          <a:p>
            <a:pPr lvl="1" eaLnBrk="1" hangingPunct="1"/>
            <a:r>
              <a:rPr lang="en-US" dirty="0" smtClean="0"/>
              <a:t>SH101 at 4pm</a:t>
            </a:r>
          </a:p>
        </p:txBody>
      </p:sp>
    </p:spTree>
    <p:extLst>
      <p:ext uri="{BB962C8B-B14F-4D97-AF65-F5344CB8AC3E}">
        <p14:creationId xmlns:p14="http://schemas.microsoft.com/office/powerpoint/2010/main" val="23626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16!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87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9 at 12.2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47800"/>
            <a:ext cx="1752600" cy="1724484"/>
          </a:xfrm>
          <a:prstGeom prst="rect">
            <a:avLst/>
          </a:prstGeom>
        </p:spPr>
      </p:pic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7620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Space-time </a:t>
            </a:r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Invariants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914401"/>
            <a:ext cx="8688387" cy="5105400"/>
          </a:xfrm>
        </p:spPr>
        <p:txBody>
          <a:bodyPr/>
          <a:lstStyle/>
          <a:p>
            <a:pPr marL="400050" indent="-40005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 are three possibilities for the invariant quantity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400050" indent="-400050"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		</a:t>
            </a:r>
            <a:endParaRPr lang="en-US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=  0: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light-like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events can be connected only by a light signal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&gt; 0: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space-like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separation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signal can travel fast enough to connect the two events. The events are not causally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connected!!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&lt; 0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&lt;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time-like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events can be causally connected.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These two events cannot occur simultaneously!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232109"/>
              </p:ext>
            </p:extLst>
          </p:nvPr>
        </p:nvGraphicFramePr>
        <p:xfrm>
          <a:off x="2590800" y="1263768"/>
          <a:ext cx="3313380" cy="102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4" imgW="1168400" imgH="304800" progId="Equation.DSMT4">
                  <p:embed/>
                </p:oleObj>
              </mc:Choice>
              <mc:Fallback>
                <p:oleObj name="Equation" r:id="rId4" imgW="1168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63768"/>
                        <a:ext cx="3313380" cy="1022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05446" y="14478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20574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16002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a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source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approaches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ecreased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same change in sound frequency occurs when the source is fixed and the receiver is moving.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frequency of the sound wave depends on whether the source or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receiver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moving.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Does this 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Sound wave is in a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special frame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of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media such as air, water, or a steel plate in order to propagate;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Light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not need a medium to propagate!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2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(a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star) and a receiver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mitted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9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60197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waves emitted by the source in time period T,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wavelength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measured by the stationary receiver is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frequency measured by the receiver is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 smtClean="0">
                <a:latin typeface="Apple Chancery"/>
                <a:ea typeface="ＭＳ Ｐゴシック" pitchFamily="-84" charset="-128"/>
                <a:cs typeface="Apple Chancery"/>
              </a:rPr>
              <a:t>f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proper time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 smtClean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 smtClean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51109"/>
              </p:ext>
            </p:extLst>
          </p:nvPr>
        </p:nvGraphicFramePr>
        <p:xfrm>
          <a:off x="304800" y="4935538"/>
          <a:ext cx="1835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0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5538"/>
                        <a:ext cx="1835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84177"/>
              </p:ext>
            </p:extLst>
          </p:nvPr>
        </p:nvGraphicFramePr>
        <p:xfrm>
          <a:off x="2209800" y="4935538"/>
          <a:ext cx="15589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1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35538"/>
                        <a:ext cx="155892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8426"/>
              </p:ext>
            </p:extLst>
          </p:nvPr>
        </p:nvGraphicFramePr>
        <p:xfrm>
          <a:off x="3732213" y="4800600"/>
          <a:ext cx="15859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2" name="Equation" r:id="rId7" imgW="800100" imgH="482600" progId="Equation.DSMT4">
                  <p:embed/>
                </p:oleObj>
              </mc:Choice>
              <mc:Fallback>
                <p:oleObj name="Equation" r:id="rId7" imgW="800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4800600"/>
                        <a:ext cx="158591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7265"/>
              </p:ext>
            </p:extLst>
          </p:nvPr>
        </p:nvGraphicFramePr>
        <p:xfrm>
          <a:off x="5270500" y="4800600"/>
          <a:ext cx="2439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3" name="Equation" r:id="rId9" imgW="1231900" imgH="508000" progId="Equation.DSMT4">
                  <p:embed/>
                </p:oleObj>
              </mc:Choice>
              <mc:Fallback>
                <p:oleObj name="Equation" r:id="rId9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800600"/>
                        <a:ext cx="2439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01107"/>
              </p:ext>
            </p:extLst>
          </p:nvPr>
        </p:nvGraphicFramePr>
        <p:xfrm>
          <a:off x="7683500" y="4800600"/>
          <a:ext cx="11557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4" name="Equation" r:id="rId11" imgW="584200" imgH="469900" progId="Equation.DSMT4">
                  <p:embed/>
                </p:oleObj>
              </mc:Choice>
              <mc:Fallback>
                <p:oleObj name="Equation" r:id="rId11" imgW="58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800600"/>
                        <a:ext cx="11557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22343"/>
              </p:ext>
            </p:extLst>
          </p:nvPr>
        </p:nvGraphicFramePr>
        <p:xfrm>
          <a:off x="6629400" y="914400"/>
          <a:ext cx="193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5" name="Equation" r:id="rId13" imgW="800100" imgH="419100" progId="Equation.DSMT4">
                  <p:embed/>
                </p:oleObj>
              </mc:Choice>
              <mc:Fallback>
                <p:oleObj name="Equation" r:id="rId1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9304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21045"/>
              </p:ext>
            </p:extLst>
          </p:nvPr>
        </p:nvGraphicFramePr>
        <p:xfrm>
          <a:off x="6248400" y="2514600"/>
          <a:ext cx="674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6" name="Equation" r:id="rId15" imgW="279400" imgH="203200" progId="Equation.DSMT4">
                  <p:embed/>
                </p:oleObj>
              </mc:Choice>
              <mc:Fallback>
                <p:oleObj name="Equation" r:id="rId15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6746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3588"/>
              </p:ext>
            </p:extLst>
          </p:nvPr>
        </p:nvGraphicFramePr>
        <p:xfrm>
          <a:off x="7596187" y="2133600"/>
          <a:ext cx="13192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7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7" y="2133600"/>
                        <a:ext cx="13192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77564"/>
              </p:ext>
            </p:extLst>
          </p:nvPr>
        </p:nvGraphicFramePr>
        <p:xfrm>
          <a:off x="6858000" y="2155825"/>
          <a:ext cx="704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8" name="Equation" r:id="rId19" imgW="292100" imgH="419100" progId="Equation.DSMT4">
                  <p:embed/>
                </p:oleObj>
              </mc:Choice>
              <mc:Fallback>
                <p:oleObj name="Equation" r:id="rId19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155825"/>
                        <a:ext cx="704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797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9400" y="5715000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74824"/>
              </p:ext>
            </p:extLst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1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09659"/>
              </p:ext>
            </p:extLst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2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22712"/>
              </p:ext>
            </p:extLst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3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69941"/>
              </p:ext>
            </p:extLst>
          </p:nvPr>
        </p:nvGraphicFramePr>
        <p:xfrm>
          <a:off x="6400800" y="5645650"/>
          <a:ext cx="2579688" cy="83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4" name="Equation" r:id="rId9" imgW="1460500" imgH="469900" progId="Equation.DSMT4">
                  <p:embed/>
                </p:oleObj>
              </mc:Choice>
              <mc:Fallback>
                <p:oleObj name="Equation" r:id="rId9" imgW="1460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45650"/>
                        <a:ext cx="2579688" cy="83135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571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21216</TotalTime>
  <Words>1078</Words>
  <Application>Microsoft Macintosh PowerPoint</Application>
  <PresentationFormat>On-screen Show (4:3)</PresentationFormat>
  <Paragraphs>146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#7</vt:lpstr>
      <vt:lpstr>Announcements</vt:lpstr>
      <vt:lpstr>Reminder: Special Project #2</vt:lpstr>
      <vt:lpstr>Space-time Invariants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Relativistic Momentum</vt:lpstr>
      <vt:lpstr>Relativistic and Classical Linear Momentum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578</cp:revision>
  <cp:lastPrinted>2013-08-26T21:25:15Z</cp:lastPrinted>
  <dcterms:created xsi:type="dcterms:W3CDTF">2012-08-27T21:13:02Z</dcterms:created>
  <dcterms:modified xsi:type="dcterms:W3CDTF">2015-02-16T21:39:30Z</dcterms:modified>
</cp:coreProperties>
</file>