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5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36" r:id="rId3"/>
    <p:sldId id="627" r:id="rId4"/>
    <p:sldId id="628" r:id="rId5"/>
    <p:sldId id="629" r:id="rId6"/>
    <p:sldId id="630" r:id="rId7"/>
    <p:sldId id="631" r:id="rId8"/>
    <p:sldId id="632" r:id="rId9"/>
    <p:sldId id="633" r:id="rId10"/>
    <p:sldId id="634" r:id="rId11"/>
    <p:sldId id="635" r:id="rId12"/>
    <p:sldId id="637" r:id="rId13"/>
    <p:sldId id="638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5" Type="http://schemas.openxmlformats.org/officeDocument/2006/relationships/image" Target="../media/image41.emf"/><Relationship Id="rId16" Type="http://schemas.openxmlformats.org/officeDocument/2006/relationships/image" Target="../media/image42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810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1.e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2.e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emf"/><Relationship Id="rId7" Type="http://schemas.openxmlformats.org/officeDocument/2006/relationships/oleObject" Target="../embeddings/oleObject54.bin"/><Relationship Id="rId8" Type="http://schemas.openxmlformats.org/officeDocument/2006/relationships/image" Target="../media/image56.emf"/><Relationship Id="rId9" Type="http://schemas.openxmlformats.org/officeDocument/2006/relationships/oleObject" Target="../embeddings/oleObject55.bin"/><Relationship Id="rId10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13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14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15.bin"/><Relationship Id="rId18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33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4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5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6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7.bin"/><Relationship Id="rId29" Type="http://schemas.openxmlformats.org/officeDocument/2006/relationships/image" Target="../media/image3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7.emf"/><Relationship Id="rId30" Type="http://schemas.openxmlformats.org/officeDocument/2006/relationships/oleObject" Target="../embeddings/oleObject38.bin"/><Relationship Id="rId31" Type="http://schemas.openxmlformats.org/officeDocument/2006/relationships/image" Target="../media/image40.emf"/><Relationship Id="rId32" Type="http://schemas.openxmlformats.org/officeDocument/2006/relationships/oleObject" Target="../embeddings/oleObject39.bin"/><Relationship Id="rId9" Type="http://schemas.openxmlformats.org/officeDocument/2006/relationships/image" Target="../media/image29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7.bin"/><Relationship Id="rId33" Type="http://schemas.openxmlformats.org/officeDocument/2006/relationships/image" Target="../media/image41.emf"/><Relationship Id="rId34" Type="http://schemas.openxmlformats.org/officeDocument/2006/relationships/oleObject" Target="../embeddings/oleObject40.bin"/><Relationship Id="rId35" Type="http://schemas.openxmlformats.org/officeDocument/2006/relationships/image" Target="../media/image42.emf"/><Relationship Id="rId10" Type="http://schemas.openxmlformats.org/officeDocument/2006/relationships/oleObject" Target="../embeddings/oleObject28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2.bin"/><Relationship Id="rId19" Type="http://schemas.openxmlformats.org/officeDocument/2006/relationships/image" Target="../media/image3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44.emf"/><Relationship Id="rId8" Type="http://schemas.openxmlformats.org/officeDocument/2006/relationships/oleObject" Target="../embeddings/oleObject43.bin"/><Relationship Id="rId9" Type="http://schemas.openxmlformats.org/officeDocument/2006/relationships/image" Target="../media/image45.emf"/><Relationship Id="rId10" Type="http://schemas.openxmlformats.org/officeDocument/2006/relationships/oleObject" Target="../embeddings/oleObject44.bin"/><Relationship Id="rId11" Type="http://schemas.openxmlformats.org/officeDocument/2006/relationships/image" Target="../media/image4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11325" y="1524000"/>
            <a:ext cx="281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16,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24000" y="2362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Relativistic Energy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Relationship </a:t>
            </a:r>
            <a:r>
              <a:rPr lang="en-US" dirty="0" smtClean="0">
                <a:latin typeface="Arial Narrow" pitchFamily="-84" charset="0"/>
              </a:rPr>
              <a:t>Between Relativistic Quantities</a:t>
            </a:r>
            <a:endParaRPr lang="en-US" dirty="0">
              <a:latin typeface="Arial Narrow" pitchFamily="-84" charset="0"/>
            </a:endParaRP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Binding Energy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Discovery of the X-ray and the </a:t>
            </a:r>
            <a:r>
              <a:rPr lang="en-US" dirty="0" smtClean="0">
                <a:latin typeface="Arial Narrow" pitchFamily="-84" charset="0"/>
              </a:rPr>
              <a:t>Electron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38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09039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5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91580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6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98054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7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862179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8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49997"/>
              </p:ext>
            </p:extLst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69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228111"/>
              </p:ext>
            </p:extLst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0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37124"/>
              </p:ext>
            </p:extLst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71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54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9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373095"/>
              </p:ext>
            </p:extLst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574423"/>
              </p:ext>
            </p:extLst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13406"/>
              </p:ext>
            </p:extLst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581984"/>
              </p:ext>
            </p:extLst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209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 smtClean="0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</a:t>
            </a:r>
            <a:r>
              <a:rPr lang="en-US" dirty="0">
                <a:cs typeface="ＭＳ Ｐゴシック" pitchFamily="-84" charset="-128"/>
                <a:sym typeface="Wingdings"/>
              </a:rPr>
              <a:t>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) and a deuteron.(1875.6MeV</a:t>
            </a:r>
            <a:r>
              <a:rPr lang="en-US" dirty="0">
                <a:cs typeface="ＭＳ Ｐゴシック" pitchFamily="-84" charset="-128"/>
                <a:sym typeface="Wingdings"/>
              </a:rPr>
              <a:t>/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 smtClean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99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05800" cy="495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Reading assignments: CH3.9</a:t>
            </a:r>
          </a:p>
          <a:p>
            <a:pPr eaLnBrk="1" hangingPunct="1"/>
            <a:r>
              <a:rPr lang="en-US" dirty="0"/>
              <a:t>Homework #2</a:t>
            </a:r>
          </a:p>
          <a:p>
            <a:pPr lvl="1" eaLnBrk="1" hangingPunct="1"/>
            <a:r>
              <a:rPr lang="en-US" dirty="0"/>
              <a:t>CH3 end of the chapter problems: 2, 19, 27, 36, 41, 47 and 57</a:t>
            </a:r>
          </a:p>
          <a:p>
            <a:pPr lvl="1" eaLnBrk="1" hangingPunct="1"/>
            <a:r>
              <a:rPr lang="en-US" dirty="0"/>
              <a:t>Due Wednesday, </a:t>
            </a:r>
            <a:r>
              <a:rPr lang="en-US" dirty="0" smtClean="0"/>
              <a:t>Feb. 25</a:t>
            </a:r>
            <a:endParaRPr lang="en-US" dirty="0"/>
          </a:p>
          <a:p>
            <a:pPr eaLnBrk="1" hangingPunct="1"/>
            <a:r>
              <a:rPr lang="en-US" dirty="0"/>
              <a:t>Quiz #2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Feb. 23</a:t>
            </a:r>
            <a:endParaRPr lang="en-US" dirty="0"/>
          </a:p>
          <a:p>
            <a:pPr lvl="1" eaLnBrk="1" hangingPunct="1"/>
            <a:r>
              <a:rPr lang="en-US" dirty="0"/>
              <a:t>Beginning of the class</a:t>
            </a:r>
          </a:p>
          <a:p>
            <a:pPr lvl="1" eaLnBrk="1" hangingPunct="1"/>
            <a:r>
              <a:rPr lang="en-US" dirty="0"/>
              <a:t>Covers CH1.1 – what we finish </a:t>
            </a:r>
            <a:r>
              <a:rPr lang="en-US" dirty="0" smtClean="0"/>
              <a:t>this this Wednesday</a:t>
            </a:r>
            <a:r>
              <a:rPr lang="en-US" dirty="0"/>
              <a:t>, </a:t>
            </a:r>
            <a:r>
              <a:rPr lang="en-US" dirty="0" smtClean="0"/>
              <a:t>Feb.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5334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 to maintain the accuracy of the classical momentum to 1%?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718243"/>
              </p:ext>
            </p:extLst>
          </p:nvPr>
        </p:nvGraphicFramePr>
        <p:xfrm>
          <a:off x="7086600" y="4724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1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724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398087"/>
              </p:ext>
            </p:extLst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2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79394"/>
              </p:ext>
            </p:extLst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3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062096"/>
              </p:ext>
            </p:extLst>
          </p:nvPr>
        </p:nvGraphicFramePr>
        <p:xfrm>
          <a:off x="1447800" y="37054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4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054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967599"/>
              </p:ext>
            </p:extLst>
          </p:nvPr>
        </p:nvGraphicFramePr>
        <p:xfrm>
          <a:off x="3200400" y="37054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5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7054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95298"/>
              </p:ext>
            </p:extLst>
          </p:nvPr>
        </p:nvGraphicFramePr>
        <p:xfrm>
          <a:off x="4786424" y="38862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6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8862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99787"/>
              </p:ext>
            </p:extLst>
          </p:nvPr>
        </p:nvGraphicFramePr>
        <p:xfrm>
          <a:off x="5826642" y="37338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7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7338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537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338912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9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856854"/>
              </p:ext>
            </p:extLst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0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51998"/>
              </p:ext>
            </p:extLst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1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42826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2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0602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3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64363"/>
              </p:ext>
            </p:extLst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4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040164"/>
              </p:ext>
            </p:extLst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5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29838"/>
              </p:ext>
            </p:extLst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6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849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736679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3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243664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4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63658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5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9473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999135"/>
              </p:ext>
            </p:extLst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19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02432"/>
              </p:ext>
            </p:extLst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0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691663"/>
              </p:ext>
            </p:extLst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1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494358"/>
              </p:ext>
            </p:extLst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2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83907"/>
              </p:ext>
            </p:extLst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3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233384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4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175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57639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formula,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terms.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62552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302115"/>
              </p:ext>
            </p:extLst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5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248917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6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34808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7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876657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8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65827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9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717415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0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278647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13419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2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80746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3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11840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4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229566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50359"/>
              </p:ext>
            </p:extLst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6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98752"/>
              </p:ext>
            </p:extLst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7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105885"/>
              </p:ext>
            </p:extLst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8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296294"/>
              </p:ext>
            </p:extLst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9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01780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build="p"/>
      <p:bldP spid="13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speed,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605951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9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783520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0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09822"/>
              </p:ext>
            </p:extLst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1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251109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2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16,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30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25338</TotalTime>
  <Words>863</Words>
  <Application>Microsoft Macintosh PowerPoint</Application>
  <PresentationFormat>On-screen Show (4:3)</PresentationFormat>
  <Paragraphs>142</Paragraphs>
  <Slides>13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#8</vt:lpstr>
      <vt:lpstr>Announcements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610</cp:revision>
  <cp:lastPrinted>2013-08-26T21:25:15Z</cp:lastPrinted>
  <dcterms:created xsi:type="dcterms:W3CDTF">2012-08-27T21:13:02Z</dcterms:created>
  <dcterms:modified xsi:type="dcterms:W3CDTF">2015-02-16T21:32:15Z</dcterms:modified>
</cp:coreProperties>
</file>