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692" r:id="rId5"/>
    <p:sldId id="683" r:id="rId6"/>
    <p:sldId id="684" r:id="rId7"/>
    <p:sldId id="685" r:id="rId8"/>
    <p:sldId id="686" r:id="rId9"/>
    <p:sldId id="687" r:id="rId10"/>
    <p:sldId id="688" r:id="rId11"/>
    <p:sldId id="689" r:id="rId12"/>
    <p:sldId id="690" r:id="rId13"/>
    <p:sldId id="691" r:id="rId14"/>
    <p:sldId id="693" r:id="rId15"/>
    <p:sldId id="694" r:id="rId16"/>
    <p:sldId id="695" r:id="rId17"/>
    <p:sldId id="69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4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image" Target="../media/image55.emf"/><Relationship Id="rId10" Type="http://schemas.openxmlformats.org/officeDocument/2006/relationships/image" Target="../media/image57.jpeg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8.emf"/><Relationship Id="rId5" Type="http://schemas.openxmlformats.org/officeDocument/2006/relationships/image" Target="../media/image56.jpeg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6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oleObject" Target="../embeddings/oleObject17.bin"/><Relationship Id="rId21" Type="http://schemas.openxmlformats.org/officeDocument/2006/relationships/image" Target="../media/image21.emf"/><Relationship Id="rId22" Type="http://schemas.openxmlformats.org/officeDocument/2006/relationships/oleObject" Target="../embeddings/oleObject18.bin"/><Relationship Id="rId23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33.e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1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2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59027" y="1524000"/>
            <a:ext cx="2917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Compton </a:t>
            </a:r>
            <a:r>
              <a:rPr lang="en-US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Pair production/Pair </a:t>
            </a:r>
            <a:r>
              <a:rPr lang="en-US" dirty="0" smtClean="0">
                <a:latin typeface="Arial Narrow" pitchFamily="-84" charset="0"/>
              </a:rPr>
              <a:t>annihilation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Bohr Model of the Hydrogen </a:t>
            </a:r>
            <a:r>
              <a:rPr lang="en-US" dirty="0" smtClean="0">
                <a:latin typeface="Arial Narrow" pitchFamily="-84" charset="0"/>
              </a:rPr>
              <a:t>Atom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08920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9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94551"/>
              </p:ext>
            </p:extLst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0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95560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1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05743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2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427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98620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5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54423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6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02038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7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08849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8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37043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9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1666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50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19135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51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91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8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2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4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54702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06476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865132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06063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89484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0929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07533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81083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745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√N*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</a:t>
            </a:r>
            <a:r>
              <a:rPr lang="en-US" sz="2400" dirty="0" smtClean="0"/>
              <a:t> </a:t>
            </a:r>
            <a:r>
              <a:rPr lang="en-US" sz="2400" dirty="0"/>
              <a:t>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32043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8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64140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9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40527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0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39440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1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06877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2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19661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3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013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74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</a:t>
            </a:r>
          </a:p>
          <a:p>
            <a:pPr lvl="1" eaLnBrk="1" hangingPunct="1"/>
            <a:r>
              <a:rPr lang="en-US" sz="2400" dirty="0" smtClean="0"/>
              <a:t>In class this Wednesday, March. 4</a:t>
            </a:r>
          </a:p>
          <a:p>
            <a:pPr lvl="1" eaLnBrk="1" hangingPunct="1"/>
            <a:r>
              <a:rPr lang="en-US" sz="2400" dirty="0" smtClean="0"/>
              <a:t>Covers from CH1.1 through what we learn today (CH4.1) 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</a:t>
            </a:r>
            <a:r>
              <a:rPr lang="en-US" sz="2400" dirty="0" smtClean="0"/>
              <a:t>definitions </a:t>
            </a:r>
            <a:r>
              <a:rPr lang="en-US" sz="2400" dirty="0"/>
              <a:t>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dirty="0" smtClean="0"/>
              <a:t>Colloquium at 4pm Wednesday in SH101</a:t>
            </a:r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Jinyi</a:t>
            </a:r>
            <a:r>
              <a:rPr lang="en-US" dirty="0" smtClean="0"/>
              <a:t> Qi from UC Davis on Ultra </a:t>
            </a:r>
            <a:r>
              <a:rPr lang="en-US" dirty="0" err="1" smtClean="0"/>
              <a:t>Llow</a:t>
            </a:r>
            <a:r>
              <a:rPr lang="en-US" dirty="0" smtClean="0"/>
              <a:t> does PET imaging</a:t>
            </a: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239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84749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60701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550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52281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3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69199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4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38781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5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85956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6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67772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7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52696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8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183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08684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1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69648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2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49736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3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09477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4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58341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5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04332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6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81190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7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91709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8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65817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9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5653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0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27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the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62314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9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011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</a:t>
            </a:r>
            <a:r>
              <a:rPr lang="en-US" sz="2400" dirty="0">
                <a:cs typeface="+mn-cs"/>
              </a:rPr>
              <a:t>H</a:t>
            </a:r>
            <a:r>
              <a:rPr lang="en-US" sz="2400" dirty="0" smtClean="0">
                <a:cs typeface="+mn-cs"/>
              </a:rPr>
              <a:t>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90921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5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00625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6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25075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7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69663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8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0614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9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26739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0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77252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1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86900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2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97888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3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732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41933</TotalTime>
  <Words>1680</Words>
  <Application>Microsoft Macintosh PowerPoint</Application>
  <PresentationFormat>On-screen Show (4:3)</PresentationFormat>
  <Paragraphs>205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#11</vt:lpstr>
      <vt:lpstr>Announcements</vt:lpstr>
      <vt:lpstr>Reminder: Special Project #3</vt:lpstr>
      <vt:lpstr>Prefixes, expressions and their meanings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678</cp:revision>
  <cp:lastPrinted>2013-08-26T21:25:15Z</cp:lastPrinted>
  <dcterms:created xsi:type="dcterms:W3CDTF">2012-08-27T21:13:02Z</dcterms:created>
  <dcterms:modified xsi:type="dcterms:W3CDTF">2015-03-02T21:03:43Z</dcterms:modified>
</cp:coreProperties>
</file>