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74" r:id="rId3"/>
    <p:sldId id="638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2" r:id="rId20"/>
    <p:sldId id="623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0"/>
  </p:normalViewPr>
  <p:slideViewPr>
    <p:cSldViewPr>
      <p:cViewPr varScale="1">
        <p:scale>
          <a:sx n="114" d="100"/>
          <a:sy n="114" d="100"/>
        </p:scale>
        <p:origin x="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7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41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4.emf"/><Relationship Id="rId8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56.e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59.emf"/><Relationship Id="rId29" Type="http://schemas.openxmlformats.org/officeDocument/2006/relationships/oleObject" Target="../embeddings/oleObject56.bin"/><Relationship Id="rId30" Type="http://schemas.openxmlformats.org/officeDocument/2006/relationships/image" Target="../media/image60.emf"/><Relationship Id="rId10" Type="http://schemas.openxmlformats.org/officeDocument/2006/relationships/image" Target="../media/image52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0" y="1683603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6,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Lorentz </a:t>
            </a:r>
            <a:r>
              <a:rPr lang="en-US" sz="2800" dirty="0">
                <a:latin typeface="Arial Narrow" pitchFamily="-84" charset="0"/>
              </a:rPr>
              <a:t>Transformations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Time Dilation 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Length </a:t>
            </a:r>
            <a:r>
              <a:rPr lang="en-US" sz="2800" dirty="0" smtClean="0">
                <a:latin typeface="Arial Narrow" pitchFamily="-84" charset="0"/>
              </a:rPr>
              <a:t>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Length Contraction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Velocity Addition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The Twin </a:t>
            </a:r>
            <a:r>
              <a:rPr lang="en-US" sz="2800" dirty="0" smtClean="0">
                <a:latin typeface="Arial Narrow" pitchFamily="-84" charset="0"/>
              </a:rPr>
              <a:t>Paradox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0965"/>
              </p:ext>
            </p:extLst>
          </p:nvPr>
        </p:nvGraphicFramePr>
        <p:xfrm>
          <a:off x="2286000" y="24050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1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050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2" name="Equation" r:id="rId5" imgW="304800" imgH="165100" progId="Equation.DSMT4">
                  <p:embed/>
                </p:oleObj>
              </mc:Choice>
              <mc:Fallback>
                <p:oleObj name="Equation" r:id="rId5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3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" name="Equation" r:id="rId9" imgW="660400" imgH="457200" progId="Equation.DSMT4">
                  <p:embed/>
                </p:oleObj>
              </mc:Choice>
              <mc:Fallback>
                <p:oleObj name="Equation" r:id="rId9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" name="Equation" r:id="rId11" imgW="254000" imgH="203200" progId="Equation.DSMT4">
                  <p:embed/>
                </p:oleObj>
              </mc:Choice>
              <mc:Fallback>
                <p:oleObj name="Equation" r:id="rId11" imgW="254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1400" y="2057400"/>
            <a:ext cx="359812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2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3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4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95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ea typeface="ＭＳ Ｐゴシック" pitchFamily="-84" charset="-128"/>
                <a:cs typeface="ＭＳ Ｐゴシック" pitchFamily="-84" charset="-128"/>
              </a:rPr>
              <a:t>at the same time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stick down along his or her respective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length of the stick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which is moving with speed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79652"/>
              </p:ext>
            </p:extLst>
          </p:nvPr>
        </p:nvGraphicFramePr>
        <p:xfrm>
          <a:off x="3733800" y="1600200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" name="Equation" r:id="rId4" imgW="711200" imgH="241300" progId="Equation.DSMT4">
                  <p:embed/>
                </p:oleObj>
              </mc:Choice>
              <mc:Fallback>
                <p:oleObj name="Equation" r:id="rId4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" name="Equation" r:id="rId6" imgW="723900" imgH="241300" progId="Equation.DSMT4">
                  <p:embed/>
                </p:oleObj>
              </mc:Choice>
              <mc:Fallback>
                <p:oleObj name="Equation" r:id="rId6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6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" name="Equation" r:id="rId10" imgW="1206500" imgH="482600" progId="Equation.DSMT4">
                  <p:embed/>
                </p:oleObj>
              </mc:Choice>
              <mc:Fallback>
                <p:oleObj name="Equation" r:id="rId10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62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4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5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6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7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8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9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65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/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5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6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/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/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4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surface area, the rate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 the body!)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</a:t>
            </a:r>
            <a:r>
              <a:rPr lang="en-US" sz="2000" dirty="0" smtClean="0"/>
              <a:t>66</a:t>
            </a:r>
            <a:r>
              <a:rPr lang="en-US" sz="2000" dirty="0" smtClean="0"/>
              <a:t>%)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0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1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/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2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Monday, Feb. 6, 2017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3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4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5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5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Complete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17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</a:t>
            </a:r>
            <a:r>
              <a:rPr lang="en-US" sz="2800" dirty="0" smtClean="0"/>
              <a:t>1</a:t>
            </a:r>
            <a:endParaRPr lang="en-US" sz="2800" dirty="0"/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Wednesday, Feb.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4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5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6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85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44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2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transformations, the frame speed cannot exceed c!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78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clock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stationary clock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3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6,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23360</TotalTime>
  <Words>1374</Words>
  <Application>Microsoft Macintosh PowerPoint</Application>
  <PresentationFormat>On-screen Show (4:3)</PresentationFormat>
  <Paragraphs>216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#6</vt:lpstr>
      <vt:lpstr>Announcements</vt:lpstr>
      <vt:lpstr>Reminder: Special Project #3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The Complete Lorentz Transformations</vt:lpstr>
      <vt:lpstr>Addition of Velocities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620</cp:revision>
  <cp:lastPrinted>2013-08-26T21:25:15Z</cp:lastPrinted>
  <dcterms:created xsi:type="dcterms:W3CDTF">2012-08-27T21:13:02Z</dcterms:created>
  <dcterms:modified xsi:type="dcterms:W3CDTF">2017-02-06T20:52:02Z</dcterms:modified>
</cp:coreProperties>
</file>