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74" r:id="rId3"/>
    <p:sldId id="726" r:id="rId4"/>
    <p:sldId id="727" r:id="rId5"/>
    <p:sldId id="688" r:id="rId6"/>
    <p:sldId id="725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6" r:id="rId15"/>
    <p:sldId id="697" r:id="rId16"/>
    <p:sldId id="698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4"/>
    <p:restoredTop sz="94660"/>
  </p:normalViewPr>
  <p:slideViewPr>
    <p:cSldViewPr>
      <p:cViewPr varScale="1">
        <p:scale>
          <a:sx n="117" d="100"/>
          <a:sy n="117" d="100"/>
        </p:scale>
        <p:origin x="176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image" Target="../media/image70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0" Type="http://schemas.openxmlformats.org/officeDocument/2006/relationships/image" Target="../media/image58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48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jpeg"/><Relationship Id="rId20" Type="http://schemas.openxmlformats.org/officeDocument/2006/relationships/oleObject" Target="../embeddings/oleObject49.bin"/><Relationship Id="rId21" Type="http://schemas.openxmlformats.org/officeDocument/2006/relationships/image" Target="../media/image57.emf"/><Relationship Id="rId22" Type="http://schemas.openxmlformats.org/officeDocument/2006/relationships/oleObject" Target="../embeddings/oleObject50.bin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52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4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69.emf"/><Relationship Id="rId10" Type="http://schemas.openxmlformats.org/officeDocument/2006/relationships/image" Target="../media/image64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7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8.e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64.bin"/><Relationship Id="rId11" Type="http://schemas.openxmlformats.org/officeDocument/2006/relationships/image" Target="../media/image7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81.jpeg"/><Relationship Id="rId4" Type="http://schemas.openxmlformats.org/officeDocument/2006/relationships/oleObject" Target="../embeddings/oleObject65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6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7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7.emf"/><Relationship Id="rId10" Type="http://schemas.openxmlformats.org/officeDocument/2006/relationships/image" Target="../media/image21.emf"/><Relationship Id="rId11" Type="http://schemas.openxmlformats.org/officeDocument/2006/relationships/image" Target="../media/image2.jpe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4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6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7.emf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5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4" y="1683603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Photoelectric Effect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Compton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Pair production/Pair annihilation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Rutherford Scattering Experiment and Rutherford Atomic </a:t>
            </a:r>
            <a:r>
              <a:rPr lang="en-US" sz="2800" dirty="0" smtClean="0">
                <a:latin typeface="Arial Narrow" pitchFamily="-84" charset="0"/>
              </a:rPr>
              <a:t>Model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386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/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3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4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3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/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9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/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0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/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1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/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2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3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4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37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/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5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/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7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8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9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0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1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2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3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4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82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7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5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5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6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/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7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8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9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0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1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2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3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63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9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0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1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2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52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7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8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9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0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1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2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/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3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43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7630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Midterm Exam</a:t>
            </a:r>
          </a:p>
          <a:p>
            <a:pPr lvl="1" eaLnBrk="1" hangingPunct="1"/>
            <a:r>
              <a:rPr lang="en-US" sz="2000" dirty="0" smtClean="0"/>
              <a:t>In class </a:t>
            </a:r>
            <a:r>
              <a:rPr lang="en-US" sz="2000" dirty="0"/>
              <a:t>Wednesday, March. </a:t>
            </a:r>
            <a:r>
              <a:rPr lang="en-US" sz="2000" dirty="0" smtClean="0"/>
              <a:t>8</a:t>
            </a:r>
            <a:endParaRPr lang="en-US" sz="2000" dirty="0"/>
          </a:p>
          <a:p>
            <a:pPr lvl="1" eaLnBrk="1" hangingPunct="1"/>
            <a:r>
              <a:rPr lang="en-US" sz="2000" dirty="0"/>
              <a:t>Covers from CH1.1 through what we learn March 6</a:t>
            </a:r>
            <a:r>
              <a:rPr lang="en-US" sz="2000" dirty="0" smtClean="0"/>
              <a:t> </a:t>
            </a:r>
            <a:r>
              <a:rPr lang="en-US" sz="2000" dirty="0"/>
              <a:t>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solutions of any </a:t>
            </a:r>
            <a:r>
              <a:rPr lang="en-US" sz="2000" dirty="0" smtClean="0"/>
              <a:t>problems!</a:t>
            </a:r>
          </a:p>
          <a:p>
            <a:pPr lvl="2" eaLnBrk="1" hangingPunct="1"/>
            <a:r>
              <a:rPr lang="en-US" sz="1800" dirty="0" err="1" smtClean="0"/>
              <a:t>Eg</a:t>
            </a:r>
            <a:r>
              <a:rPr lang="en-US" sz="1800" dirty="0" smtClean="0"/>
              <a:t>., Lorentz velocity transformation NOT allowed!</a:t>
            </a:r>
            <a:endParaRPr lang="en-US" sz="1800" dirty="0"/>
          </a:p>
          <a:p>
            <a:pPr lvl="1" eaLnBrk="1" hangingPunct="1"/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400" dirty="0" smtClean="0"/>
              <a:t>Quiz 2 results</a:t>
            </a:r>
          </a:p>
          <a:p>
            <a:pPr lvl="1" eaLnBrk="1" hangingPunct="1"/>
            <a:r>
              <a:rPr lang="en-US" sz="2000" dirty="0" smtClean="0"/>
              <a:t>Class Average: 34.5/60</a:t>
            </a:r>
          </a:p>
          <a:p>
            <a:pPr lvl="1" eaLnBrk="1" hangingPunct="1"/>
            <a:r>
              <a:rPr lang="en-US" sz="2000" dirty="0" smtClean="0"/>
              <a:t>Equivalent to : 57.5/100</a:t>
            </a:r>
          </a:p>
          <a:p>
            <a:pPr lvl="2" eaLnBrk="1" hangingPunct="1"/>
            <a:r>
              <a:rPr lang="en-US" sz="1600" dirty="0" smtClean="0"/>
              <a:t>Previous result: 20.8/100</a:t>
            </a:r>
          </a:p>
          <a:p>
            <a:pPr lvl="1" eaLnBrk="1" hangingPunct="1"/>
            <a:r>
              <a:rPr lang="en-US" sz="2000" dirty="0" smtClean="0"/>
              <a:t>Class top score: 60/60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00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Einstein’</a:t>
            </a:r>
            <a:r>
              <a:rPr lang="en-US" altLang="ja-JP" sz="4000" b="1" dirty="0" smtClean="0">
                <a:cs typeface="ＭＳ Ｐゴシック" pitchFamily="-84" charset="-128"/>
              </a:rPr>
              <a:t>s Theory of Photoelectric Effect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of the light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/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5" name="Equation" r:id="rId4" imgW="266700" imgH="152400" progId="Equation.DSMT4">
                  <p:embed/>
                </p:oleObj>
              </mc:Choice>
              <mc:Fallback>
                <p:oleObj name="Equation" r:id="rId4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6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7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28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2"/>
          <a:srcRect b="4733"/>
          <a:stretch>
            <a:fillRect/>
          </a:stretch>
        </p:blipFill>
        <p:spPr bwMode="auto">
          <a:xfrm>
            <a:off x="4738687" y="2057400"/>
            <a:ext cx="3948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599"/>
            <a:ext cx="4419600" cy="37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7232" y="2139696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7338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77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Einstein’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Theory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7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/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8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/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9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/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0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1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2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3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4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5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67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slope </a:t>
            </a:r>
            <a:r>
              <a:rPr lang="en-US" sz="2400" i="1" dirty="0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59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/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/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1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6176"/>
              </p:ext>
            </p:extLst>
          </p:nvPr>
        </p:nvGraphicFramePr>
        <p:xfrm>
          <a:off x="3505200" y="35052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/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3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24531"/>
              </p:ext>
            </p:extLst>
          </p:nvPr>
        </p:nvGraphicFramePr>
        <p:xfrm>
          <a:off x="4397375" y="32766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4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32766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94156"/>
              </p:ext>
            </p:extLst>
          </p:nvPr>
        </p:nvGraphicFramePr>
        <p:xfrm>
          <a:off x="5867400" y="35052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5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27411"/>
              </p:ext>
            </p:extLst>
          </p:nvPr>
        </p:nvGraphicFramePr>
        <p:xfrm>
          <a:off x="7353300" y="34512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6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4512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7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8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3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3.11: Photoelectric Effect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3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/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4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/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5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/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6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/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7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/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8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/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9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/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90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/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91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92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22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32785</TotalTime>
  <Words>1279</Words>
  <Application>Microsoft Macintosh PowerPoint</Application>
  <PresentationFormat>On-screen Show (4:3)</PresentationFormat>
  <Paragraphs>183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Arial Unicode MS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#12</vt:lpstr>
      <vt:lpstr>Announcements</vt:lpstr>
      <vt:lpstr>Experimental Observations</vt:lpstr>
      <vt:lpstr>Summary of Experimental Observations</vt:lpstr>
      <vt:lpstr>Einstein’s Theory of Photoelectric Effect</vt:lpstr>
      <vt:lpstr>Experimental Observations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779</cp:revision>
  <cp:lastPrinted>2013-08-26T21:25:15Z</cp:lastPrinted>
  <dcterms:created xsi:type="dcterms:W3CDTF">2012-08-27T21:13:02Z</dcterms:created>
  <dcterms:modified xsi:type="dcterms:W3CDTF">2017-02-27T20:38:21Z</dcterms:modified>
</cp:coreProperties>
</file>