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74" r:id="rId3"/>
    <p:sldId id="737" r:id="rId4"/>
    <p:sldId id="699" r:id="rId5"/>
    <p:sldId id="700" r:id="rId6"/>
    <p:sldId id="701" r:id="rId7"/>
    <p:sldId id="702" r:id="rId8"/>
    <p:sldId id="703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6"/>
    <p:restoredTop sz="94660"/>
  </p:normalViewPr>
  <p:slideViewPr>
    <p:cSldViewPr>
      <p:cViewPr varScale="1">
        <p:scale>
          <a:sx n="131" d="100"/>
          <a:sy n="131" d="100"/>
        </p:scale>
        <p:origin x="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image" Target="../media/image2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image" Target="../media/image12.emf"/><Relationship Id="rId10" Type="http://schemas.openxmlformats.org/officeDocument/2006/relationships/image" Target="../media/image14.jpe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13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0496" y="1683603"/>
            <a:ext cx="3155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1,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Classic Atomic Model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Bohr Radius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Characteristic X-ray Spectra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068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b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within the window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/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5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/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6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/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7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/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8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/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9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/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0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77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</a:t>
            </a:r>
            <a:r>
              <a:rPr lang="en-US" sz="2000" dirty="0" smtClean="0">
                <a:solidFill>
                  <a:srgbClr val="3333CC"/>
                </a:solidFill>
              </a:rPr>
              <a:t>he </a:t>
            </a:r>
            <a:r>
              <a:rPr lang="en-US" sz="2000" dirty="0">
                <a:solidFill>
                  <a:srgbClr val="3333CC"/>
                </a:solidFill>
              </a:rPr>
              <a:t>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/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1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2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951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0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a</a:t>
            </a:r>
            <a:r>
              <a:rPr lang="en-US" dirty="0" smtClean="0"/>
              <a:t>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7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457200"/>
            <a:ext cx="83439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Midterm Exam</a:t>
            </a:r>
          </a:p>
          <a:p>
            <a:pPr lvl="1" eaLnBrk="1" hangingPunct="1"/>
            <a:r>
              <a:rPr lang="en-US" sz="2000" dirty="0" smtClean="0"/>
              <a:t>In class Wednesday</a:t>
            </a:r>
            <a:r>
              <a:rPr lang="en-US" sz="2000" dirty="0"/>
              <a:t>, March. </a:t>
            </a:r>
            <a:r>
              <a:rPr lang="en-US" sz="2000" dirty="0" smtClean="0"/>
              <a:t>8</a:t>
            </a:r>
            <a:endParaRPr lang="en-US" sz="2000" dirty="0"/>
          </a:p>
          <a:p>
            <a:pPr lvl="1" eaLnBrk="1" hangingPunct="1"/>
            <a:r>
              <a:rPr lang="en-US" sz="2000" dirty="0"/>
              <a:t>Covers from CH1.1 through what we learn March 6</a:t>
            </a:r>
            <a:r>
              <a:rPr lang="en-US" sz="2000" dirty="0" smtClean="0"/>
              <a:t> </a:t>
            </a:r>
            <a:r>
              <a:rPr lang="en-US" sz="2000" dirty="0"/>
              <a:t>plus the math refresher in the appendices</a:t>
            </a:r>
          </a:p>
          <a:p>
            <a:pPr lvl="1" eaLnBrk="1" hangingPunct="1"/>
            <a:r>
              <a:rPr lang="en-US" sz="2000" b="1" u="sng" dirty="0" smtClean="0">
                <a:solidFill>
                  <a:srgbClr val="FF0000"/>
                </a:solidFill>
              </a:rPr>
              <a:t>Please </a:t>
            </a:r>
            <a:r>
              <a:rPr lang="en-US" sz="2000" b="1" u="sng" dirty="0">
                <a:solidFill>
                  <a:srgbClr val="FF0000"/>
                </a:solidFill>
              </a:rPr>
              <a:t>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2" eaLnBrk="1" hangingPunct="1"/>
            <a:r>
              <a:rPr lang="en-US" sz="1600" dirty="0"/>
              <a:t>No derivations, word definitions or solutions of any </a:t>
            </a:r>
            <a:r>
              <a:rPr lang="en-US" sz="1600" dirty="0" smtClean="0"/>
              <a:t>problems!</a:t>
            </a:r>
          </a:p>
          <a:p>
            <a:pPr lvl="2" eaLnBrk="1" hangingPunct="1"/>
            <a:r>
              <a:rPr lang="en-US" sz="1600" dirty="0" smtClean="0"/>
              <a:t>No </a:t>
            </a:r>
            <a:r>
              <a:rPr lang="en-US" sz="1600" dirty="0"/>
              <a:t>additional formulae or values of constants will be provided</a:t>
            </a:r>
            <a:r>
              <a:rPr lang="en-US" sz="1600" dirty="0" smtClean="0"/>
              <a:t>!</a:t>
            </a:r>
          </a:p>
          <a:p>
            <a:pPr eaLnBrk="1" hangingPunct="1"/>
            <a:r>
              <a:rPr lang="en-US" sz="2400" dirty="0" smtClean="0"/>
              <a:t>Homework </a:t>
            </a:r>
            <a:r>
              <a:rPr lang="en-US" sz="2400" dirty="0"/>
              <a:t>#3</a:t>
            </a:r>
          </a:p>
          <a:p>
            <a:pPr lvl="1" eaLnBrk="1" hangingPunct="1"/>
            <a:r>
              <a:rPr lang="en-US" sz="2000" dirty="0"/>
              <a:t>End of chapter problems on CH4: 5, 14, 17, 21, 23 and 45</a:t>
            </a:r>
          </a:p>
          <a:p>
            <a:pPr lvl="1" eaLnBrk="1" hangingPunct="1"/>
            <a:r>
              <a:rPr lang="en-US" sz="2000" dirty="0"/>
              <a:t>Due: </a:t>
            </a:r>
            <a:r>
              <a:rPr lang="en-US" sz="2000" dirty="0" smtClean="0"/>
              <a:t>Monday, March 6</a:t>
            </a:r>
            <a:endParaRPr lang="en-US" dirty="0"/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Dr. Peter Brown from TAM</a:t>
            </a:r>
          </a:p>
          <a:p>
            <a:pPr lvl="1" eaLnBrk="1" hangingPunct="1"/>
            <a:r>
              <a:rPr lang="en-US" sz="2000" dirty="0" smtClean="0"/>
              <a:t>Quadruple extra credit colloquium: Wed. April 19, Dr. Nigel </a:t>
            </a:r>
            <a:r>
              <a:rPr lang="en-US" sz="2000" dirty="0" err="1" smtClean="0"/>
              <a:t>Lockyer</a:t>
            </a:r>
            <a:r>
              <a:rPr lang="en-US" sz="2000" dirty="0" smtClean="0"/>
              <a:t>, the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Director!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b="1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 smtClean="0">
                <a:solidFill>
                  <a:srgbClr val="3333CC"/>
                </a:solidFill>
              </a:rPr>
              <a:t>th</a:t>
            </a:r>
            <a:r>
              <a:rPr lang="en-US" sz="2800" dirty="0" smtClean="0">
                <a:solidFill>
                  <a:srgbClr val="3333CC"/>
                </a:solidFill>
              </a:rPr>
              <a:t> century scientists believed atoms have structure.</a:t>
            </a:r>
            <a:endParaRPr lang="en-US" sz="2800" dirty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Pieces </a:t>
            </a:r>
            <a:r>
              <a:rPr lang="en-US" sz="2800" dirty="0">
                <a:solidFill>
                  <a:srgbClr val="3333CC"/>
                </a:solidFill>
              </a:rPr>
              <a:t>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>
                <a:solidFill>
                  <a:srgbClr val="3333CC"/>
                </a:solidFill>
              </a:rPr>
              <a:t>X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</a:t>
            </a:r>
            <a:r>
              <a:rPr lang="en-US" sz="2400" dirty="0" smtClean="0"/>
              <a:t>with </a:t>
            </a:r>
            <a:r>
              <a:rPr lang="en-US" sz="2400" dirty="0"/>
              <a:t>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4000" b="1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5626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</a:t>
            </a:r>
            <a:r>
              <a:rPr lang="en-US" dirty="0" smtClean="0">
                <a:solidFill>
                  <a:srgbClr val="3333CC"/>
                </a:solidFill>
              </a:rPr>
              <a:t>particle off </a:t>
            </a:r>
            <a:r>
              <a:rPr lang="en-US" dirty="0">
                <a:solidFill>
                  <a:srgbClr val="3333CC"/>
                </a:solidFill>
              </a:rPr>
              <a:t>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</a:t>
            </a:r>
            <a:r>
              <a:rPr lang="en-US" dirty="0" smtClean="0">
                <a:solidFill>
                  <a:srgbClr val="3333CC"/>
                </a:solidFill>
              </a:rPr>
              <a:t>many </a:t>
            </a:r>
            <a:r>
              <a:rPr lang="en-US" dirty="0">
                <a:solidFill>
                  <a:srgbClr val="3333CC"/>
                </a:solidFill>
              </a:rPr>
              <a:t>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Time to do some calculations!</a:t>
            </a: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458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 in a head-on collision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2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3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/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4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/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5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/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6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7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/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8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/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9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7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</a:t>
            </a:r>
            <a:r>
              <a:rPr lang="en-US" sz="2400" dirty="0" smtClean="0"/>
              <a:t>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√N*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a</a:t>
            </a:r>
            <a:r>
              <a:rPr lang="en-US" sz="2400" dirty="0" smtClean="0"/>
              <a:t> </a:t>
            </a:r>
            <a:r>
              <a:rPr lang="en-US" sz="2400" dirty="0"/>
              <a:t>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m: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</a:t>
            </a:r>
            <a:r>
              <a:rPr lang="en-US" sz="2400" dirty="0" smtClean="0"/>
              <a:t>there are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This </a:t>
            </a:r>
            <a:r>
              <a:rPr lang="en-US" sz="2400" dirty="0"/>
              <a:t>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/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0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1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2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/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3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4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/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5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49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negatively charged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Wendesday, Mar. 1,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2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33781</TotalTime>
  <Words>1346</Words>
  <Application>Microsoft Macintosh PowerPoint</Application>
  <PresentationFormat>On-screen Show (4:3)</PresentationFormat>
  <Paragraphs>177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#13</vt:lpstr>
      <vt:lpstr>Announcements</vt:lpstr>
      <vt:lpstr>PowerPoint Presentation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791</cp:revision>
  <cp:lastPrinted>2013-08-26T21:25:15Z</cp:lastPrinted>
  <dcterms:created xsi:type="dcterms:W3CDTF">2012-08-27T21:13:02Z</dcterms:created>
  <dcterms:modified xsi:type="dcterms:W3CDTF">2017-03-01T20:54:43Z</dcterms:modified>
</cp:coreProperties>
</file>