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4" r:id="rId3"/>
    <p:sldId id="748" r:id="rId4"/>
    <p:sldId id="749" r:id="rId5"/>
    <p:sldId id="734" r:id="rId6"/>
    <p:sldId id="735" r:id="rId7"/>
    <p:sldId id="736" r:id="rId8"/>
    <p:sldId id="710" r:id="rId9"/>
    <p:sldId id="711" r:id="rId10"/>
    <p:sldId id="712" r:id="rId11"/>
    <p:sldId id="737" r:id="rId12"/>
    <p:sldId id="73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/>
    <p:restoredTop sz="94660"/>
  </p:normalViewPr>
  <p:slideViewPr>
    <p:cSldViewPr>
      <p:cViewPr varScale="1">
        <p:scale>
          <a:sx n="100" d="100"/>
          <a:sy n="100" d="100"/>
        </p:scale>
        <p:origin x="3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8279" y="1683603"/>
            <a:ext cx="295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Bohr’s </a:t>
            </a:r>
            <a:r>
              <a:rPr lang="en-US" dirty="0">
                <a:latin typeface="Arial Narrow" pitchFamily="-84" charset="0"/>
              </a:rPr>
              <a:t>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</a:t>
            </a:r>
            <a:r>
              <a:rPr lang="en-US" dirty="0" smtClean="0">
                <a:latin typeface="Arial Narrow" pitchFamily="-84" charset="0"/>
              </a:rPr>
              <a:t>Spectra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X-ray Scattering</a:t>
            </a:r>
            <a:endParaRPr lang="en-US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X</a:t>
            </a:r>
            <a:r>
              <a:rPr lang="en-US" dirty="0" smtClean="0"/>
              <a:t> </a:t>
            </a:r>
            <a:r>
              <a:rPr lang="en-US" dirty="0"/>
              <a:t>ray is produced from </a:t>
            </a:r>
            <a:r>
              <a:rPr lang="en-US" i="1" dirty="0"/>
              <a:t>n</a:t>
            </a:r>
            <a:r>
              <a:rPr lang="en-US" dirty="0"/>
              <a:t> = 2 to </a:t>
            </a:r>
            <a:r>
              <a:rPr lang="en-US" i="1" dirty="0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X</a:t>
            </a:r>
            <a:r>
              <a:rPr lang="en-US" dirty="0" smtClean="0"/>
              <a:t> </a:t>
            </a:r>
            <a:r>
              <a:rPr lang="en-US" dirty="0"/>
              <a:t>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Moseley’s </a:t>
            </a:r>
            <a:r>
              <a:rPr lang="en-US" dirty="0"/>
              <a:t>research clarified the importance of the electron shells for all the elements, not just for </a:t>
            </a:r>
            <a:r>
              <a:rPr lang="en-US" dirty="0" smtClean="0"/>
              <a:t>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5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6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kinetic energy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95549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which can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eV, the current drops because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the scattered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electrons no longer reach the collector until the accelerating voltage reaches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9.76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eV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87778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Mid-term grade discussions</a:t>
            </a:r>
          </a:p>
          <a:p>
            <a:pPr lvl="1" eaLnBrk="1" hangingPunct="1"/>
            <a:r>
              <a:rPr lang="en-US" dirty="0" smtClean="0"/>
              <a:t>Today at the bottom of the class in CPB342</a:t>
            </a:r>
          </a:p>
          <a:p>
            <a:pPr lvl="2" eaLnBrk="1" hangingPunct="1"/>
            <a:r>
              <a:rPr lang="en-US" dirty="0" smtClean="0"/>
              <a:t>Last names: A </a:t>
            </a:r>
            <a:r>
              <a:rPr lang="mr-IN" dirty="0" smtClean="0"/>
              <a:t>–</a:t>
            </a:r>
            <a:r>
              <a:rPr lang="en-US" dirty="0" smtClean="0"/>
              <a:t> D </a:t>
            </a:r>
          </a:p>
          <a:p>
            <a:pPr lvl="1" eaLnBrk="1" hangingPunct="1"/>
            <a:r>
              <a:rPr lang="en-US" dirty="0" smtClean="0"/>
              <a:t>Wednesday, March 22</a:t>
            </a:r>
          </a:p>
          <a:p>
            <a:pPr lvl="2" eaLnBrk="1" hangingPunct="1"/>
            <a:r>
              <a:rPr lang="en-US" dirty="0" smtClean="0"/>
              <a:t>12:45 </a:t>
            </a:r>
            <a:r>
              <a:rPr lang="mr-IN" dirty="0" smtClean="0"/>
              <a:t>–</a:t>
            </a:r>
            <a:r>
              <a:rPr lang="en-US" dirty="0" smtClean="0"/>
              <a:t> 1:20 pm: Last names start with D </a:t>
            </a:r>
            <a:r>
              <a:rPr lang="mr-IN" dirty="0" smtClean="0"/>
              <a:t>–</a:t>
            </a:r>
            <a:r>
              <a:rPr lang="en-US" dirty="0" smtClean="0"/>
              <a:t> J</a:t>
            </a:r>
          </a:p>
          <a:p>
            <a:pPr lvl="2" eaLnBrk="1" hangingPunct="1"/>
            <a:r>
              <a:rPr lang="en-US" dirty="0" smtClean="0"/>
              <a:t>1: 20 </a:t>
            </a:r>
            <a:r>
              <a:rPr lang="mr-IN" dirty="0" smtClean="0"/>
              <a:t>–</a:t>
            </a:r>
            <a:r>
              <a:rPr lang="en-US" dirty="0" smtClean="0"/>
              <a:t> 2:00 pm : Last names start with K </a:t>
            </a:r>
            <a:r>
              <a:rPr lang="mr-IN" dirty="0" smtClean="0"/>
              <a:t>–</a:t>
            </a:r>
            <a:r>
              <a:rPr lang="en-US" dirty="0" smtClean="0"/>
              <a:t> P </a:t>
            </a:r>
          </a:p>
          <a:p>
            <a:pPr lvl="2" eaLnBrk="1" hangingPunct="1"/>
            <a:r>
              <a:rPr lang="en-US" dirty="0" smtClean="0"/>
              <a:t>2:00 </a:t>
            </a:r>
            <a:r>
              <a:rPr lang="mr-IN" dirty="0" smtClean="0"/>
              <a:t>–</a:t>
            </a:r>
            <a:r>
              <a:rPr lang="en-US" dirty="0" smtClean="0"/>
              <a:t> 2:30 pm. : Last names start with P </a:t>
            </a:r>
            <a:r>
              <a:rPr lang="mr-IN" dirty="0" smtClean="0"/>
              <a:t>–</a:t>
            </a:r>
            <a:r>
              <a:rPr lang="en-US" dirty="0" smtClean="0"/>
              <a:t> Z </a:t>
            </a:r>
          </a:p>
          <a:p>
            <a:pPr eaLnBrk="1" hangingPunct="1"/>
            <a:r>
              <a:rPr lang="en-US" dirty="0" smtClean="0"/>
              <a:t>Mid-term exam results</a:t>
            </a:r>
          </a:p>
          <a:p>
            <a:pPr lvl="1" eaLnBrk="1" hangingPunct="1"/>
            <a:r>
              <a:rPr lang="en-US" dirty="0" smtClean="0"/>
              <a:t>Class average: 52.7/96</a:t>
            </a:r>
          </a:p>
          <a:p>
            <a:pPr lvl="2" eaLnBrk="1" hangingPunct="1"/>
            <a:r>
              <a:rPr lang="en-US" dirty="0" smtClean="0"/>
              <a:t>Equivalent to 54.9/100</a:t>
            </a:r>
          </a:p>
          <a:p>
            <a:pPr lvl="1" eaLnBrk="1" hangingPunct="1"/>
            <a:r>
              <a:rPr lang="en-US" dirty="0" smtClean="0"/>
              <a:t>Top score: 93/96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8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Wed, May. </a:t>
            </a:r>
            <a:r>
              <a:rPr lang="en-US" dirty="0"/>
              <a:t>3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"/>
            <a:ext cx="7772400" cy="723900"/>
          </a:xfrm>
        </p:spPr>
        <p:txBody>
          <a:bodyPr/>
          <a:lstStyle/>
          <a:p>
            <a:r>
              <a:rPr lang="en-US" smtClean="0"/>
              <a:t>What did I do at CERN?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mtClean="0"/>
              <a:t>Figured </a:t>
            </a:r>
            <a:r>
              <a:rPr lang="en-US" dirty="0" smtClean="0"/>
              <a:t>out the size of </a:t>
            </a:r>
            <a:r>
              <a:rPr lang="en-US" smtClean="0"/>
              <a:t>the leak!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9" y="1336322"/>
            <a:ext cx="3951111" cy="526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The 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r, v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2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3" name="Equation" r:id="rId6" imgW="622300" imgH="431800" progId="Equation.DSMT4">
                  <p:embed/>
                </p:oleObj>
              </mc:Choice>
              <mc:Fallback>
                <p:oleObj name="Equation" r:id="rId6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4" name="Equation" r:id="rId8" imgW="1054100" imgH="457200" progId="Equation.DSMT4">
                  <p:embed/>
                </p:oleObj>
              </mc:Choice>
              <mc:Fallback>
                <p:oleObj name="Equation" r:id="rId8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5" name="Equation" r:id="rId10" imgW="1041400" imgH="457200" progId="Equation.DSMT4">
                  <p:embed/>
                </p:oleObj>
              </mc:Choice>
              <mc:Fallback>
                <p:oleObj name="Equation" r:id="rId10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6" name="Equation" r:id="rId12" imgW="431800" imgH="431800" progId="Equation.DSMT4">
                  <p:embed/>
                </p:oleObj>
              </mc:Choice>
              <mc:Fallback>
                <p:oleObj name="Equation" r:id="rId12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7" name="Equation" r:id="rId14" imgW="228600" imgH="393700" progId="Equation.DSMT4">
                  <p:embed/>
                </p:oleObj>
              </mc:Choice>
              <mc:Fallback>
                <p:oleObj name="Equation" r:id="rId14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7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8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9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0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1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7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0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3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dirty="0"/>
              <a:t>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>
                <a:solidFill>
                  <a:srgbClr val="000000"/>
                </a:solidFill>
              </a:rPr>
              <a:t>X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934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0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36912</TotalTime>
  <Words>864</Words>
  <Application>Microsoft Macintosh PowerPoint</Application>
  <PresentationFormat>On-screen Show (4:3)</PresentationFormat>
  <Paragraphs>153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Narrow</vt:lpstr>
      <vt:lpstr>Lucida Grande</vt:lpstr>
      <vt:lpstr>Monotype Corsiva</vt:lpstr>
      <vt:lpstr>ＭＳ Ｐゴシック</vt:lpstr>
      <vt:lpstr>Times New Roman</vt:lpstr>
      <vt:lpstr>Wingdings</vt:lpstr>
      <vt:lpstr>굴림</vt:lpstr>
      <vt:lpstr>ヒラギノ角ゴ Pro W3</vt:lpstr>
      <vt:lpstr>Arial</vt:lpstr>
      <vt:lpstr>phys1443-spring02</vt:lpstr>
      <vt:lpstr>Equation</vt:lpstr>
      <vt:lpstr>PHYS 3313 – Section 001 Lecture #15</vt:lpstr>
      <vt:lpstr>Announcements</vt:lpstr>
      <vt:lpstr>Evaluation Policy</vt:lpstr>
      <vt:lpstr>What did I do at CERN?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838</cp:revision>
  <cp:lastPrinted>2013-08-26T21:25:15Z</cp:lastPrinted>
  <dcterms:created xsi:type="dcterms:W3CDTF">2012-08-27T21:13:02Z</dcterms:created>
  <dcterms:modified xsi:type="dcterms:W3CDTF">2017-03-20T19:32:35Z</dcterms:modified>
</cp:coreProperties>
</file>