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1034" r:id="rId3"/>
    <p:sldId id="1032" r:id="rId4"/>
    <p:sldId id="1033" r:id="rId5"/>
    <p:sldId id="1038" r:id="rId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6"/>
    <p:restoredTop sz="94663"/>
  </p:normalViewPr>
  <p:slideViewPr>
    <p:cSldViewPr>
      <p:cViewPr varScale="1">
        <p:scale>
          <a:sx n="98" d="100"/>
          <a:sy n="98" d="100"/>
        </p:scale>
        <p:origin x="184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70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8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90B7E2-7A51-D747-84A2-14E3BE625E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564" y="6316796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51F849-A541-B441-B49D-8B90865F6DA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764" y="6316796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Mon. April 22, 2019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3313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#24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15229" y="1524000"/>
            <a:ext cx="28055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April 22,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Jaehoon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14400" y="3151127"/>
            <a:ext cx="7772400" cy="616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en-US" sz="4800" dirty="0">
                <a:solidFill>
                  <a:schemeClr val="accent2"/>
                </a:solidFill>
                <a:latin typeface="+mj-lt"/>
              </a:rPr>
              <a:t>Research Presentations – Day 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82000" cy="5715000"/>
          </a:xfrm>
        </p:spPr>
        <p:txBody>
          <a:bodyPr/>
          <a:lstStyle/>
          <a:p>
            <a:pPr eaLnBrk="1" hangingPunct="1"/>
            <a:r>
              <a:rPr lang="en-US" sz="2800" dirty="0"/>
              <a:t>Student Feedback Survey </a:t>
            </a:r>
          </a:p>
          <a:p>
            <a:pPr eaLnBrk="1" hangingPunct="1"/>
            <a:r>
              <a:rPr lang="en-US" sz="2800" dirty="0"/>
              <a:t>Final exam is </a:t>
            </a:r>
            <a:r>
              <a:rPr lang="en-US" sz="2800" b="1" u="sng" dirty="0">
                <a:solidFill>
                  <a:srgbClr val="FF0000"/>
                </a:solidFill>
              </a:rPr>
              <a:t>11am – 1:30pm</a:t>
            </a:r>
            <a:r>
              <a:rPr lang="en-US" sz="2800" dirty="0"/>
              <a:t>, next Friday, May. 10</a:t>
            </a:r>
          </a:p>
          <a:p>
            <a:pPr lvl="1" eaLnBrk="1" hangingPunct="1"/>
            <a:r>
              <a:rPr lang="en-US" sz="2400" dirty="0"/>
              <a:t>Location: CRB114</a:t>
            </a:r>
          </a:p>
          <a:p>
            <a:pPr lvl="1" eaLnBrk="1" hangingPunct="1"/>
            <a:r>
              <a:rPr lang="en-US" sz="2400" dirty="0"/>
              <a:t>Comprehensive exam covering from CH1.1- CH8.3  + appendices 3 – 7</a:t>
            </a:r>
          </a:p>
          <a:p>
            <a:pPr lvl="1" eaLnBrk="1" hangingPunct="1"/>
            <a:r>
              <a:rPr lang="en-US" sz="2400" dirty="0"/>
              <a:t>Bring your calculator but DO NOT input formula into it!</a:t>
            </a:r>
          </a:p>
          <a:p>
            <a:pPr lvl="1" eaLnBrk="1" hangingPunct="1"/>
            <a:r>
              <a:rPr lang="en-US" sz="2400" dirty="0"/>
              <a:t>BYOF: You can prepare a one 8.5x11.5 sheet (front and back) of </a:t>
            </a:r>
            <a:r>
              <a:rPr lang="en-US" sz="2400" b="1" u="sng" dirty="0">
                <a:solidFill>
                  <a:srgbClr val="FF0000"/>
                </a:solidFill>
              </a:rPr>
              <a:t>handwritten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formulae and values of constants for the exam</a:t>
            </a:r>
          </a:p>
          <a:p>
            <a:pPr lvl="2" eaLnBrk="1" hangingPunct="1"/>
            <a:r>
              <a:rPr lang="en-US" sz="1800" dirty="0"/>
              <a:t>No additional formulae or values of constants will be provided!</a:t>
            </a:r>
          </a:p>
          <a:p>
            <a:pPr lvl="2" eaLnBrk="1" hangingPunct="1"/>
            <a:r>
              <a:rPr lang="en-US" sz="1800" dirty="0"/>
              <a:t>No Maxwell’s equations allowed!</a:t>
            </a:r>
          </a:p>
          <a:p>
            <a:pPr eaLnBrk="1" hangingPunct="1"/>
            <a:r>
              <a:rPr lang="en-US" sz="2800" dirty="0"/>
              <a:t>Planetarium extra credit</a:t>
            </a:r>
          </a:p>
          <a:p>
            <a:pPr lvl="1" eaLnBrk="1" hangingPunct="1"/>
            <a:r>
              <a:rPr lang="en-US" sz="2400" dirty="0"/>
              <a:t>Tape one side of your ticket stubs on a sheet of paper with your name on it</a:t>
            </a:r>
          </a:p>
          <a:p>
            <a:pPr lvl="1" eaLnBrk="1" hangingPunct="1"/>
            <a:r>
              <a:rPr lang="en-US" sz="2400" dirty="0"/>
              <a:t>Submit the sheet in the morning of May 10</a:t>
            </a:r>
          </a:p>
          <a:p>
            <a:pPr marL="457200" lvl="1" indent="0" eaLnBrk="1" hangingPunct="1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780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Research Presentation Contents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4724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Introduction: Original theory or Original observation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Experimental proofs or Theoretical prediction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Subsequent Experimental proofs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Importance of the theory or experiment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Impact of the theory or experiment</a:t>
            </a:r>
          </a:p>
          <a:p>
            <a:pPr marL="514350" indent="-514350" eaLnBrk="1" hangingPunct="1">
              <a:spcBef>
                <a:spcPts val="0"/>
              </a:spcBef>
              <a:buFont typeface="+mj-lt"/>
              <a:buAutoNum type="arabicPeriod"/>
            </a:pPr>
            <a:r>
              <a:rPr lang="en-US" sz="3600" dirty="0">
                <a:ea typeface="ＭＳ Ｐゴシック" pitchFamily="-84" charset="-128"/>
                <a:cs typeface="ＭＳ Ｐゴシック" pitchFamily="-84" charset="-128"/>
              </a:rPr>
              <a:t>Conclusions and future</a:t>
            </a:r>
          </a:p>
        </p:txBody>
      </p:sp>
    </p:spTree>
    <p:extLst>
      <p:ext uri="{BB962C8B-B14F-4D97-AF65-F5344CB8AC3E}">
        <p14:creationId xmlns:p14="http://schemas.microsoft.com/office/powerpoint/2010/main" val="61385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Mon. April 22,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3313-001, Spring 2019                      Dr. Jaehoon Yu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Presentation Judging Criteria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5867400"/>
          </a:xfrm>
        </p:spPr>
        <p:txBody>
          <a:bodyPr/>
          <a:lstStyle/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Contents of the presentation: 60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Inclusion of all important points as mentioned in the contents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quality of the research and making the right points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Quality of the presentation itself: 15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Does the presentation have necessary components, such as title page, outline?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Is the presentation coherent and to the point?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Are the slides high quality?  Pictures in good resolution?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Presentation manner: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Are the presenters professional?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Do they keep eye contact and the audience’s attention?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Q&amp;A handling: 10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Do all the group members participate in Q&amp;A?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Do the answers make sense and to the point?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Staying in the allotted presentation time: 5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Did the presentation stay within the allotted time?</a:t>
            </a:r>
          </a:p>
          <a:p>
            <a:pPr marL="914400" lvl="1" indent="-514350" eaLnBrk="1" hangingPunct="1">
              <a:spcBef>
                <a:spcPts val="0"/>
              </a:spcBef>
            </a:pP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Did the answer drag along unnecessarily?</a:t>
            </a:r>
          </a:p>
          <a:p>
            <a:pPr marL="514350" indent="-514350" eaLnBrk="1" hangingPunct="1">
              <a:spcBef>
                <a:spcPts val="0"/>
              </a:spcBef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Judging participation and sincerity: 5</a:t>
            </a:r>
            <a:endParaRPr lang="en-US" sz="2000" dirty="0">
              <a:ea typeface="ＭＳ Ｐゴシック" pitchFamily="-84" charset="-128"/>
              <a:cs typeface="ＭＳ Ｐゴシック" pitchFamily="-84" charset="-128"/>
            </a:endParaRPr>
          </a:p>
          <a:p>
            <a:pPr marL="914400" lvl="1" indent="-514350" eaLnBrk="1" hangingPunct="1">
              <a:spcBef>
                <a:spcPts val="0"/>
              </a:spcBef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8855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8933C52-BDBB-B14F-A24F-F43904CF4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525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946D1AC-3A0E-8A42-9092-BB127EBF9F34}"/>
              </a:ext>
            </a:extLst>
          </p:cNvPr>
          <p:cNvSpPr txBox="1"/>
          <p:nvPr/>
        </p:nvSpPr>
        <p:spPr>
          <a:xfrm>
            <a:off x="4114800" y="6096000"/>
            <a:ext cx="482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Cross out your </a:t>
            </a:r>
            <a:r>
              <a:rPr lang="en-US"/>
              <a:t>group’s judging sheet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26517021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56583</TotalTime>
  <Words>382</Words>
  <Application>Microsoft Macintosh PowerPoint</Application>
  <PresentationFormat>On-screen Show (4:3)</PresentationFormat>
  <Paragraphs>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Narrow</vt:lpstr>
      <vt:lpstr>Monotype Corsiva</vt:lpstr>
      <vt:lpstr>Times New Roman</vt:lpstr>
      <vt:lpstr>phys1443-spring02</vt:lpstr>
      <vt:lpstr>PHYS 3313 – Section 001 Lecture #24</vt:lpstr>
      <vt:lpstr>Announcements</vt:lpstr>
      <vt:lpstr>Research Presentation Contents</vt:lpstr>
      <vt:lpstr>Presentation Judging Criteria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1155</cp:revision>
  <cp:lastPrinted>2013-08-26T21:25:15Z</cp:lastPrinted>
  <dcterms:created xsi:type="dcterms:W3CDTF">2012-08-27T21:13:02Z</dcterms:created>
  <dcterms:modified xsi:type="dcterms:W3CDTF">2019-04-22T19:58:28Z</dcterms:modified>
</cp:coreProperties>
</file>