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1034" r:id="rId3"/>
    <p:sldId id="1035" r:id="rId4"/>
    <p:sldId id="1032" r:id="rId5"/>
    <p:sldId id="1033" r:id="rId6"/>
    <p:sldId id="1038" r:id="rId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0"/>
    <p:restoredTop sz="94663"/>
  </p:normalViewPr>
  <p:slideViewPr>
    <p:cSldViewPr>
      <p:cViewPr varScale="1">
        <p:scale>
          <a:sx n="100" d="100"/>
          <a:sy n="100" d="100"/>
        </p:scale>
        <p:origin x="168" y="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70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8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90B7E2-7A51-D747-84A2-14E3BE625E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564" y="6316796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51F849-A541-B441-B49D-8B90865F6DA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764" y="6316796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Wed. April 24, 2019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3313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50120" y="1524000"/>
            <a:ext cx="31357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April 24,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Jaehoon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14400" y="3151127"/>
            <a:ext cx="7772400" cy="61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4800" dirty="0">
                <a:solidFill>
                  <a:schemeClr val="accent2"/>
                </a:solidFill>
                <a:latin typeface="+mj-lt"/>
              </a:rPr>
              <a:t>Research Presentations – Day 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Announcements – I 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82000" cy="57150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sz="2800" dirty="0"/>
              <a:t>Bring out your reports</a:t>
            </a:r>
          </a:p>
          <a:p>
            <a:pPr eaLnBrk="1" hangingPunct="1">
              <a:spcBef>
                <a:spcPts val="400"/>
              </a:spcBef>
            </a:pPr>
            <a:r>
              <a:rPr lang="en-US" sz="2800" dirty="0"/>
              <a:t>Final exam is </a:t>
            </a:r>
            <a:r>
              <a:rPr lang="en-US" sz="2800" b="1" u="sng" dirty="0">
                <a:solidFill>
                  <a:srgbClr val="FF0000"/>
                </a:solidFill>
              </a:rPr>
              <a:t>11am – 1:30pm</a:t>
            </a:r>
            <a:r>
              <a:rPr lang="en-US" sz="2800" dirty="0"/>
              <a:t>, </a:t>
            </a:r>
            <a:r>
              <a:rPr lang="en-US" sz="2800" b="1" u="sng" dirty="0">
                <a:solidFill>
                  <a:srgbClr val="C00000"/>
                </a:solidFill>
              </a:rPr>
              <a:t>Friday, May. 10!!!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2400" dirty="0"/>
              <a:t>Location: CRB114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2400" dirty="0"/>
              <a:t>Comprehensive exam covering from CH1 – CH8  + what we cover coming Monday, Apr. 29 + appendices 3 – 7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2400" dirty="0"/>
              <a:t>Bring your calculator but DO NOT input formula into it!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2400" dirty="0"/>
              <a:t>BYOF: You can prepare a one 8.5x11.5 sheet (front and back) of </a:t>
            </a:r>
            <a:r>
              <a:rPr lang="en-US" sz="2400" b="1" u="sng" dirty="0">
                <a:solidFill>
                  <a:srgbClr val="FF0000"/>
                </a:solidFill>
              </a:rPr>
              <a:t>handwritten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formulae and values of constants for the exam</a:t>
            </a:r>
          </a:p>
          <a:p>
            <a:pPr lvl="2" eaLnBrk="1" hangingPunct="1">
              <a:spcBef>
                <a:spcPts val="400"/>
              </a:spcBef>
            </a:pPr>
            <a:r>
              <a:rPr lang="en-US" sz="1800" dirty="0"/>
              <a:t>No additional formulae or values of constants will be provided!</a:t>
            </a:r>
          </a:p>
          <a:p>
            <a:pPr lvl="2" eaLnBrk="1" hangingPunct="1">
              <a:spcBef>
                <a:spcPts val="400"/>
              </a:spcBef>
            </a:pPr>
            <a:r>
              <a:rPr lang="en-US" sz="1800" dirty="0"/>
              <a:t>No Maxwell’s equations allowed!</a:t>
            </a:r>
          </a:p>
          <a:p>
            <a:pPr eaLnBrk="1" hangingPunct="1">
              <a:spcBef>
                <a:spcPts val="400"/>
              </a:spcBef>
            </a:pPr>
            <a:r>
              <a:rPr lang="en-US" sz="2800" dirty="0"/>
              <a:t>Planetarium extra credit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2400" dirty="0"/>
              <a:t>Tape one side of your ticket stubs on a sheet of paper with your name on it</a:t>
            </a:r>
          </a:p>
          <a:p>
            <a:pPr lvl="1" eaLnBrk="1" hangingPunct="1">
              <a:spcBef>
                <a:spcPts val="400"/>
              </a:spcBef>
            </a:pPr>
            <a:r>
              <a:rPr lang="en-US" sz="2400" dirty="0"/>
              <a:t>Submit the sheet in the morning of May 10</a:t>
            </a:r>
          </a:p>
          <a:p>
            <a:pPr marL="457200" lvl="1" indent="0" eaLnBrk="1" hangingPunct="1">
              <a:spcBef>
                <a:spcPts val="40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780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 – II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55626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dirty="0"/>
              <a:t>Quiz #4 results</a:t>
            </a:r>
          </a:p>
          <a:p>
            <a:pPr lvl="1" eaLnBrk="1" hangingPunct="1">
              <a:spcBef>
                <a:spcPts val="400"/>
              </a:spcBef>
            </a:pPr>
            <a:r>
              <a:rPr lang="en-US" dirty="0"/>
              <a:t>Class average: 18.4/50</a:t>
            </a:r>
          </a:p>
          <a:p>
            <a:pPr lvl="2" eaLnBrk="1" hangingPunct="1">
              <a:spcBef>
                <a:spcPts val="400"/>
              </a:spcBef>
            </a:pPr>
            <a:r>
              <a:rPr lang="en-US" dirty="0"/>
              <a:t>Equivalent to 36.8/100</a:t>
            </a:r>
          </a:p>
          <a:p>
            <a:pPr lvl="2" eaLnBrk="1" hangingPunct="1">
              <a:spcBef>
                <a:spcPts val="400"/>
              </a:spcBef>
            </a:pPr>
            <a:r>
              <a:rPr lang="en-US" dirty="0"/>
              <a:t>Previous quizzes: 37.2, 56.2 and 68.6</a:t>
            </a:r>
          </a:p>
          <a:p>
            <a:pPr lvl="1" eaLnBrk="1" hangingPunct="1">
              <a:spcBef>
                <a:spcPts val="400"/>
              </a:spcBef>
            </a:pPr>
            <a:r>
              <a:rPr lang="en-US" dirty="0"/>
              <a:t>Top score: 45/50</a:t>
            </a:r>
          </a:p>
          <a:p>
            <a:pPr eaLnBrk="1" hangingPunct="1">
              <a:spcBef>
                <a:spcPts val="400"/>
              </a:spcBef>
            </a:pPr>
            <a:r>
              <a:rPr lang="en-US" dirty="0"/>
              <a:t>Class coming Monday, Apr. 29</a:t>
            </a:r>
          </a:p>
          <a:p>
            <a:pPr eaLnBrk="1" hangingPunct="1">
              <a:spcBef>
                <a:spcPts val="400"/>
              </a:spcBef>
            </a:pPr>
            <a:endParaRPr lang="en-US" dirty="0"/>
          </a:p>
          <a:p>
            <a:pPr marL="457200" lvl="1" indent="0" eaLnBrk="1" hangingPunct="1">
              <a:spcBef>
                <a:spcPts val="40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6374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Research Presentation Contents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4724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Introduction: Original theory or Original observation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Experimental proofs or Theoretical prediction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Subsequent Experimental proofs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Importance of the theory or experiment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Impact of the theory or experiment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Conclusions and future</a:t>
            </a:r>
          </a:p>
        </p:txBody>
      </p:sp>
    </p:spTree>
    <p:extLst>
      <p:ext uri="{BB962C8B-B14F-4D97-AF65-F5344CB8AC3E}">
        <p14:creationId xmlns:p14="http://schemas.microsoft.com/office/powerpoint/2010/main" val="613859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Wed. April 24,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Presentation Judging Criteria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5867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Contents of the presentation: 60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Inclusion of all important points as mentioned in the contents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quality of the research and making the right points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Quality of the presentation itself: 15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Does the presentation have necessary components, such as title page, outline?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Is the presentation coherent and to the point?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Are the slides high quality?  Pictures in good resolution?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Presentation manner: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Are the presenters professional?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Do they keep eye contact and the audience’s attention?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Q&amp;A handling: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Do all the group members participate in Q&amp;A?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Do the answers make sense and to the point?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Staying in the allotted presentation time: 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Did the presentation stay within the allotted time?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Did the answer drag along unnecessarily?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Judging participation and sincerity: 5</a:t>
            </a:r>
            <a:endParaRPr lang="en-US" sz="2000" dirty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885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8933C52-BDBB-B14F-A24F-F43904CF4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525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946D1AC-3A0E-8A42-9092-BB127EBF9F34}"/>
              </a:ext>
            </a:extLst>
          </p:cNvPr>
          <p:cNvSpPr txBox="1"/>
          <p:nvPr/>
        </p:nvSpPr>
        <p:spPr>
          <a:xfrm>
            <a:off x="1855230" y="5334000"/>
            <a:ext cx="5433539" cy="461665"/>
          </a:xfrm>
          <a:prstGeom prst="rect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Cross out your own group’s judging sheet!</a:t>
            </a:r>
          </a:p>
        </p:txBody>
      </p:sp>
    </p:spTree>
    <p:extLst>
      <p:ext uri="{BB962C8B-B14F-4D97-AF65-F5344CB8AC3E}">
        <p14:creationId xmlns:p14="http://schemas.microsoft.com/office/powerpoint/2010/main" val="3894060638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59340</TotalTime>
  <Words>446</Words>
  <Application>Microsoft Macintosh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 Narrow</vt:lpstr>
      <vt:lpstr>Monotype Corsiva</vt:lpstr>
      <vt:lpstr>Times New Roman</vt:lpstr>
      <vt:lpstr>phys1443-spring02</vt:lpstr>
      <vt:lpstr>PHYS 3313 – Section 001 Lecture #25</vt:lpstr>
      <vt:lpstr>Announcements – I </vt:lpstr>
      <vt:lpstr>Announcements – II </vt:lpstr>
      <vt:lpstr>Research Presentation Contents</vt:lpstr>
      <vt:lpstr>Presentation Judging Criteria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1170</cp:revision>
  <cp:lastPrinted>2013-08-26T21:25:15Z</cp:lastPrinted>
  <dcterms:created xsi:type="dcterms:W3CDTF">2012-08-27T21:13:02Z</dcterms:created>
  <dcterms:modified xsi:type="dcterms:W3CDTF">2019-04-24T20:22:06Z</dcterms:modified>
</cp:coreProperties>
</file>